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119" r:id="rId1"/>
    <p:sldMasterId id="2147484164" r:id="rId2"/>
  </p:sldMasterIdLst>
  <p:notesMasterIdLst>
    <p:notesMasterId r:id="rId121"/>
  </p:notesMasterIdLst>
  <p:handoutMasterIdLst>
    <p:handoutMasterId r:id="rId122"/>
  </p:handoutMasterIdLst>
  <p:sldIdLst>
    <p:sldId id="2332" r:id="rId3"/>
    <p:sldId id="2331" r:id="rId4"/>
    <p:sldId id="2329" r:id="rId5"/>
    <p:sldId id="2330" r:id="rId6"/>
    <p:sldId id="1422" r:id="rId7"/>
    <p:sldId id="1419" r:id="rId8"/>
    <p:sldId id="1412" r:id="rId9"/>
    <p:sldId id="406" r:id="rId10"/>
    <p:sldId id="405" r:id="rId11"/>
    <p:sldId id="418" r:id="rId12"/>
    <p:sldId id="633" r:id="rId13"/>
    <p:sldId id="2343" r:id="rId14"/>
    <p:sldId id="2344" r:id="rId15"/>
    <p:sldId id="2345" r:id="rId16"/>
    <p:sldId id="2346" r:id="rId17"/>
    <p:sldId id="2361" r:id="rId18"/>
    <p:sldId id="2301" r:id="rId19"/>
    <p:sldId id="695" r:id="rId20"/>
    <p:sldId id="2315" r:id="rId21"/>
    <p:sldId id="617" r:id="rId22"/>
    <p:sldId id="619" r:id="rId23"/>
    <p:sldId id="1060" r:id="rId24"/>
    <p:sldId id="649" r:id="rId25"/>
    <p:sldId id="650" r:id="rId26"/>
    <p:sldId id="424" r:id="rId27"/>
    <p:sldId id="651" r:id="rId28"/>
    <p:sldId id="652" r:id="rId29"/>
    <p:sldId id="653" r:id="rId30"/>
    <p:sldId id="1061" r:id="rId31"/>
    <p:sldId id="428" r:id="rId32"/>
    <p:sldId id="429" r:id="rId33"/>
    <p:sldId id="430" r:id="rId34"/>
    <p:sldId id="432" r:id="rId35"/>
    <p:sldId id="691" r:id="rId36"/>
    <p:sldId id="454" r:id="rId37"/>
    <p:sldId id="415" r:id="rId38"/>
    <p:sldId id="2348" r:id="rId39"/>
    <p:sldId id="779" r:id="rId40"/>
    <p:sldId id="658" r:id="rId41"/>
    <p:sldId id="656" r:id="rId42"/>
    <p:sldId id="657" r:id="rId43"/>
    <p:sldId id="2309" r:id="rId44"/>
    <p:sldId id="2349" r:id="rId45"/>
    <p:sldId id="2359" r:id="rId46"/>
    <p:sldId id="2360" r:id="rId47"/>
    <p:sldId id="1205" r:id="rId48"/>
    <p:sldId id="735" r:id="rId49"/>
    <p:sldId id="924" r:id="rId50"/>
    <p:sldId id="1192" r:id="rId51"/>
    <p:sldId id="1193" r:id="rId52"/>
    <p:sldId id="1191" r:id="rId53"/>
    <p:sldId id="2347" r:id="rId54"/>
    <p:sldId id="483" r:id="rId55"/>
    <p:sldId id="739" r:id="rId56"/>
    <p:sldId id="343" r:id="rId57"/>
    <p:sldId id="368" r:id="rId58"/>
    <p:sldId id="419" r:id="rId59"/>
    <p:sldId id="1188" r:id="rId60"/>
    <p:sldId id="1189" r:id="rId61"/>
    <p:sldId id="1194" r:id="rId62"/>
    <p:sldId id="346" r:id="rId63"/>
    <p:sldId id="2362" r:id="rId64"/>
    <p:sldId id="1361" r:id="rId65"/>
    <p:sldId id="2353" r:id="rId66"/>
    <p:sldId id="2354" r:id="rId67"/>
    <p:sldId id="1115" r:id="rId68"/>
    <p:sldId id="1195" r:id="rId69"/>
    <p:sldId id="1196" r:id="rId70"/>
    <p:sldId id="2355" r:id="rId71"/>
    <p:sldId id="1197" r:id="rId72"/>
    <p:sldId id="1198" r:id="rId73"/>
    <p:sldId id="1107" r:id="rId74"/>
    <p:sldId id="1199" r:id="rId75"/>
    <p:sldId id="1127" r:id="rId76"/>
    <p:sldId id="2352" r:id="rId77"/>
    <p:sldId id="1179" r:id="rId78"/>
    <p:sldId id="1180" r:id="rId79"/>
    <p:sldId id="1172" r:id="rId80"/>
    <p:sldId id="1200" r:id="rId81"/>
    <p:sldId id="2356" r:id="rId82"/>
    <p:sldId id="2336" r:id="rId83"/>
    <p:sldId id="2358" r:id="rId84"/>
    <p:sldId id="1149" r:id="rId85"/>
    <p:sldId id="2338" r:id="rId86"/>
    <p:sldId id="1405" r:id="rId87"/>
    <p:sldId id="1157" r:id="rId88"/>
    <p:sldId id="1203" r:id="rId89"/>
    <p:sldId id="1181" r:id="rId90"/>
    <p:sldId id="1204" r:id="rId91"/>
    <p:sldId id="1140" r:id="rId92"/>
    <p:sldId id="337" r:id="rId93"/>
    <p:sldId id="1749" r:id="rId94"/>
    <p:sldId id="611" r:id="rId95"/>
    <p:sldId id="567" r:id="rId96"/>
    <p:sldId id="1394" r:id="rId97"/>
    <p:sldId id="1406" r:id="rId98"/>
    <p:sldId id="2320" r:id="rId99"/>
    <p:sldId id="734" r:id="rId100"/>
    <p:sldId id="738" r:id="rId101"/>
    <p:sldId id="725" r:id="rId102"/>
    <p:sldId id="690" r:id="rId103"/>
    <p:sldId id="2304" r:id="rId104"/>
    <p:sldId id="506" r:id="rId105"/>
    <p:sldId id="2313" r:id="rId106"/>
    <p:sldId id="2314" r:id="rId107"/>
    <p:sldId id="2321" r:id="rId108"/>
    <p:sldId id="1410" r:id="rId109"/>
    <p:sldId id="1411" r:id="rId110"/>
    <p:sldId id="646" r:id="rId111"/>
    <p:sldId id="647" r:id="rId112"/>
    <p:sldId id="2322" r:id="rId113"/>
    <p:sldId id="2326" r:id="rId114"/>
    <p:sldId id="2327" r:id="rId115"/>
    <p:sldId id="2323" r:id="rId116"/>
    <p:sldId id="2324" r:id="rId117"/>
    <p:sldId id="2325" r:id="rId118"/>
    <p:sldId id="2328" r:id="rId119"/>
    <p:sldId id="455" r:id="rId1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9C5AAB-F199-4471-9CDB-08A24DE21BF1}">
          <p14:sldIdLst>
            <p14:sldId id="2332"/>
            <p14:sldId id="2331"/>
            <p14:sldId id="2329"/>
            <p14:sldId id="2330"/>
            <p14:sldId id="1422"/>
            <p14:sldId id="1419"/>
            <p14:sldId id="1412"/>
            <p14:sldId id="406"/>
            <p14:sldId id="405"/>
            <p14:sldId id="418"/>
            <p14:sldId id="633"/>
            <p14:sldId id="2343"/>
            <p14:sldId id="2344"/>
            <p14:sldId id="2345"/>
            <p14:sldId id="2346"/>
            <p14:sldId id="2361"/>
            <p14:sldId id="2301"/>
            <p14:sldId id="695"/>
            <p14:sldId id="2315"/>
            <p14:sldId id="617"/>
            <p14:sldId id="619"/>
            <p14:sldId id="1060"/>
            <p14:sldId id="649"/>
            <p14:sldId id="650"/>
            <p14:sldId id="424"/>
            <p14:sldId id="651"/>
            <p14:sldId id="652"/>
            <p14:sldId id="653"/>
            <p14:sldId id="1061"/>
            <p14:sldId id="428"/>
            <p14:sldId id="429"/>
            <p14:sldId id="430"/>
            <p14:sldId id="432"/>
            <p14:sldId id="691"/>
            <p14:sldId id="454"/>
            <p14:sldId id="415"/>
            <p14:sldId id="2348"/>
            <p14:sldId id="779"/>
            <p14:sldId id="658"/>
            <p14:sldId id="656"/>
            <p14:sldId id="657"/>
            <p14:sldId id="2309"/>
            <p14:sldId id="2349"/>
            <p14:sldId id="2359"/>
            <p14:sldId id="2360"/>
            <p14:sldId id="1205"/>
            <p14:sldId id="735"/>
            <p14:sldId id="924"/>
            <p14:sldId id="1192"/>
            <p14:sldId id="1193"/>
            <p14:sldId id="1191"/>
            <p14:sldId id="2347"/>
            <p14:sldId id="483"/>
            <p14:sldId id="739"/>
            <p14:sldId id="343"/>
            <p14:sldId id="368"/>
            <p14:sldId id="419"/>
            <p14:sldId id="1188"/>
            <p14:sldId id="1189"/>
            <p14:sldId id="1194"/>
            <p14:sldId id="346"/>
            <p14:sldId id="2362"/>
            <p14:sldId id="1361"/>
            <p14:sldId id="2353"/>
            <p14:sldId id="2354"/>
            <p14:sldId id="1115"/>
            <p14:sldId id="1195"/>
            <p14:sldId id="1196"/>
            <p14:sldId id="2355"/>
            <p14:sldId id="1197"/>
            <p14:sldId id="1198"/>
            <p14:sldId id="1107"/>
            <p14:sldId id="1199"/>
            <p14:sldId id="1127"/>
            <p14:sldId id="2352"/>
            <p14:sldId id="1179"/>
            <p14:sldId id="1180"/>
            <p14:sldId id="1172"/>
            <p14:sldId id="1200"/>
            <p14:sldId id="2356"/>
            <p14:sldId id="2336"/>
            <p14:sldId id="2358"/>
            <p14:sldId id="1149"/>
            <p14:sldId id="2338"/>
            <p14:sldId id="1405"/>
            <p14:sldId id="1157"/>
            <p14:sldId id="1203"/>
            <p14:sldId id="1181"/>
            <p14:sldId id="1204"/>
            <p14:sldId id="1140"/>
            <p14:sldId id="337"/>
            <p14:sldId id="1749"/>
            <p14:sldId id="611"/>
            <p14:sldId id="567"/>
            <p14:sldId id="1394"/>
            <p14:sldId id="1406"/>
            <p14:sldId id="2320"/>
            <p14:sldId id="734"/>
            <p14:sldId id="738"/>
            <p14:sldId id="725"/>
            <p14:sldId id="690"/>
            <p14:sldId id="2304"/>
            <p14:sldId id="506"/>
            <p14:sldId id="2313"/>
            <p14:sldId id="2314"/>
            <p14:sldId id="2321"/>
            <p14:sldId id="1410"/>
            <p14:sldId id="1411"/>
            <p14:sldId id="646"/>
            <p14:sldId id="647"/>
            <p14:sldId id="2322"/>
            <p14:sldId id="2326"/>
            <p14:sldId id="2327"/>
            <p14:sldId id="2323"/>
            <p14:sldId id="2324"/>
            <p14:sldId id="2325"/>
            <p14:sldId id="2328"/>
            <p14:sldId id="455"/>
          </p14:sldIdLst>
        </p14:section>
      </p14:sectionLst>
    </p:ext>
    <p:ext uri="{EFAFB233-063F-42B5-8137-9DF3F51BA10A}">
      <p15:sldGuideLst xmlns:p15="http://schemas.microsoft.com/office/powerpoint/2012/main">
        <p15:guide id="1" orient="horz" pos="4051">
          <p15:clr>
            <a:srgbClr val="A4A3A4"/>
          </p15:clr>
        </p15:guide>
        <p15:guide id="2" pos="20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ago Loureiro" initials="TL" lastIdx="4" clrIdx="0">
    <p:extLst>
      <p:ext uri="{19B8F6BF-5375-455C-9EA6-DF929625EA0E}">
        <p15:presenceInfo xmlns:p15="http://schemas.microsoft.com/office/powerpoint/2012/main" userId="f3f32d6a3fd4ac87" providerId="Windows Live"/>
      </p:ext>
    </p:extLst>
  </p:cmAuthor>
  <p:cmAuthor id="2" name="Anna Oppenheim" initials="AO" lastIdx="3" clrIdx="1">
    <p:extLst>
      <p:ext uri="{19B8F6BF-5375-455C-9EA6-DF929625EA0E}">
        <p15:presenceInfo xmlns:p15="http://schemas.microsoft.com/office/powerpoint/2012/main" userId="S::anna.oppenheim@ncherm.org::ddb0e80b-235e-44c7-afdd-80200549ff3c" providerId="AD"/>
      </p:ext>
    </p:extLst>
  </p:cmAuthor>
  <p:cmAuthor id="3" name="Tanyka Barber" initials="TB" lastIdx="40" clrIdx="2">
    <p:extLst>
      <p:ext uri="{19B8F6BF-5375-455C-9EA6-DF929625EA0E}">
        <p15:presenceInfo xmlns:p15="http://schemas.microsoft.com/office/powerpoint/2012/main" userId="S-1-12-1-2529804378-1107900916-1688052660-1837845597" providerId="AD"/>
      </p:ext>
    </p:extLst>
  </p:cmAuthor>
  <p:cmAuthor id="4" name="Kim Pacelli" initials="KP" lastIdx="8" clrIdx="3">
    <p:extLst>
      <p:ext uri="{19B8F6BF-5375-455C-9EA6-DF929625EA0E}">
        <p15:presenceInfo xmlns:p15="http://schemas.microsoft.com/office/powerpoint/2012/main" userId="S-1-12-1-3356266598-1098910875-2460387976-780845326" providerId="AD"/>
      </p:ext>
    </p:extLst>
  </p:cmAuthor>
  <p:cmAuthor id="5" name="Kim Pacelli" initials="KP [2]" lastIdx="12" clrIdx="4">
    <p:extLst>
      <p:ext uri="{19B8F6BF-5375-455C-9EA6-DF929625EA0E}">
        <p15:presenceInfo xmlns:p15="http://schemas.microsoft.com/office/powerpoint/2012/main" userId="S::kim.pacelli@tngconsulting.com::c80c9066-0c9b-4180-888a-a6920ec18a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329"/>
    <a:srgbClr val="E99090"/>
    <a:srgbClr val="010101"/>
    <a:srgbClr val="2B2E35"/>
    <a:srgbClr val="666666"/>
    <a:srgbClr val="800000"/>
    <a:srgbClr val="C83128"/>
    <a:srgbClr val="7C9AC5"/>
    <a:srgbClr val="FFCC66"/>
    <a:srgbClr val="FDDD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82930" autoAdjust="0"/>
  </p:normalViewPr>
  <p:slideViewPr>
    <p:cSldViewPr snapToGrid="0" snapToObjects="1">
      <p:cViewPr>
        <p:scale>
          <a:sx n="52" d="100"/>
          <a:sy n="52" d="100"/>
        </p:scale>
        <p:origin x="1464" y="56"/>
      </p:cViewPr>
      <p:guideLst>
        <p:guide orient="horz" pos="4051"/>
        <p:guide pos="20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944"/>
    </p:cViewPr>
  </p:sorterViewPr>
  <p:notesViewPr>
    <p:cSldViewPr snapToGrid="0" snapToObjects="1">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60E73-CC43-F641-998B-0C6061A9E04C}" type="doc">
      <dgm:prSet loTypeId="urn:microsoft.com/office/officeart/2008/layout/RadialCluster" loCatId="" qsTypeId="urn:microsoft.com/office/officeart/2005/8/quickstyle/simple1" qsCatId="simple" csTypeId="urn:microsoft.com/office/officeart/2005/8/colors/colorful1" csCatId="colorful" phldr="1"/>
      <dgm:spPr/>
      <dgm:t>
        <a:bodyPr/>
        <a:lstStyle/>
        <a:p>
          <a:endParaRPr lang="en-US"/>
        </a:p>
      </dgm:t>
    </dgm:pt>
    <dgm:pt modelId="{DA4FAD6A-85DD-6B45-B1BE-389E70FCD4EB}">
      <dgm:prSet phldrT="[Text]" custT="1"/>
      <dgm:spPr/>
      <dgm:t>
        <a:bodyPr/>
        <a:lstStyle/>
        <a:p>
          <a:r>
            <a:rPr lang="en-US" sz="2800" b="1" dirty="0"/>
            <a:t> Sexual Harassment</a:t>
          </a:r>
        </a:p>
      </dgm:t>
    </dgm:pt>
    <dgm:pt modelId="{66C2856C-BBDF-D54C-9F40-73739BD8441C}" type="parTrans" cxnId="{BC8F70DB-7CC6-0E4F-97F3-E3EEC6B91FDC}">
      <dgm:prSet/>
      <dgm:spPr/>
      <dgm:t>
        <a:bodyPr/>
        <a:lstStyle/>
        <a:p>
          <a:endParaRPr lang="en-US" sz="2400"/>
        </a:p>
      </dgm:t>
    </dgm:pt>
    <dgm:pt modelId="{7B9F4051-1057-DA4B-A822-AB3041D621F4}" type="sibTrans" cxnId="{BC8F70DB-7CC6-0E4F-97F3-E3EEC6B91FDC}">
      <dgm:prSet/>
      <dgm:spPr/>
      <dgm:t>
        <a:bodyPr/>
        <a:lstStyle/>
        <a:p>
          <a:endParaRPr lang="en-US" sz="2400"/>
        </a:p>
      </dgm:t>
    </dgm:pt>
    <dgm:pt modelId="{271F54AE-D4B9-F242-848C-C77E6D375986}">
      <dgm:prSet phldrT="[Text]" custT="1"/>
      <dgm:spPr/>
      <dgm:t>
        <a:bodyPr/>
        <a:lstStyle/>
        <a:p>
          <a:r>
            <a:rPr lang="en-US" sz="2000" dirty="0">
              <a:latin typeface="Helvetica"/>
              <a:cs typeface="Helvetica"/>
            </a:rPr>
            <a:t>Stop</a:t>
          </a:r>
        </a:p>
      </dgm:t>
    </dgm:pt>
    <dgm:pt modelId="{44962088-21A3-8245-9E32-C05CAA41E5D1}" type="parTrans" cxnId="{DA7D4326-B35B-E64A-95D3-8B1304DC3C74}">
      <dgm:prSet/>
      <dgm:spPr/>
      <dgm:t>
        <a:bodyPr/>
        <a:lstStyle/>
        <a:p>
          <a:endParaRPr lang="en-US" sz="2400"/>
        </a:p>
      </dgm:t>
    </dgm:pt>
    <dgm:pt modelId="{82E20D4E-6403-FA42-BDB5-2AECBCBAF69E}" type="sibTrans" cxnId="{DA7D4326-B35B-E64A-95D3-8B1304DC3C74}">
      <dgm:prSet/>
      <dgm:spPr/>
      <dgm:t>
        <a:bodyPr/>
        <a:lstStyle/>
        <a:p>
          <a:endParaRPr lang="en-US" sz="2400"/>
        </a:p>
      </dgm:t>
    </dgm:pt>
    <dgm:pt modelId="{B0B108B7-4EA5-4C4D-97FF-0FF918FF9209}">
      <dgm:prSet phldrT="[Text]" custT="1"/>
      <dgm:spPr/>
      <dgm:t>
        <a:bodyPr/>
        <a:lstStyle/>
        <a:p>
          <a:r>
            <a:rPr lang="en-US" sz="1800" dirty="0">
              <a:latin typeface="Helvetica"/>
              <a:cs typeface="Helvetica"/>
            </a:rPr>
            <a:t>Prevent</a:t>
          </a:r>
        </a:p>
      </dgm:t>
    </dgm:pt>
    <dgm:pt modelId="{C5DED096-E185-5D4D-AD26-3B978ADF60B7}" type="parTrans" cxnId="{D102E769-133F-E34B-A78A-12C0B70D12E4}">
      <dgm:prSet/>
      <dgm:spPr/>
      <dgm:t>
        <a:bodyPr/>
        <a:lstStyle/>
        <a:p>
          <a:endParaRPr lang="en-US" sz="2400"/>
        </a:p>
      </dgm:t>
    </dgm:pt>
    <dgm:pt modelId="{0E03E11A-D493-D04A-977B-F98516388592}" type="sibTrans" cxnId="{D102E769-133F-E34B-A78A-12C0B70D12E4}">
      <dgm:prSet/>
      <dgm:spPr/>
      <dgm:t>
        <a:bodyPr/>
        <a:lstStyle/>
        <a:p>
          <a:endParaRPr lang="en-US" sz="2400"/>
        </a:p>
      </dgm:t>
    </dgm:pt>
    <dgm:pt modelId="{031E2115-AAB9-4E44-89AE-37F961DFD08F}">
      <dgm:prSet phldrT="[Text]" custT="1"/>
      <dgm:spPr/>
      <dgm:t>
        <a:bodyPr/>
        <a:lstStyle/>
        <a:p>
          <a:r>
            <a:rPr lang="en-US" sz="2000" dirty="0">
              <a:latin typeface="Helvetica"/>
              <a:cs typeface="Helvetica"/>
            </a:rPr>
            <a:t>Remedy</a:t>
          </a:r>
        </a:p>
      </dgm:t>
    </dgm:pt>
    <dgm:pt modelId="{2523DA41-65C3-CA49-AC94-84BF60BDD44E}" type="parTrans" cxnId="{8D938CB4-581A-B44A-9C21-1B66D6630B4D}">
      <dgm:prSet/>
      <dgm:spPr/>
      <dgm:t>
        <a:bodyPr/>
        <a:lstStyle/>
        <a:p>
          <a:endParaRPr lang="en-US" sz="2400"/>
        </a:p>
      </dgm:t>
    </dgm:pt>
    <dgm:pt modelId="{8EA320CE-A36C-7840-AED7-1C41610F6754}" type="sibTrans" cxnId="{8D938CB4-581A-B44A-9C21-1B66D6630B4D}">
      <dgm:prSet/>
      <dgm:spPr/>
      <dgm:t>
        <a:bodyPr/>
        <a:lstStyle/>
        <a:p>
          <a:endParaRPr lang="en-US" sz="2400"/>
        </a:p>
      </dgm:t>
    </dgm:pt>
    <dgm:pt modelId="{B5FDC102-359F-5549-90A6-E84B22079DB3}">
      <dgm:prSet phldrT="[Text]" custT="1"/>
      <dgm:spPr/>
      <dgm:t>
        <a:bodyPr/>
        <a:lstStyle/>
        <a:p>
          <a:r>
            <a:rPr lang="en-US" sz="2000" dirty="0">
              <a:latin typeface="Helvetica"/>
              <a:cs typeface="Helvetica"/>
            </a:rPr>
            <a:t>Investigate</a:t>
          </a:r>
        </a:p>
      </dgm:t>
    </dgm:pt>
    <dgm:pt modelId="{324C29C7-0B13-F04C-87DE-33B3AA02CD4F}" type="sibTrans" cxnId="{46F6CB8F-DB53-6641-9E9E-274209BB5789}">
      <dgm:prSet/>
      <dgm:spPr/>
      <dgm:t>
        <a:bodyPr/>
        <a:lstStyle/>
        <a:p>
          <a:endParaRPr lang="en-US" sz="2400"/>
        </a:p>
      </dgm:t>
    </dgm:pt>
    <dgm:pt modelId="{46935CE2-CFEE-5542-8272-9A214A4AB851}" type="parTrans" cxnId="{46F6CB8F-DB53-6641-9E9E-274209BB5789}">
      <dgm:prSet/>
      <dgm:spPr/>
      <dgm:t>
        <a:bodyPr/>
        <a:lstStyle/>
        <a:p>
          <a:endParaRPr lang="en-US" sz="2400"/>
        </a:p>
      </dgm:t>
    </dgm:pt>
    <dgm:pt modelId="{EB66E100-2052-8F42-94E2-C567AF86A923}" type="pres">
      <dgm:prSet presAssocID="{44B60E73-CC43-F641-998B-0C6061A9E04C}" presName="Name0" presStyleCnt="0">
        <dgm:presLayoutVars>
          <dgm:chMax val="1"/>
          <dgm:chPref val="1"/>
          <dgm:dir/>
          <dgm:animOne val="branch"/>
          <dgm:animLvl val="lvl"/>
        </dgm:presLayoutVars>
      </dgm:prSet>
      <dgm:spPr/>
    </dgm:pt>
    <dgm:pt modelId="{3F614F72-01AD-A749-8C9A-6EBE9F04F4C2}" type="pres">
      <dgm:prSet presAssocID="{DA4FAD6A-85DD-6B45-B1BE-389E70FCD4EB}" presName="singleCycle" presStyleCnt="0"/>
      <dgm:spPr/>
    </dgm:pt>
    <dgm:pt modelId="{23CF18B9-0495-9645-B498-8BDFF2405DDC}" type="pres">
      <dgm:prSet presAssocID="{DA4FAD6A-85DD-6B45-B1BE-389E70FCD4EB}" presName="singleCenter" presStyleLbl="node1" presStyleIdx="0" presStyleCnt="5" custScaleX="159888" custLinFactNeighborX="94" custLinFactNeighborY="-28909">
        <dgm:presLayoutVars>
          <dgm:chMax val="7"/>
          <dgm:chPref val="7"/>
        </dgm:presLayoutVars>
      </dgm:prSet>
      <dgm:spPr>
        <a:prstGeom prst="rect">
          <a:avLst/>
        </a:prstGeom>
      </dgm:spPr>
    </dgm:pt>
    <dgm:pt modelId="{D3483630-B32C-7C40-95E6-F561B3F05962}" type="pres">
      <dgm:prSet presAssocID="{44962088-21A3-8245-9E32-C05CAA41E5D1}" presName="Name56" presStyleLbl="parChTrans1D2" presStyleIdx="0" presStyleCnt="4"/>
      <dgm:spPr/>
    </dgm:pt>
    <dgm:pt modelId="{8541ACE4-236C-1F40-96D6-6C315FABA919}" type="pres">
      <dgm:prSet presAssocID="{271F54AE-D4B9-F242-848C-C77E6D375986}" presName="text0" presStyleLbl="node1" presStyleIdx="1" presStyleCnt="5" custScaleX="149181" custScaleY="159070" custRadScaleRad="88290" custRadScaleInc="-322027">
        <dgm:presLayoutVars>
          <dgm:bulletEnabled val="1"/>
        </dgm:presLayoutVars>
      </dgm:prSet>
      <dgm:spPr>
        <a:prstGeom prst="octagon">
          <a:avLst/>
        </a:prstGeom>
      </dgm:spPr>
    </dgm:pt>
    <dgm:pt modelId="{1AD09300-6157-774C-AD8A-DBE73CD41356}" type="pres">
      <dgm:prSet presAssocID="{C5DED096-E185-5D4D-AD26-3B978ADF60B7}" presName="Name56" presStyleLbl="parChTrans1D2" presStyleIdx="1" presStyleCnt="4"/>
      <dgm:spPr/>
    </dgm:pt>
    <dgm:pt modelId="{ED474E03-C0B9-E645-AA85-EBD5A21E1B70}" type="pres">
      <dgm:prSet presAssocID="{B0B108B7-4EA5-4C4D-97FF-0FF918FF9209}" presName="text0" presStyleLbl="node1" presStyleIdx="2" presStyleCnt="5" custScaleX="285051" custScaleY="269088" custRadScaleRad="99435" custRadScaleInc="107595">
        <dgm:presLayoutVars>
          <dgm:bulletEnabled val="1"/>
        </dgm:presLayoutVars>
      </dgm:prSet>
      <dgm:spPr>
        <a:prstGeom prst="mathMultiply">
          <a:avLst/>
        </a:prstGeom>
      </dgm:spPr>
    </dgm:pt>
    <dgm:pt modelId="{77DD2C00-72F8-D940-A22F-5F9018E5FF87}" type="pres">
      <dgm:prSet presAssocID="{2523DA41-65C3-CA49-AC94-84BF60BDD44E}" presName="Name56" presStyleLbl="parChTrans1D2" presStyleIdx="2" presStyleCnt="4"/>
      <dgm:spPr/>
    </dgm:pt>
    <dgm:pt modelId="{70026626-28F4-9445-BA08-1A7A251959F3}" type="pres">
      <dgm:prSet presAssocID="{031E2115-AAB9-4E44-89AE-37F961DFD08F}" presName="text0" presStyleLbl="node1" presStyleIdx="3" presStyleCnt="5" custScaleX="249291" custScaleY="264001" custRadScaleRad="182670" custRadScaleInc="-147849">
        <dgm:presLayoutVars>
          <dgm:bulletEnabled val="1"/>
        </dgm:presLayoutVars>
      </dgm:prSet>
      <dgm:spPr>
        <a:prstGeom prst="mathPlus">
          <a:avLst/>
        </a:prstGeom>
      </dgm:spPr>
    </dgm:pt>
    <dgm:pt modelId="{18336320-3ADA-FE4D-B89B-ECA6BFEE3EF5}" type="pres">
      <dgm:prSet presAssocID="{46935CE2-CFEE-5542-8272-9A214A4AB851}" presName="Name56" presStyleLbl="parChTrans1D2" presStyleIdx="3" presStyleCnt="4"/>
      <dgm:spPr/>
    </dgm:pt>
    <dgm:pt modelId="{857D49E0-0ECC-474C-8F53-0F079F859FAA}" type="pres">
      <dgm:prSet presAssocID="{B5FDC102-359F-5549-90A6-E84B22079DB3}" presName="text0" presStyleLbl="node1" presStyleIdx="4" presStyleCnt="5" custScaleX="212595" custScaleY="232632" custRadScaleRad="185498" custRadScaleInc="-46448">
        <dgm:presLayoutVars>
          <dgm:bulletEnabled val="1"/>
        </dgm:presLayoutVars>
      </dgm:prSet>
      <dgm:spPr>
        <a:prstGeom prst="quadArrow">
          <a:avLst/>
        </a:prstGeom>
      </dgm:spPr>
    </dgm:pt>
  </dgm:ptLst>
  <dgm:cxnLst>
    <dgm:cxn modelId="{6A61F902-6C13-4571-A954-68EFEB6CB60F}" type="presOf" srcId="{DA4FAD6A-85DD-6B45-B1BE-389E70FCD4EB}" destId="{23CF18B9-0495-9645-B498-8BDFF2405DDC}" srcOrd="0" destOrd="0" presId="urn:microsoft.com/office/officeart/2008/layout/RadialCluster"/>
    <dgm:cxn modelId="{F38FAD1B-3232-4598-8073-8A3F21724BBE}" type="presOf" srcId="{46935CE2-CFEE-5542-8272-9A214A4AB851}" destId="{18336320-3ADA-FE4D-B89B-ECA6BFEE3EF5}" srcOrd="0" destOrd="0" presId="urn:microsoft.com/office/officeart/2008/layout/RadialCluster"/>
    <dgm:cxn modelId="{DA7D4326-B35B-E64A-95D3-8B1304DC3C74}" srcId="{DA4FAD6A-85DD-6B45-B1BE-389E70FCD4EB}" destId="{271F54AE-D4B9-F242-848C-C77E6D375986}" srcOrd="0" destOrd="0" parTransId="{44962088-21A3-8245-9E32-C05CAA41E5D1}" sibTransId="{82E20D4E-6403-FA42-BDB5-2AECBCBAF69E}"/>
    <dgm:cxn modelId="{D75E9232-F9CB-47C1-9B2F-DC6FEBDCD5F8}" type="presOf" srcId="{031E2115-AAB9-4E44-89AE-37F961DFD08F}" destId="{70026626-28F4-9445-BA08-1A7A251959F3}" srcOrd="0" destOrd="0" presId="urn:microsoft.com/office/officeart/2008/layout/RadialCluster"/>
    <dgm:cxn modelId="{0C936B3C-7B8E-44CF-B674-1ED324843FB9}" type="presOf" srcId="{2523DA41-65C3-CA49-AC94-84BF60BDD44E}" destId="{77DD2C00-72F8-D940-A22F-5F9018E5FF87}" srcOrd="0" destOrd="0" presId="urn:microsoft.com/office/officeart/2008/layout/RadialCluster"/>
    <dgm:cxn modelId="{97E2BE5E-73CD-4190-88D9-8385BDA3175D}" type="presOf" srcId="{44962088-21A3-8245-9E32-C05CAA41E5D1}" destId="{D3483630-B32C-7C40-95E6-F561B3F05962}" srcOrd="0" destOrd="0" presId="urn:microsoft.com/office/officeart/2008/layout/RadialCluster"/>
    <dgm:cxn modelId="{B7E3C764-AE7D-4FF4-9EDD-A2F24F046B71}" type="presOf" srcId="{B0B108B7-4EA5-4C4D-97FF-0FF918FF9209}" destId="{ED474E03-C0B9-E645-AA85-EBD5A21E1B70}" srcOrd="0" destOrd="0" presId="urn:microsoft.com/office/officeart/2008/layout/RadialCluster"/>
    <dgm:cxn modelId="{D102E769-133F-E34B-A78A-12C0B70D12E4}" srcId="{DA4FAD6A-85DD-6B45-B1BE-389E70FCD4EB}" destId="{B0B108B7-4EA5-4C4D-97FF-0FF918FF9209}" srcOrd="1" destOrd="0" parTransId="{C5DED096-E185-5D4D-AD26-3B978ADF60B7}" sibTransId="{0E03E11A-D493-D04A-977B-F98516388592}"/>
    <dgm:cxn modelId="{54F94A7A-DAB6-4A67-B5BE-7B57F27A756C}" type="presOf" srcId="{C5DED096-E185-5D4D-AD26-3B978ADF60B7}" destId="{1AD09300-6157-774C-AD8A-DBE73CD41356}" srcOrd="0" destOrd="0" presId="urn:microsoft.com/office/officeart/2008/layout/RadialCluster"/>
    <dgm:cxn modelId="{46F6CB8F-DB53-6641-9E9E-274209BB5789}" srcId="{DA4FAD6A-85DD-6B45-B1BE-389E70FCD4EB}" destId="{B5FDC102-359F-5549-90A6-E84B22079DB3}" srcOrd="3" destOrd="0" parTransId="{46935CE2-CFEE-5542-8272-9A214A4AB851}" sibTransId="{324C29C7-0B13-F04C-87DE-33B3AA02CD4F}"/>
    <dgm:cxn modelId="{93030B9A-9A13-4B45-8DF3-6C65F9D9F5C5}" type="presOf" srcId="{271F54AE-D4B9-F242-848C-C77E6D375986}" destId="{8541ACE4-236C-1F40-96D6-6C315FABA919}" srcOrd="0" destOrd="0" presId="urn:microsoft.com/office/officeart/2008/layout/RadialCluster"/>
    <dgm:cxn modelId="{8D938CB4-581A-B44A-9C21-1B66D6630B4D}" srcId="{DA4FAD6A-85DD-6B45-B1BE-389E70FCD4EB}" destId="{031E2115-AAB9-4E44-89AE-37F961DFD08F}" srcOrd="2" destOrd="0" parTransId="{2523DA41-65C3-CA49-AC94-84BF60BDD44E}" sibTransId="{8EA320CE-A36C-7840-AED7-1C41610F6754}"/>
    <dgm:cxn modelId="{BC8F70DB-7CC6-0E4F-97F3-E3EEC6B91FDC}" srcId="{44B60E73-CC43-F641-998B-0C6061A9E04C}" destId="{DA4FAD6A-85DD-6B45-B1BE-389E70FCD4EB}" srcOrd="0" destOrd="0" parTransId="{66C2856C-BBDF-D54C-9F40-73739BD8441C}" sibTransId="{7B9F4051-1057-DA4B-A822-AB3041D621F4}"/>
    <dgm:cxn modelId="{EC3F22DE-DBA1-4CC9-94B1-1C5E1B908F96}" type="presOf" srcId="{B5FDC102-359F-5549-90A6-E84B22079DB3}" destId="{857D49E0-0ECC-474C-8F53-0F079F859FAA}" srcOrd="0" destOrd="0" presId="urn:microsoft.com/office/officeart/2008/layout/RadialCluster"/>
    <dgm:cxn modelId="{30D934E8-F383-42A1-8A6B-49F3AD7039BF}" type="presOf" srcId="{44B60E73-CC43-F641-998B-0C6061A9E04C}" destId="{EB66E100-2052-8F42-94E2-C567AF86A923}" srcOrd="0" destOrd="0" presId="urn:microsoft.com/office/officeart/2008/layout/RadialCluster"/>
    <dgm:cxn modelId="{ED66CCB7-40A6-45D9-857B-52F3DCEFA13F}" type="presParOf" srcId="{EB66E100-2052-8F42-94E2-C567AF86A923}" destId="{3F614F72-01AD-A749-8C9A-6EBE9F04F4C2}" srcOrd="0" destOrd="0" presId="urn:microsoft.com/office/officeart/2008/layout/RadialCluster"/>
    <dgm:cxn modelId="{EF15A4DF-2D25-439C-AD3B-8C89CC29EACF}" type="presParOf" srcId="{3F614F72-01AD-A749-8C9A-6EBE9F04F4C2}" destId="{23CF18B9-0495-9645-B498-8BDFF2405DDC}" srcOrd="0" destOrd="0" presId="urn:microsoft.com/office/officeart/2008/layout/RadialCluster"/>
    <dgm:cxn modelId="{98A9E6B0-133C-4677-94B5-40954E9D7337}" type="presParOf" srcId="{3F614F72-01AD-A749-8C9A-6EBE9F04F4C2}" destId="{D3483630-B32C-7C40-95E6-F561B3F05962}" srcOrd="1" destOrd="0" presId="urn:microsoft.com/office/officeart/2008/layout/RadialCluster"/>
    <dgm:cxn modelId="{4CBA7B84-905E-483A-97F3-0CFBBFAA18DF}" type="presParOf" srcId="{3F614F72-01AD-A749-8C9A-6EBE9F04F4C2}" destId="{8541ACE4-236C-1F40-96D6-6C315FABA919}" srcOrd="2" destOrd="0" presId="urn:microsoft.com/office/officeart/2008/layout/RadialCluster"/>
    <dgm:cxn modelId="{9A123452-0C48-4C74-838B-7113A8C6ECD1}" type="presParOf" srcId="{3F614F72-01AD-A749-8C9A-6EBE9F04F4C2}" destId="{1AD09300-6157-774C-AD8A-DBE73CD41356}" srcOrd="3" destOrd="0" presId="urn:microsoft.com/office/officeart/2008/layout/RadialCluster"/>
    <dgm:cxn modelId="{B92A42BA-7EF2-4995-8BA2-A378FB928F62}" type="presParOf" srcId="{3F614F72-01AD-A749-8C9A-6EBE9F04F4C2}" destId="{ED474E03-C0B9-E645-AA85-EBD5A21E1B70}" srcOrd="4" destOrd="0" presId="urn:microsoft.com/office/officeart/2008/layout/RadialCluster"/>
    <dgm:cxn modelId="{E9EF6100-62FF-4738-B11E-E7BA3C9EA38F}" type="presParOf" srcId="{3F614F72-01AD-A749-8C9A-6EBE9F04F4C2}" destId="{77DD2C00-72F8-D940-A22F-5F9018E5FF87}" srcOrd="5" destOrd="0" presId="urn:microsoft.com/office/officeart/2008/layout/RadialCluster"/>
    <dgm:cxn modelId="{F02531A4-62D6-487C-B8E5-22A5381D4B16}" type="presParOf" srcId="{3F614F72-01AD-A749-8C9A-6EBE9F04F4C2}" destId="{70026626-28F4-9445-BA08-1A7A251959F3}" srcOrd="6" destOrd="0" presId="urn:microsoft.com/office/officeart/2008/layout/RadialCluster"/>
    <dgm:cxn modelId="{C23EDEB8-A1C5-43AC-9895-BB05E265C9CC}" type="presParOf" srcId="{3F614F72-01AD-A749-8C9A-6EBE9F04F4C2}" destId="{18336320-3ADA-FE4D-B89B-ECA6BFEE3EF5}" srcOrd="7" destOrd="0" presId="urn:microsoft.com/office/officeart/2008/layout/RadialCluster"/>
    <dgm:cxn modelId="{3F42F580-C780-4B4C-8C7D-84AFBD0DE828}" type="presParOf" srcId="{3F614F72-01AD-A749-8C9A-6EBE9F04F4C2}" destId="{857D49E0-0ECC-474C-8F53-0F079F859FAA}"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ABA435-EF06-0743-AD33-86F40C661B6F}" type="doc">
      <dgm:prSet loTypeId="urn:microsoft.com/office/officeart/2005/8/layout/orgChart1" loCatId="" qsTypeId="urn:microsoft.com/office/officeart/2005/8/quickstyle/simple2" qsCatId="simple" csTypeId="urn:microsoft.com/office/officeart/2005/8/colors/accent1_2" csCatId="accent1" phldr="1"/>
      <dgm:spPr/>
      <dgm:t>
        <a:bodyPr/>
        <a:lstStyle/>
        <a:p>
          <a:endParaRPr lang="en-US"/>
        </a:p>
      </dgm:t>
    </dgm:pt>
    <dgm:pt modelId="{8ED17F94-22D9-744F-BA6A-F79D18F81696}">
      <dgm:prSet phldrT="[Text]"/>
      <dgm:spPr>
        <a:solidFill>
          <a:schemeClr val="accent6"/>
        </a:solidFill>
      </dgm:spPr>
      <dgm:t>
        <a:bodyPr/>
        <a:lstStyle/>
        <a:p>
          <a:r>
            <a:rPr lang="en-US" dirty="0">
              <a:latin typeface="Helvetica"/>
              <a:cs typeface="Helvetica"/>
            </a:rPr>
            <a:t>Title IX Coordinator </a:t>
          </a:r>
        </a:p>
      </dgm:t>
    </dgm:pt>
    <dgm:pt modelId="{54EB8562-A2BB-CE4C-B130-11B48EF089E9}" type="parTrans" cxnId="{6CBAA5C8-147B-EC43-B58C-2EFDBB9A565B}">
      <dgm:prSet/>
      <dgm:spPr/>
      <dgm:t>
        <a:bodyPr/>
        <a:lstStyle/>
        <a:p>
          <a:endParaRPr lang="en-US"/>
        </a:p>
      </dgm:t>
    </dgm:pt>
    <dgm:pt modelId="{7F4FE6FF-B927-2041-811D-2D4FB09AE820}" type="sibTrans" cxnId="{6CBAA5C8-147B-EC43-B58C-2EFDBB9A565B}">
      <dgm:prSet/>
      <dgm:spPr/>
      <dgm:t>
        <a:bodyPr/>
        <a:lstStyle/>
        <a:p>
          <a:endParaRPr lang="en-US"/>
        </a:p>
      </dgm:t>
    </dgm:pt>
    <dgm:pt modelId="{38260EF5-0166-4D45-840B-4B7387589E70}" type="asst">
      <dgm:prSet phldrT="[Text]"/>
      <dgm:spPr>
        <a:solidFill>
          <a:schemeClr val="accent2"/>
        </a:solidFill>
      </dgm:spPr>
      <dgm:t>
        <a:bodyPr/>
        <a:lstStyle/>
        <a:p>
          <a:r>
            <a:rPr lang="en-US" dirty="0">
              <a:latin typeface="Helvetica"/>
              <a:cs typeface="Helvetica"/>
            </a:rPr>
            <a:t>Superintendent</a:t>
          </a:r>
        </a:p>
      </dgm:t>
    </dgm:pt>
    <dgm:pt modelId="{F2010216-56CF-CA45-A8DD-F05A18C51565}" type="parTrans" cxnId="{DDDD7D7C-76AD-564C-9092-1EA708AB5E03}">
      <dgm:prSet/>
      <dgm:spPr>
        <a:ln>
          <a:prstDash val="lgDash"/>
        </a:ln>
      </dgm:spPr>
      <dgm:t>
        <a:bodyPr/>
        <a:lstStyle/>
        <a:p>
          <a:endParaRPr lang="en-US"/>
        </a:p>
      </dgm:t>
    </dgm:pt>
    <dgm:pt modelId="{360CB232-1E6E-7043-A747-A2F83EDCE8D3}" type="sibTrans" cxnId="{DDDD7D7C-76AD-564C-9092-1EA708AB5E03}">
      <dgm:prSet/>
      <dgm:spPr/>
      <dgm:t>
        <a:bodyPr/>
        <a:lstStyle/>
        <a:p>
          <a:endParaRPr lang="en-US"/>
        </a:p>
      </dgm:t>
    </dgm:pt>
    <dgm:pt modelId="{DE68FCBF-20A1-8140-AD69-F361EC322444}">
      <dgm:prSet phldrT="[Text]"/>
      <dgm:spPr/>
      <dgm:t>
        <a:bodyPr/>
        <a:lstStyle/>
        <a:p>
          <a:r>
            <a:rPr lang="en-US" dirty="0">
              <a:latin typeface="Helvetica"/>
              <a:cs typeface="Helvetica"/>
            </a:rPr>
            <a:t>Deputy Coordinators for each school</a:t>
          </a:r>
        </a:p>
      </dgm:t>
    </dgm:pt>
    <dgm:pt modelId="{8FF9D132-BF27-3E4B-8D7B-0802CD7566C3}" type="parTrans" cxnId="{5D775DC2-0A55-EE4E-9626-9A0B783F350B}">
      <dgm:prSet/>
      <dgm:spPr>
        <a:ln>
          <a:prstDash val="lgDash"/>
        </a:ln>
      </dgm:spPr>
      <dgm:t>
        <a:bodyPr/>
        <a:lstStyle/>
        <a:p>
          <a:endParaRPr lang="en-US"/>
        </a:p>
      </dgm:t>
    </dgm:pt>
    <dgm:pt modelId="{B138DE3E-026F-B74B-B292-E97DC3EEA431}" type="sibTrans" cxnId="{5D775DC2-0A55-EE4E-9626-9A0B783F350B}">
      <dgm:prSet/>
      <dgm:spPr/>
      <dgm:t>
        <a:bodyPr/>
        <a:lstStyle/>
        <a:p>
          <a:endParaRPr lang="en-US"/>
        </a:p>
      </dgm:t>
    </dgm:pt>
    <dgm:pt modelId="{80399F33-28B1-E74D-93C4-6F2C1F996933}">
      <dgm:prSet phldrT="[Text]"/>
      <dgm:spPr/>
      <dgm:t>
        <a:bodyPr/>
        <a:lstStyle/>
        <a:p>
          <a:pPr algn="ctr"/>
          <a:r>
            <a:rPr lang="en-US" dirty="0">
              <a:latin typeface="Helvetica"/>
              <a:cs typeface="Helvetica"/>
            </a:rPr>
            <a:t>Deputy Coordinator for Human Resources</a:t>
          </a:r>
        </a:p>
      </dgm:t>
    </dgm:pt>
    <dgm:pt modelId="{E62F2D61-354B-084B-A759-6FA63744FBEE}" type="parTrans" cxnId="{BF0990BA-3727-AB4D-80CF-F0EBE7DEA9F7}">
      <dgm:prSet/>
      <dgm:spPr>
        <a:ln>
          <a:prstDash val="lgDash"/>
        </a:ln>
      </dgm:spPr>
      <dgm:t>
        <a:bodyPr/>
        <a:lstStyle/>
        <a:p>
          <a:endParaRPr lang="en-US"/>
        </a:p>
      </dgm:t>
    </dgm:pt>
    <dgm:pt modelId="{9B2A224E-E927-A640-A441-41F447714992}" type="sibTrans" cxnId="{BF0990BA-3727-AB4D-80CF-F0EBE7DEA9F7}">
      <dgm:prSet/>
      <dgm:spPr/>
      <dgm:t>
        <a:bodyPr/>
        <a:lstStyle/>
        <a:p>
          <a:endParaRPr lang="en-US"/>
        </a:p>
      </dgm:t>
    </dgm:pt>
    <dgm:pt modelId="{30AE92AE-4BB2-D74E-87B7-8ED95F6A7AD9}">
      <dgm:prSet phldrT="[Text]"/>
      <dgm:spPr/>
      <dgm:t>
        <a:bodyPr/>
        <a:lstStyle/>
        <a:p>
          <a:r>
            <a:rPr lang="en-US" dirty="0">
              <a:latin typeface="Helvetica"/>
              <a:cs typeface="Helvetica"/>
            </a:rPr>
            <a:t>Deputy Coordinator for Athletics</a:t>
          </a:r>
        </a:p>
      </dgm:t>
    </dgm:pt>
    <dgm:pt modelId="{B5EE0290-C17B-6944-A132-DAFDDDB49CFE}" type="parTrans" cxnId="{4D75D74A-1528-C644-966B-E70D2A7CF14A}">
      <dgm:prSet/>
      <dgm:spPr>
        <a:ln>
          <a:prstDash val="lgDash"/>
        </a:ln>
      </dgm:spPr>
      <dgm:t>
        <a:bodyPr/>
        <a:lstStyle/>
        <a:p>
          <a:endParaRPr lang="en-US"/>
        </a:p>
      </dgm:t>
    </dgm:pt>
    <dgm:pt modelId="{CAFDA095-C04F-5E41-9BF5-7AC1ACF60A62}" type="sibTrans" cxnId="{4D75D74A-1528-C644-966B-E70D2A7CF14A}">
      <dgm:prSet/>
      <dgm:spPr/>
      <dgm:t>
        <a:bodyPr/>
        <a:lstStyle/>
        <a:p>
          <a:endParaRPr lang="en-US"/>
        </a:p>
      </dgm:t>
    </dgm:pt>
    <dgm:pt modelId="{C9EC6159-8B86-A44A-B7F8-49F7816177D1}" type="pres">
      <dgm:prSet presAssocID="{13ABA435-EF06-0743-AD33-86F40C661B6F}" presName="hierChild1" presStyleCnt="0">
        <dgm:presLayoutVars>
          <dgm:orgChart val="1"/>
          <dgm:chPref val="1"/>
          <dgm:dir/>
          <dgm:animOne val="branch"/>
          <dgm:animLvl val="lvl"/>
          <dgm:resizeHandles/>
        </dgm:presLayoutVars>
      </dgm:prSet>
      <dgm:spPr/>
    </dgm:pt>
    <dgm:pt modelId="{B904E54A-2932-2048-9E2D-FEB8BE4DC0F5}" type="pres">
      <dgm:prSet presAssocID="{8ED17F94-22D9-744F-BA6A-F79D18F81696}" presName="hierRoot1" presStyleCnt="0">
        <dgm:presLayoutVars>
          <dgm:hierBranch val="init"/>
        </dgm:presLayoutVars>
      </dgm:prSet>
      <dgm:spPr/>
    </dgm:pt>
    <dgm:pt modelId="{258F37D5-07DF-144F-B498-A5A892AC4058}" type="pres">
      <dgm:prSet presAssocID="{8ED17F94-22D9-744F-BA6A-F79D18F81696}" presName="rootComposite1" presStyleCnt="0"/>
      <dgm:spPr/>
    </dgm:pt>
    <dgm:pt modelId="{714C4854-DFA3-E543-8EF4-CD6B4EAF7A89}" type="pres">
      <dgm:prSet presAssocID="{8ED17F94-22D9-744F-BA6A-F79D18F81696}" presName="rootText1" presStyleLbl="node0" presStyleIdx="0" presStyleCnt="1" custScaleX="148032" custLinFactY="6201" custLinFactNeighborX="-775" custLinFactNeighborY="100000">
        <dgm:presLayoutVars>
          <dgm:chPref val="3"/>
        </dgm:presLayoutVars>
      </dgm:prSet>
      <dgm:spPr/>
    </dgm:pt>
    <dgm:pt modelId="{79ED3C83-ACA1-6247-935C-9D965BCBD438}" type="pres">
      <dgm:prSet presAssocID="{8ED17F94-22D9-744F-BA6A-F79D18F81696}" presName="rootConnector1" presStyleLbl="node1" presStyleIdx="0" presStyleCnt="0"/>
      <dgm:spPr/>
    </dgm:pt>
    <dgm:pt modelId="{7B808BD1-2341-F44E-AD50-756CEDA55C41}" type="pres">
      <dgm:prSet presAssocID="{8ED17F94-22D9-744F-BA6A-F79D18F81696}" presName="hierChild2" presStyleCnt="0"/>
      <dgm:spPr/>
    </dgm:pt>
    <dgm:pt modelId="{0B26E6F1-904C-2642-A707-07C3CD1FA2CD}" type="pres">
      <dgm:prSet presAssocID="{8FF9D132-BF27-3E4B-8D7B-0802CD7566C3}" presName="Name37" presStyleLbl="parChTrans1D2" presStyleIdx="0" presStyleCnt="4"/>
      <dgm:spPr/>
    </dgm:pt>
    <dgm:pt modelId="{F6B0F93F-DC49-1246-AB99-3BF8589ECCCC}" type="pres">
      <dgm:prSet presAssocID="{DE68FCBF-20A1-8140-AD69-F361EC322444}" presName="hierRoot2" presStyleCnt="0">
        <dgm:presLayoutVars>
          <dgm:hierBranch val="init"/>
        </dgm:presLayoutVars>
      </dgm:prSet>
      <dgm:spPr/>
    </dgm:pt>
    <dgm:pt modelId="{A07E44F9-A950-D94D-B9E1-FEDFFAA8892B}" type="pres">
      <dgm:prSet presAssocID="{DE68FCBF-20A1-8140-AD69-F361EC322444}" presName="rootComposite" presStyleCnt="0"/>
      <dgm:spPr/>
    </dgm:pt>
    <dgm:pt modelId="{22510B42-7F48-9042-9ACD-75BF21C6372E}" type="pres">
      <dgm:prSet presAssocID="{DE68FCBF-20A1-8140-AD69-F361EC322444}" presName="rootText" presStyleLbl="node2" presStyleIdx="0" presStyleCnt="3">
        <dgm:presLayoutVars>
          <dgm:chPref val="3"/>
        </dgm:presLayoutVars>
      </dgm:prSet>
      <dgm:spPr/>
    </dgm:pt>
    <dgm:pt modelId="{CC52B94C-2C65-054A-8FE5-DE018DAC2EC6}" type="pres">
      <dgm:prSet presAssocID="{DE68FCBF-20A1-8140-AD69-F361EC322444}" presName="rootConnector" presStyleLbl="node2" presStyleIdx="0" presStyleCnt="3"/>
      <dgm:spPr/>
    </dgm:pt>
    <dgm:pt modelId="{09E437EB-BA34-5045-8EAD-FC0E3AB9B32E}" type="pres">
      <dgm:prSet presAssocID="{DE68FCBF-20A1-8140-AD69-F361EC322444}" presName="hierChild4" presStyleCnt="0"/>
      <dgm:spPr/>
    </dgm:pt>
    <dgm:pt modelId="{9899CDE8-9113-4049-9E78-6380534A343A}" type="pres">
      <dgm:prSet presAssocID="{DE68FCBF-20A1-8140-AD69-F361EC322444}" presName="hierChild5" presStyleCnt="0"/>
      <dgm:spPr/>
    </dgm:pt>
    <dgm:pt modelId="{1A01A53C-B6C2-ED40-9825-C52D207858B2}" type="pres">
      <dgm:prSet presAssocID="{E62F2D61-354B-084B-A759-6FA63744FBEE}" presName="Name37" presStyleLbl="parChTrans1D2" presStyleIdx="1" presStyleCnt="4"/>
      <dgm:spPr/>
    </dgm:pt>
    <dgm:pt modelId="{F7A5F0BF-CC7D-5446-A3C6-2EC17919891F}" type="pres">
      <dgm:prSet presAssocID="{80399F33-28B1-E74D-93C4-6F2C1F996933}" presName="hierRoot2" presStyleCnt="0">
        <dgm:presLayoutVars>
          <dgm:hierBranch val="init"/>
        </dgm:presLayoutVars>
      </dgm:prSet>
      <dgm:spPr/>
    </dgm:pt>
    <dgm:pt modelId="{258F9E5A-59F2-FC41-9CF4-CA5269ADF022}" type="pres">
      <dgm:prSet presAssocID="{80399F33-28B1-E74D-93C4-6F2C1F996933}" presName="rootComposite" presStyleCnt="0"/>
      <dgm:spPr/>
    </dgm:pt>
    <dgm:pt modelId="{60098F6D-32D3-6940-A43C-C58CC5832FB8}" type="pres">
      <dgm:prSet presAssocID="{80399F33-28B1-E74D-93C4-6F2C1F996933}" presName="rootText" presStyleLbl="node2" presStyleIdx="1" presStyleCnt="3">
        <dgm:presLayoutVars>
          <dgm:chPref val="3"/>
        </dgm:presLayoutVars>
      </dgm:prSet>
      <dgm:spPr/>
    </dgm:pt>
    <dgm:pt modelId="{F36F7256-41A9-F04F-B189-825B12F6179E}" type="pres">
      <dgm:prSet presAssocID="{80399F33-28B1-E74D-93C4-6F2C1F996933}" presName="rootConnector" presStyleLbl="node2" presStyleIdx="1" presStyleCnt="3"/>
      <dgm:spPr/>
    </dgm:pt>
    <dgm:pt modelId="{293F8C74-444F-E24B-B75D-7D413C07DA73}" type="pres">
      <dgm:prSet presAssocID="{80399F33-28B1-E74D-93C4-6F2C1F996933}" presName="hierChild4" presStyleCnt="0"/>
      <dgm:spPr/>
    </dgm:pt>
    <dgm:pt modelId="{C0957278-CF29-2641-917F-6B8C31A9E44D}" type="pres">
      <dgm:prSet presAssocID="{80399F33-28B1-E74D-93C4-6F2C1F996933}" presName="hierChild5" presStyleCnt="0"/>
      <dgm:spPr/>
    </dgm:pt>
    <dgm:pt modelId="{158C5EF8-F0B0-D84A-83E7-1D48C7B7D200}" type="pres">
      <dgm:prSet presAssocID="{B5EE0290-C17B-6944-A132-DAFDDDB49CFE}" presName="Name37" presStyleLbl="parChTrans1D2" presStyleIdx="2" presStyleCnt="4"/>
      <dgm:spPr/>
    </dgm:pt>
    <dgm:pt modelId="{609A5FAB-730E-C244-81A6-B06CDE676C76}" type="pres">
      <dgm:prSet presAssocID="{30AE92AE-4BB2-D74E-87B7-8ED95F6A7AD9}" presName="hierRoot2" presStyleCnt="0">
        <dgm:presLayoutVars>
          <dgm:hierBranch val="init"/>
        </dgm:presLayoutVars>
      </dgm:prSet>
      <dgm:spPr/>
    </dgm:pt>
    <dgm:pt modelId="{6A79AB39-1A73-9449-A356-9C57F9C35BD3}" type="pres">
      <dgm:prSet presAssocID="{30AE92AE-4BB2-D74E-87B7-8ED95F6A7AD9}" presName="rootComposite" presStyleCnt="0"/>
      <dgm:spPr/>
    </dgm:pt>
    <dgm:pt modelId="{AAB79D8F-CF1B-7941-A274-D0A7C2845BAF}" type="pres">
      <dgm:prSet presAssocID="{30AE92AE-4BB2-D74E-87B7-8ED95F6A7AD9}" presName="rootText" presStyleLbl="node2" presStyleIdx="2" presStyleCnt="3">
        <dgm:presLayoutVars>
          <dgm:chPref val="3"/>
        </dgm:presLayoutVars>
      </dgm:prSet>
      <dgm:spPr/>
    </dgm:pt>
    <dgm:pt modelId="{6BB603E7-C2F4-5545-BCB2-5FE8C09EB9C6}" type="pres">
      <dgm:prSet presAssocID="{30AE92AE-4BB2-D74E-87B7-8ED95F6A7AD9}" presName="rootConnector" presStyleLbl="node2" presStyleIdx="2" presStyleCnt="3"/>
      <dgm:spPr/>
    </dgm:pt>
    <dgm:pt modelId="{E3D8CAE3-7144-AD44-9799-453E4CD1F6C1}" type="pres">
      <dgm:prSet presAssocID="{30AE92AE-4BB2-D74E-87B7-8ED95F6A7AD9}" presName="hierChild4" presStyleCnt="0"/>
      <dgm:spPr/>
    </dgm:pt>
    <dgm:pt modelId="{ADF26479-196B-0A45-90FF-1BEA482389BE}" type="pres">
      <dgm:prSet presAssocID="{30AE92AE-4BB2-D74E-87B7-8ED95F6A7AD9}" presName="hierChild5" presStyleCnt="0"/>
      <dgm:spPr/>
    </dgm:pt>
    <dgm:pt modelId="{397A20BD-8703-894E-B0A2-60350C76F620}" type="pres">
      <dgm:prSet presAssocID="{8ED17F94-22D9-744F-BA6A-F79D18F81696}" presName="hierChild3" presStyleCnt="0"/>
      <dgm:spPr/>
    </dgm:pt>
    <dgm:pt modelId="{4981E0F6-1C9C-0145-A6D4-2CD282A9BFFB}" type="pres">
      <dgm:prSet presAssocID="{F2010216-56CF-CA45-A8DD-F05A18C51565}" presName="Name111" presStyleLbl="parChTrans1D2" presStyleIdx="3" presStyleCnt="4"/>
      <dgm:spPr/>
    </dgm:pt>
    <dgm:pt modelId="{0A32E87B-3A63-B947-8371-B1CA9E68AB16}" type="pres">
      <dgm:prSet presAssocID="{38260EF5-0166-4D45-840B-4B7387589E70}" presName="hierRoot3" presStyleCnt="0">
        <dgm:presLayoutVars>
          <dgm:hierBranch val="init"/>
        </dgm:presLayoutVars>
      </dgm:prSet>
      <dgm:spPr/>
    </dgm:pt>
    <dgm:pt modelId="{5D498BAA-BDCA-7942-930A-55C60DBDE153}" type="pres">
      <dgm:prSet presAssocID="{38260EF5-0166-4D45-840B-4B7387589E70}" presName="rootComposite3" presStyleCnt="0"/>
      <dgm:spPr/>
    </dgm:pt>
    <dgm:pt modelId="{7D2A4A5A-BA63-B641-8332-CA7E0D82C8F7}" type="pres">
      <dgm:prSet presAssocID="{38260EF5-0166-4D45-840B-4B7387589E70}" presName="rootText3" presStyleLbl="asst1" presStyleIdx="0" presStyleCnt="1" custLinFactY="-64177" custLinFactNeighborX="-77574" custLinFactNeighborY="-100000">
        <dgm:presLayoutVars>
          <dgm:chPref val="3"/>
        </dgm:presLayoutVars>
      </dgm:prSet>
      <dgm:spPr/>
    </dgm:pt>
    <dgm:pt modelId="{D96BD637-1908-A94E-BC44-9089D7917383}" type="pres">
      <dgm:prSet presAssocID="{38260EF5-0166-4D45-840B-4B7387589E70}" presName="rootConnector3" presStyleLbl="asst1" presStyleIdx="0" presStyleCnt="1"/>
      <dgm:spPr/>
    </dgm:pt>
    <dgm:pt modelId="{F938AE7F-C057-F94D-AE28-9A6A95400F1B}" type="pres">
      <dgm:prSet presAssocID="{38260EF5-0166-4D45-840B-4B7387589E70}" presName="hierChild6" presStyleCnt="0"/>
      <dgm:spPr/>
    </dgm:pt>
    <dgm:pt modelId="{E109CAA7-981F-EF4D-87AB-10D932A241D7}" type="pres">
      <dgm:prSet presAssocID="{38260EF5-0166-4D45-840B-4B7387589E70}" presName="hierChild7" presStyleCnt="0"/>
      <dgm:spPr/>
    </dgm:pt>
  </dgm:ptLst>
  <dgm:cxnLst>
    <dgm:cxn modelId="{295B3F2B-17CE-C445-96FE-DF38E22357FA}" type="presOf" srcId="{30AE92AE-4BB2-D74E-87B7-8ED95F6A7AD9}" destId="{6BB603E7-C2F4-5545-BCB2-5FE8C09EB9C6}" srcOrd="1" destOrd="0" presId="urn:microsoft.com/office/officeart/2005/8/layout/orgChart1"/>
    <dgm:cxn modelId="{1442E93C-8873-314E-9936-B825E92AC0D8}" type="presOf" srcId="{13ABA435-EF06-0743-AD33-86F40C661B6F}" destId="{C9EC6159-8B86-A44A-B7F8-49F7816177D1}" srcOrd="0" destOrd="0" presId="urn:microsoft.com/office/officeart/2005/8/layout/orgChart1"/>
    <dgm:cxn modelId="{B11B9746-94D6-CB46-BC21-FB2D5C454F3E}" type="presOf" srcId="{DE68FCBF-20A1-8140-AD69-F361EC322444}" destId="{22510B42-7F48-9042-9ACD-75BF21C6372E}" srcOrd="0" destOrd="0" presId="urn:microsoft.com/office/officeart/2005/8/layout/orgChart1"/>
    <dgm:cxn modelId="{4D75D74A-1528-C644-966B-E70D2A7CF14A}" srcId="{8ED17F94-22D9-744F-BA6A-F79D18F81696}" destId="{30AE92AE-4BB2-D74E-87B7-8ED95F6A7AD9}" srcOrd="3" destOrd="0" parTransId="{B5EE0290-C17B-6944-A132-DAFDDDB49CFE}" sibTransId="{CAFDA095-C04F-5E41-9BF5-7AC1ACF60A62}"/>
    <dgm:cxn modelId="{5BC5234C-D51A-664A-8E87-C3F24E3AD4F0}" type="presOf" srcId="{F2010216-56CF-CA45-A8DD-F05A18C51565}" destId="{4981E0F6-1C9C-0145-A6D4-2CD282A9BFFB}" srcOrd="0" destOrd="0" presId="urn:microsoft.com/office/officeart/2005/8/layout/orgChart1"/>
    <dgm:cxn modelId="{39B55C4D-0134-A24C-AC4B-12FA1EBF5820}" type="presOf" srcId="{DE68FCBF-20A1-8140-AD69-F361EC322444}" destId="{CC52B94C-2C65-054A-8FE5-DE018DAC2EC6}" srcOrd="1" destOrd="0" presId="urn:microsoft.com/office/officeart/2005/8/layout/orgChart1"/>
    <dgm:cxn modelId="{48881D51-A569-E644-8BFF-EC9FDDFA35D6}" type="presOf" srcId="{38260EF5-0166-4D45-840B-4B7387589E70}" destId="{7D2A4A5A-BA63-B641-8332-CA7E0D82C8F7}" srcOrd="0" destOrd="0" presId="urn:microsoft.com/office/officeart/2005/8/layout/orgChart1"/>
    <dgm:cxn modelId="{47058272-7DA3-D943-9A5A-9751A001D363}" type="presOf" srcId="{B5EE0290-C17B-6944-A132-DAFDDDB49CFE}" destId="{158C5EF8-F0B0-D84A-83E7-1D48C7B7D200}" srcOrd="0" destOrd="0" presId="urn:microsoft.com/office/officeart/2005/8/layout/orgChart1"/>
    <dgm:cxn modelId="{DDDD7D7C-76AD-564C-9092-1EA708AB5E03}" srcId="{8ED17F94-22D9-744F-BA6A-F79D18F81696}" destId="{38260EF5-0166-4D45-840B-4B7387589E70}" srcOrd="0" destOrd="0" parTransId="{F2010216-56CF-CA45-A8DD-F05A18C51565}" sibTransId="{360CB232-1E6E-7043-A747-A2F83EDCE8D3}"/>
    <dgm:cxn modelId="{76542A8E-545F-FC40-A46E-801970F20F85}" type="presOf" srcId="{8ED17F94-22D9-744F-BA6A-F79D18F81696}" destId="{79ED3C83-ACA1-6247-935C-9D965BCBD438}" srcOrd="1" destOrd="0" presId="urn:microsoft.com/office/officeart/2005/8/layout/orgChart1"/>
    <dgm:cxn modelId="{29136DB2-B92D-F849-8D41-29B7320E8A48}" type="presOf" srcId="{8ED17F94-22D9-744F-BA6A-F79D18F81696}" destId="{714C4854-DFA3-E543-8EF4-CD6B4EAF7A89}" srcOrd="0" destOrd="0" presId="urn:microsoft.com/office/officeart/2005/8/layout/orgChart1"/>
    <dgm:cxn modelId="{BF0990BA-3727-AB4D-80CF-F0EBE7DEA9F7}" srcId="{8ED17F94-22D9-744F-BA6A-F79D18F81696}" destId="{80399F33-28B1-E74D-93C4-6F2C1F996933}" srcOrd="2" destOrd="0" parTransId="{E62F2D61-354B-084B-A759-6FA63744FBEE}" sibTransId="{9B2A224E-E927-A640-A441-41F447714992}"/>
    <dgm:cxn modelId="{5D775DC2-0A55-EE4E-9626-9A0B783F350B}" srcId="{8ED17F94-22D9-744F-BA6A-F79D18F81696}" destId="{DE68FCBF-20A1-8140-AD69-F361EC322444}" srcOrd="1" destOrd="0" parTransId="{8FF9D132-BF27-3E4B-8D7B-0802CD7566C3}" sibTransId="{B138DE3E-026F-B74B-B292-E97DC3EEA431}"/>
    <dgm:cxn modelId="{80A806C6-2E0A-874B-900A-D54871C2EA72}" type="presOf" srcId="{38260EF5-0166-4D45-840B-4B7387589E70}" destId="{D96BD637-1908-A94E-BC44-9089D7917383}" srcOrd="1" destOrd="0" presId="urn:microsoft.com/office/officeart/2005/8/layout/orgChart1"/>
    <dgm:cxn modelId="{6CBAA5C8-147B-EC43-B58C-2EFDBB9A565B}" srcId="{13ABA435-EF06-0743-AD33-86F40C661B6F}" destId="{8ED17F94-22D9-744F-BA6A-F79D18F81696}" srcOrd="0" destOrd="0" parTransId="{54EB8562-A2BB-CE4C-B130-11B48EF089E9}" sibTransId="{7F4FE6FF-B927-2041-811D-2D4FB09AE820}"/>
    <dgm:cxn modelId="{A511ABD2-71B7-CB41-BF0E-2FAE025F196C}" type="presOf" srcId="{8FF9D132-BF27-3E4B-8D7B-0802CD7566C3}" destId="{0B26E6F1-904C-2642-A707-07C3CD1FA2CD}" srcOrd="0" destOrd="0" presId="urn:microsoft.com/office/officeart/2005/8/layout/orgChart1"/>
    <dgm:cxn modelId="{3AA162D8-B668-A14A-AD78-391856D770D8}" type="presOf" srcId="{80399F33-28B1-E74D-93C4-6F2C1F996933}" destId="{60098F6D-32D3-6940-A43C-C58CC5832FB8}" srcOrd="0" destOrd="0" presId="urn:microsoft.com/office/officeart/2005/8/layout/orgChart1"/>
    <dgm:cxn modelId="{776129F7-7C2B-454E-8F01-80979604BA73}" type="presOf" srcId="{E62F2D61-354B-084B-A759-6FA63744FBEE}" destId="{1A01A53C-B6C2-ED40-9825-C52D207858B2}" srcOrd="0" destOrd="0" presId="urn:microsoft.com/office/officeart/2005/8/layout/orgChart1"/>
    <dgm:cxn modelId="{E10EEEF7-2D13-C24D-8980-72D9116A0CCB}" type="presOf" srcId="{80399F33-28B1-E74D-93C4-6F2C1F996933}" destId="{F36F7256-41A9-F04F-B189-825B12F6179E}" srcOrd="1" destOrd="0" presId="urn:microsoft.com/office/officeart/2005/8/layout/orgChart1"/>
    <dgm:cxn modelId="{28E184FD-B791-D74E-9AB1-B01ADC486365}" type="presOf" srcId="{30AE92AE-4BB2-D74E-87B7-8ED95F6A7AD9}" destId="{AAB79D8F-CF1B-7941-A274-D0A7C2845BAF}" srcOrd="0" destOrd="0" presId="urn:microsoft.com/office/officeart/2005/8/layout/orgChart1"/>
    <dgm:cxn modelId="{F890FDA0-01B4-F54E-886D-6FCFA99E157F}" type="presParOf" srcId="{C9EC6159-8B86-A44A-B7F8-49F7816177D1}" destId="{B904E54A-2932-2048-9E2D-FEB8BE4DC0F5}" srcOrd="0" destOrd="0" presId="urn:microsoft.com/office/officeart/2005/8/layout/orgChart1"/>
    <dgm:cxn modelId="{657FFFB9-57FC-BC43-8338-14F21823E798}" type="presParOf" srcId="{B904E54A-2932-2048-9E2D-FEB8BE4DC0F5}" destId="{258F37D5-07DF-144F-B498-A5A892AC4058}" srcOrd="0" destOrd="0" presId="urn:microsoft.com/office/officeart/2005/8/layout/orgChart1"/>
    <dgm:cxn modelId="{137C14FA-C22A-B649-A1EC-9A47A3885F9B}" type="presParOf" srcId="{258F37D5-07DF-144F-B498-A5A892AC4058}" destId="{714C4854-DFA3-E543-8EF4-CD6B4EAF7A89}" srcOrd="0" destOrd="0" presId="urn:microsoft.com/office/officeart/2005/8/layout/orgChart1"/>
    <dgm:cxn modelId="{7E83C2DD-72F2-B84D-A0CB-974C1660917B}" type="presParOf" srcId="{258F37D5-07DF-144F-B498-A5A892AC4058}" destId="{79ED3C83-ACA1-6247-935C-9D965BCBD438}" srcOrd="1" destOrd="0" presId="urn:microsoft.com/office/officeart/2005/8/layout/orgChart1"/>
    <dgm:cxn modelId="{4ECAFE6D-AA7E-8F48-BCE5-B288A25BD9CB}" type="presParOf" srcId="{B904E54A-2932-2048-9E2D-FEB8BE4DC0F5}" destId="{7B808BD1-2341-F44E-AD50-756CEDA55C41}" srcOrd="1" destOrd="0" presId="urn:microsoft.com/office/officeart/2005/8/layout/orgChart1"/>
    <dgm:cxn modelId="{5264F043-3A61-694F-9BC7-F73D9F456321}" type="presParOf" srcId="{7B808BD1-2341-F44E-AD50-756CEDA55C41}" destId="{0B26E6F1-904C-2642-A707-07C3CD1FA2CD}" srcOrd="0" destOrd="0" presId="urn:microsoft.com/office/officeart/2005/8/layout/orgChart1"/>
    <dgm:cxn modelId="{576FEE70-EB0D-274A-8E47-AC38BD1D4366}" type="presParOf" srcId="{7B808BD1-2341-F44E-AD50-756CEDA55C41}" destId="{F6B0F93F-DC49-1246-AB99-3BF8589ECCCC}" srcOrd="1" destOrd="0" presId="urn:microsoft.com/office/officeart/2005/8/layout/orgChart1"/>
    <dgm:cxn modelId="{DE5E3B4F-AFCE-8A4F-8FFC-1E86A1B0E5A6}" type="presParOf" srcId="{F6B0F93F-DC49-1246-AB99-3BF8589ECCCC}" destId="{A07E44F9-A950-D94D-B9E1-FEDFFAA8892B}" srcOrd="0" destOrd="0" presId="urn:microsoft.com/office/officeart/2005/8/layout/orgChart1"/>
    <dgm:cxn modelId="{D3719A79-DDD4-A845-B000-AA55FF8360C0}" type="presParOf" srcId="{A07E44F9-A950-D94D-B9E1-FEDFFAA8892B}" destId="{22510B42-7F48-9042-9ACD-75BF21C6372E}" srcOrd="0" destOrd="0" presId="urn:microsoft.com/office/officeart/2005/8/layout/orgChart1"/>
    <dgm:cxn modelId="{534172F5-E7A7-8F41-B6EE-8A08435805E1}" type="presParOf" srcId="{A07E44F9-A950-D94D-B9E1-FEDFFAA8892B}" destId="{CC52B94C-2C65-054A-8FE5-DE018DAC2EC6}" srcOrd="1" destOrd="0" presId="urn:microsoft.com/office/officeart/2005/8/layout/orgChart1"/>
    <dgm:cxn modelId="{65A659FC-17F5-C64B-9B8C-A0AD15233146}" type="presParOf" srcId="{F6B0F93F-DC49-1246-AB99-3BF8589ECCCC}" destId="{09E437EB-BA34-5045-8EAD-FC0E3AB9B32E}" srcOrd="1" destOrd="0" presId="urn:microsoft.com/office/officeart/2005/8/layout/orgChart1"/>
    <dgm:cxn modelId="{C788A457-01BA-B740-99D9-FF4C7597036D}" type="presParOf" srcId="{F6B0F93F-DC49-1246-AB99-3BF8589ECCCC}" destId="{9899CDE8-9113-4049-9E78-6380534A343A}" srcOrd="2" destOrd="0" presId="urn:microsoft.com/office/officeart/2005/8/layout/orgChart1"/>
    <dgm:cxn modelId="{9D2B0F93-017D-AF46-AD55-79E918C6667D}" type="presParOf" srcId="{7B808BD1-2341-F44E-AD50-756CEDA55C41}" destId="{1A01A53C-B6C2-ED40-9825-C52D207858B2}" srcOrd="2" destOrd="0" presId="urn:microsoft.com/office/officeart/2005/8/layout/orgChart1"/>
    <dgm:cxn modelId="{810DC4F6-792B-A146-8104-488A016F7889}" type="presParOf" srcId="{7B808BD1-2341-F44E-AD50-756CEDA55C41}" destId="{F7A5F0BF-CC7D-5446-A3C6-2EC17919891F}" srcOrd="3" destOrd="0" presId="urn:microsoft.com/office/officeart/2005/8/layout/orgChart1"/>
    <dgm:cxn modelId="{8019D8B9-52A2-BE4F-A37B-BC8393EB5BC3}" type="presParOf" srcId="{F7A5F0BF-CC7D-5446-A3C6-2EC17919891F}" destId="{258F9E5A-59F2-FC41-9CF4-CA5269ADF022}" srcOrd="0" destOrd="0" presId="urn:microsoft.com/office/officeart/2005/8/layout/orgChart1"/>
    <dgm:cxn modelId="{4F268542-2762-6043-B3A0-DA1F49B3AAEB}" type="presParOf" srcId="{258F9E5A-59F2-FC41-9CF4-CA5269ADF022}" destId="{60098F6D-32D3-6940-A43C-C58CC5832FB8}" srcOrd="0" destOrd="0" presId="urn:microsoft.com/office/officeart/2005/8/layout/orgChart1"/>
    <dgm:cxn modelId="{6BF28100-5037-7A4C-9F6F-BB791D862716}" type="presParOf" srcId="{258F9E5A-59F2-FC41-9CF4-CA5269ADF022}" destId="{F36F7256-41A9-F04F-B189-825B12F6179E}" srcOrd="1" destOrd="0" presId="urn:microsoft.com/office/officeart/2005/8/layout/orgChart1"/>
    <dgm:cxn modelId="{4F8D0C13-7658-BA4E-92FF-027E27839FD6}" type="presParOf" srcId="{F7A5F0BF-CC7D-5446-A3C6-2EC17919891F}" destId="{293F8C74-444F-E24B-B75D-7D413C07DA73}" srcOrd="1" destOrd="0" presId="urn:microsoft.com/office/officeart/2005/8/layout/orgChart1"/>
    <dgm:cxn modelId="{904F0176-B939-5E42-ADEF-C2C6541A7EEF}" type="presParOf" srcId="{F7A5F0BF-CC7D-5446-A3C6-2EC17919891F}" destId="{C0957278-CF29-2641-917F-6B8C31A9E44D}" srcOrd="2" destOrd="0" presId="urn:microsoft.com/office/officeart/2005/8/layout/orgChart1"/>
    <dgm:cxn modelId="{6D331C82-03BF-7A4D-B66D-423D4D35A292}" type="presParOf" srcId="{7B808BD1-2341-F44E-AD50-756CEDA55C41}" destId="{158C5EF8-F0B0-D84A-83E7-1D48C7B7D200}" srcOrd="4" destOrd="0" presId="urn:microsoft.com/office/officeart/2005/8/layout/orgChart1"/>
    <dgm:cxn modelId="{E0CA470E-D4CB-E440-B41F-821A3F6B652E}" type="presParOf" srcId="{7B808BD1-2341-F44E-AD50-756CEDA55C41}" destId="{609A5FAB-730E-C244-81A6-B06CDE676C76}" srcOrd="5" destOrd="0" presId="urn:microsoft.com/office/officeart/2005/8/layout/orgChart1"/>
    <dgm:cxn modelId="{E6971E9F-531A-9342-9159-8359902C91EE}" type="presParOf" srcId="{609A5FAB-730E-C244-81A6-B06CDE676C76}" destId="{6A79AB39-1A73-9449-A356-9C57F9C35BD3}" srcOrd="0" destOrd="0" presId="urn:microsoft.com/office/officeart/2005/8/layout/orgChart1"/>
    <dgm:cxn modelId="{20A37A9F-0B43-F146-A570-01D7A9813974}" type="presParOf" srcId="{6A79AB39-1A73-9449-A356-9C57F9C35BD3}" destId="{AAB79D8F-CF1B-7941-A274-D0A7C2845BAF}" srcOrd="0" destOrd="0" presId="urn:microsoft.com/office/officeart/2005/8/layout/orgChart1"/>
    <dgm:cxn modelId="{E9DD94D5-49D8-404D-95FD-0F4D72A8A168}" type="presParOf" srcId="{6A79AB39-1A73-9449-A356-9C57F9C35BD3}" destId="{6BB603E7-C2F4-5545-BCB2-5FE8C09EB9C6}" srcOrd="1" destOrd="0" presId="urn:microsoft.com/office/officeart/2005/8/layout/orgChart1"/>
    <dgm:cxn modelId="{1D4E89DD-A54F-5146-9128-0536031D133A}" type="presParOf" srcId="{609A5FAB-730E-C244-81A6-B06CDE676C76}" destId="{E3D8CAE3-7144-AD44-9799-453E4CD1F6C1}" srcOrd="1" destOrd="0" presId="urn:microsoft.com/office/officeart/2005/8/layout/orgChart1"/>
    <dgm:cxn modelId="{86FA60D9-3D40-0749-844A-73071B0864CC}" type="presParOf" srcId="{609A5FAB-730E-C244-81A6-B06CDE676C76}" destId="{ADF26479-196B-0A45-90FF-1BEA482389BE}" srcOrd="2" destOrd="0" presId="urn:microsoft.com/office/officeart/2005/8/layout/orgChart1"/>
    <dgm:cxn modelId="{AC2E6944-62DA-C349-B131-25036DCCC3AD}" type="presParOf" srcId="{B904E54A-2932-2048-9E2D-FEB8BE4DC0F5}" destId="{397A20BD-8703-894E-B0A2-60350C76F620}" srcOrd="2" destOrd="0" presId="urn:microsoft.com/office/officeart/2005/8/layout/orgChart1"/>
    <dgm:cxn modelId="{659C4D59-79A1-A345-ABEB-35309EA736D3}" type="presParOf" srcId="{397A20BD-8703-894E-B0A2-60350C76F620}" destId="{4981E0F6-1C9C-0145-A6D4-2CD282A9BFFB}" srcOrd="0" destOrd="0" presId="urn:microsoft.com/office/officeart/2005/8/layout/orgChart1"/>
    <dgm:cxn modelId="{9F98AD2E-6619-5547-84F1-733F0F236AD7}" type="presParOf" srcId="{397A20BD-8703-894E-B0A2-60350C76F620}" destId="{0A32E87B-3A63-B947-8371-B1CA9E68AB16}" srcOrd="1" destOrd="0" presId="urn:microsoft.com/office/officeart/2005/8/layout/orgChart1"/>
    <dgm:cxn modelId="{BA6ABC57-B478-814A-8787-48BA09365D6A}" type="presParOf" srcId="{0A32E87B-3A63-B947-8371-B1CA9E68AB16}" destId="{5D498BAA-BDCA-7942-930A-55C60DBDE153}" srcOrd="0" destOrd="0" presId="urn:microsoft.com/office/officeart/2005/8/layout/orgChart1"/>
    <dgm:cxn modelId="{573949BC-A13C-1742-BE51-BDFCB11D2264}" type="presParOf" srcId="{5D498BAA-BDCA-7942-930A-55C60DBDE153}" destId="{7D2A4A5A-BA63-B641-8332-CA7E0D82C8F7}" srcOrd="0" destOrd="0" presId="urn:microsoft.com/office/officeart/2005/8/layout/orgChart1"/>
    <dgm:cxn modelId="{7391D654-2808-E84C-B832-708E82304FAA}" type="presParOf" srcId="{5D498BAA-BDCA-7942-930A-55C60DBDE153}" destId="{D96BD637-1908-A94E-BC44-9089D7917383}" srcOrd="1" destOrd="0" presId="urn:microsoft.com/office/officeart/2005/8/layout/orgChart1"/>
    <dgm:cxn modelId="{44AEB71F-5DF3-C440-BC13-EEB823249950}" type="presParOf" srcId="{0A32E87B-3A63-B947-8371-B1CA9E68AB16}" destId="{F938AE7F-C057-F94D-AE28-9A6A95400F1B}" srcOrd="1" destOrd="0" presId="urn:microsoft.com/office/officeart/2005/8/layout/orgChart1"/>
    <dgm:cxn modelId="{4033A1F1-609A-AC47-B440-3CC82E9880ED}" type="presParOf" srcId="{0A32E87B-3A63-B947-8371-B1CA9E68AB16}" destId="{E109CAA7-981F-EF4D-87AB-10D932A241D7}"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18B9-0495-9645-B498-8BDFF2405DDC}">
      <dsp:nvSpPr>
        <dsp:cNvPr id="0" name=""/>
        <dsp:cNvSpPr/>
      </dsp:nvSpPr>
      <dsp:spPr>
        <a:xfrm>
          <a:off x="2838151" y="298246"/>
          <a:ext cx="2156473" cy="13487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t> Sexual Harassment</a:t>
          </a:r>
        </a:p>
      </dsp:txBody>
      <dsp:txXfrm>
        <a:off x="2838151" y="298246"/>
        <a:ext cx="2156473" cy="1348740"/>
      </dsp:txXfrm>
    </dsp:sp>
    <dsp:sp modelId="{D3483630-B32C-7C40-95E6-F561B3F05962}">
      <dsp:nvSpPr>
        <dsp:cNvPr id="0" name=""/>
        <dsp:cNvSpPr/>
      </dsp:nvSpPr>
      <dsp:spPr>
        <a:xfrm rot="6683282">
          <a:off x="2961644" y="2118203"/>
          <a:ext cx="1012137" cy="0"/>
        </a:xfrm>
        <a:custGeom>
          <a:avLst/>
          <a:gdLst/>
          <a:ahLst/>
          <a:cxnLst/>
          <a:rect l="0" t="0" r="0" b="0"/>
          <a:pathLst>
            <a:path>
              <a:moveTo>
                <a:pt x="0" y="0"/>
              </a:moveTo>
              <a:lnTo>
                <a:pt x="101213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41ACE4-236C-1F40-96D6-6C315FABA919}">
      <dsp:nvSpPr>
        <dsp:cNvPr id="0" name=""/>
        <dsp:cNvSpPr/>
      </dsp:nvSpPr>
      <dsp:spPr>
        <a:xfrm>
          <a:off x="2327626" y="2589420"/>
          <a:ext cx="1348082" cy="1437445"/>
        </a:xfrm>
        <a:prstGeom prst="octag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a:cs typeface="Helvetica"/>
            </a:rPr>
            <a:t>Stop</a:t>
          </a:r>
        </a:p>
      </dsp:txBody>
      <dsp:txXfrm>
        <a:off x="2525046" y="2786840"/>
        <a:ext cx="953242" cy="1042605"/>
      </dsp:txXfrm>
    </dsp:sp>
    <dsp:sp modelId="{1AD09300-6157-774C-AD8A-DBE73CD41356}">
      <dsp:nvSpPr>
        <dsp:cNvPr id="0" name=""/>
        <dsp:cNvSpPr/>
      </dsp:nvSpPr>
      <dsp:spPr>
        <a:xfrm rot="3772894">
          <a:off x="4134225" y="1855578"/>
          <a:ext cx="468711" cy="0"/>
        </a:xfrm>
        <a:custGeom>
          <a:avLst/>
          <a:gdLst/>
          <a:ahLst/>
          <a:cxnLst/>
          <a:rect l="0" t="0" r="0" b="0"/>
          <a:pathLst>
            <a:path>
              <a:moveTo>
                <a:pt x="0" y="0"/>
              </a:moveTo>
              <a:lnTo>
                <a:pt x="468711"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474E03-C0B9-E645-AA85-EBD5A21E1B70}">
      <dsp:nvSpPr>
        <dsp:cNvPr id="0" name=""/>
        <dsp:cNvSpPr/>
      </dsp:nvSpPr>
      <dsp:spPr>
        <a:xfrm>
          <a:off x="3810125" y="2064170"/>
          <a:ext cx="2575879" cy="2431629"/>
        </a:xfrm>
        <a:prstGeom prst="mathMultiply">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a:cs typeface="Helvetica"/>
            </a:rPr>
            <a:t>Prevent</a:t>
          </a:r>
        </a:p>
      </dsp:txBody>
      <dsp:txXfrm>
        <a:off x="4232489" y="2440244"/>
        <a:ext cx="1731151" cy="1679481"/>
      </dsp:txXfrm>
    </dsp:sp>
    <dsp:sp modelId="{77DD2C00-72F8-D940-A22F-5F9018E5FF87}">
      <dsp:nvSpPr>
        <dsp:cNvPr id="0" name=""/>
        <dsp:cNvSpPr/>
      </dsp:nvSpPr>
      <dsp:spPr>
        <a:xfrm rot="2277427">
          <a:off x="4644775" y="2042730"/>
          <a:ext cx="1286823" cy="0"/>
        </a:xfrm>
        <a:custGeom>
          <a:avLst/>
          <a:gdLst/>
          <a:ahLst/>
          <a:cxnLst/>
          <a:rect l="0" t="0" r="0" b="0"/>
          <a:pathLst>
            <a:path>
              <a:moveTo>
                <a:pt x="0" y="0"/>
              </a:moveTo>
              <a:lnTo>
                <a:pt x="128682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26626-28F4-9445-BA08-1A7A251959F3}">
      <dsp:nvSpPr>
        <dsp:cNvPr id="0" name=""/>
        <dsp:cNvSpPr/>
      </dsp:nvSpPr>
      <dsp:spPr>
        <a:xfrm>
          <a:off x="5795498" y="2124301"/>
          <a:ext cx="2252732" cy="2385660"/>
        </a:xfrm>
        <a:prstGeom prst="mathPlus">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a:cs typeface="Helvetica"/>
            </a:rPr>
            <a:t>Remedy</a:t>
          </a:r>
        </a:p>
      </dsp:txBody>
      <dsp:txXfrm>
        <a:off x="6094098" y="3052210"/>
        <a:ext cx="1655532" cy="529842"/>
      </dsp:txXfrm>
    </dsp:sp>
    <dsp:sp modelId="{18336320-3ADA-FE4D-B89B-ECA6BFEE3EF5}">
      <dsp:nvSpPr>
        <dsp:cNvPr id="0" name=""/>
        <dsp:cNvSpPr/>
      </dsp:nvSpPr>
      <dsp:spPr>
        <a:xfrm rot="8580576">
          <a:off x="1782535" y="2061308"/>
          <a:ext cx="1377212" cy="0"/>
        </a:xfrm>
        <a:custGeom>
          <a:avLst/>
          <a:gdLst/>
          <a:ahLst/>
          <a:cxnLst/>
          <a:rect l="0" t="0" r="0" b="0"/>
          <a:pathLst>
            <a:path>
              <a:moveTo>
                <a:pt x="0" y="0"/>
              </a:moveTo>
              <a:lnTo>
                <a:pt x="137721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7D49E0-0ECC-474C-8F53-0F079F859FAA}">
      <dsp:nvSpPr>
        <dsp:cNvPr id="0" name=""/>
        <dsp:cNvSpPr/>
      </dsp:nvSpPr>
      <dsp:spPr>
        <a:xfrm>
          <a:off x="0" y="2148117"/>
          <a:ext cx="1921127" cy="2102192"/>
        </a:xfrm>
        <a:prstGeom prst="quadArrow">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a:cs typeface="Helvetica"/>
            </a:rPr>
            <a:t>Investigate</a:t>
          </a:r>
        </a:p>
      </dsp:txBody>
      <dsp:txXfrm>
        <a:off x="216127" y="2983086"/>
        <a:ext cx="1488873" cy="432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1E0F6-1C9C-0145-A6D4-2CD282A9BFFB}">
      <dsp:nvSpPr>
        <dsp:cNvPr id="0" name=""/>
        <dsp:cNvSpPr/>
      </dsp:nvSpPr>
      <dsp:spPr>
        <a:xfrm>
          <a:off x="2383715" y="595928"/>
          <a:ext cx="1674511" cy="1960240"/>
        </a:xfrm>
        <a:custGeom>
          <a:avLst/>
          <a:gdLst/>
          <a:ahLst/>
          <a:cxnLst/>
          <a:rect l="0" t="0" r="0" b="0"/>
          <a:pathLst>
            <a:path>
              <a:moveTo>
                <a:pt x="1674511" y="1960240"/>
              </a:moveTo>
              <a:lnTo>
                <a:pt x="0" y="0"/>
              </a:lnTo>
            </a:path>
          </a:pathLst>
        </a:custGeom>
        <a:noFill/>
        <a:ln w="12700" cap="flat" cmpd="sng" algn="ctr">
          <a:solidFill>
            <a:scrgbClr r="0" g="0" b="0"/>
          </a:solidFill>
          <a:prstDash val="lgDash"/>
          <a:miter lim="800000"/>
        </a:ln>
        <a:effectLst/>
      </dsp:spPr>
      <dsp:style>
        <a:lnRef idx="2">
          <a:scrgbClr r="0" g="0" b="0"/>
        </a:lnRef>
        <a:fillRef idx="0">
          <a:scrgbClr r="0" g="0" b="0"/>
        </a:fillRef>
        <a:effectRef idx="0">
          <a:scrgbClr r="0" g="0" b="0"/>
        </a:effectRef>
        <a:fontRef idx="minor"/>
      </dsp:style>
    </dsp:sp>
    <dsp:sp modelId="{158C5EF8-F0B0-D84A-83E7-1D48C7B7D200}">
      <dsp:nvSpPr>
        <dsp:cNvPr id="0" name=""/>
        <dsp:cNvSpPr/>
      </dsp:nvSpPr>
      <dsp:spPr>
        <a:xfrm>
          <a:off x="4058226" y="2556169"/>
          <a:ext cx="2902769" cy="927253"/>
        </a:xfrm>
        <a:custGeom>
          <a:avLst/>
          <a:gdLst/>
          <a:ahLst/>
          <a:cxnLst/>
          <a:rect l="0" t="0" r="0" b="0"/>
          <a:pathLst>
            <a:path>
              <a:moveTo>
                <a:pt x="0" y="0"/>
              </a:moveTo>
              <a:lnTo>
                <a:pt x="0" y="676963"/>
              </a:lnTo>
              <a:lnTo>
                <a:pt x="2902769" y="676963"/>
              </a:lnTo>
              <a:lnTo>
                <a:pt x="2902769" y="927253"/>
              </a:lnTo>
            </a:path>
          </a:pathLst>
        </a:custGeom>
        <a:noFill/>
        <a:ln w="12700" cap="flat" cmpd="sng" algn="ctr">
          <a:solidFill>
            <a:scrgbClr r="0" g="0" b="0"/>
          </a:solidFill>
          <a:prstDash val="lgDash"/>
          <a:miter lim="800000"/>
        </a:ln>
        <a:effectLst/>
      </dsp:spPr>
      <dsp:style>
        <a:lnRef idx="2">
          <a:scrgbClr r="0" g="0" b="0"/>
        </a:lnRef>
        <a:fillRef idx="0">
          <a:scrgbClr r="0" g="0" b="0"/>
        </a:fillRef>
        <a:effectRef idx="0">
          <a:scrgbClr r="0" g="0" b="0"/>
        </a:effectRef>
        <a:fontRef idx="minor"/>
      </dsp:style>
    </dsp:sp>
    <dsp:sp modelId="{1A01A53C-B6C2-ED40-9825-C52D207858B2}">
      <dsp:nvSpPr>
        <dsp:cNvPr id="0" name=""/>
        <dsp:cNvSpPr/>
      </dsp:nvSpPr>
      <dsp:spPr>
        <a:xfrm>
          <a:off x="4012506" y="2556169"/>
          <a:ext cx="91440" cy="927253"/>
        </a:xfrm>
        <a:custGeom>
          <a:avLst/>
          <a:gdLst/>
          <a:ahLst/>
          <a:cxnLst/>
          <a:rect l="0" t="0" r="0" b="0"/>
          <a:pathLst>
            <a:path>
              <a:moveTo>
                <a:pt x="45720" y="0"/>
              </a:moveTo>
              <a:lnTo>
                <a:pt x="45720" y="676963"/>
              </a:lnTo>
              <a:lnTo>
                <a:pt x="64193" y="676963"/>
              </a:lnTo>
              <a:lnTo>
                <a:pt x="64193" y="927253"/>
              </a:lnTo>
            </a:path>
          </a:pathLst>
        </a:custGeom>
        <a:noFill/>
        <a:ln w="12700" cap="flat" cmpd="sng" algn="ctr">
          <a:solidFill>
            <a:scrgbClr r="0" g="0" b="0"/>
          </a:solidFill>
          <a:prstDash val="lgDash"/>
          <a:miter lim="800000"/>
        </a:ln>
        <a:effectLst/>
      </dsp:spPr>
      <dsp:style>
        <a:lnRef idx="2">
          <a:scrgbClr r="0" g="0" b="0"/>
        </a:lnRef>
        <a:fillRef idx="0">
          <a:scrgbClr r="0" g="0" b="0"/>
        </a:fillRef>
        <a:effectRef idx="0">
          <a:scrgbClr r="0" g="0" b="0"/>
        </a:effectRef>
        <a:fontRef idx="minor"/>
      </dsp:style>
    </dsp:sp>
    <dsp:sp modelId="{0B26E6F1-904C-2642-A707-07C3CD1FA2CD}">
      <dsp:nvSpPr>
        <dsp:cNvPr id="0" name=""/>
        <dsp:cNvSpPr/>
      </dsp:nvSpPr>
      <dsp:spPr>
        <a:xfrm>
          <a:off x="1192405" y="2556169"/>
          <a:ext cx="2865821" cy="927253"/>
        </a:xfrm>
        <a:custGeom>
          <a:avLst/>
          <a:gdLst/>
          <a:ahLst/>
          <a:cxnLst/>
          <a:rect l="0" t="0" r="0" b="0"/>
          <a:pathLst>
            <a:path>
              <a:moveTo>
                <a:pt x="2865821" y="0"/>
              </a:moveTo>
              <a:lnTo>
                <a:pt x="2865821" y="676963"/>
              </a:lnTo>
              <a:lnTo>
                <a:pt x="0" y="676963"/>
              </a:lnTo>
              <a:lnTo>
                <a:pt x="0" y="927253"/>
              </a:lnTo>
            </a:path>
          </a:pathLst>
        </a:custGeom>
        <a:noFill/>
        <a:ln w="12700" cap="flat" cmpd="sng" algn="ctr">
          <a:solidFill>
            <a:scrgbClr r="0" g="0" b="0"/>
          </a:solidFill>
          <a:prstDash val="lgDash"/>
          <a:miter lim="800000"/>
        </a:ln>
        <a:effectLst/>
      </dsp:spPr>
      <dsp:style>
        <a:lnRef idx="2">
          <a:scrgbClr r="0" g="0" b="0"/>
        </a:lnRef>
        <a:fillRef idx="0">
          <a:scrgbClr r="0" g="0" b="0"/>
        </a:fillRef>
        <a:effectRef idx="0">
          <a:scrgbClr r="0" g="0" b="0"/>
        </a:effectRef>
        <a:fontRef idx="minor"/>
      </dsp:style>
    </dsp:sp>
    <dsp:sp modelId="{714C4854-DFA3-E543-8EF4-CD6B4EAF7A89}">
      <dsp:nvSpPr>
        <dsp:cNvPr id="0" name=""/>
        <dsp:cNvSpPr/>
      </dsp:nvSpPr>
      <dsp:spPr>
        <a:xfrm>
          <a:off x="2293896" y="1364311"/>
          <a:ext cx="3528661" cy="1191857"/>
        </a:xfrm>
        <a:prstGeom prst="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Helvetica"/>
              <a:cs typeface="Helvetica"/>
            </a:rPr>
            <a:t>Title IX Coordinator </a:t>
          </a:r>
        </a:p>
      </dsp:txBody>
      <dsp:txXfrm>
        <a:off x="2293896" y="1364311"/>
        <a:ext cx="3528661" cy="1191857"/>
      </dsp:txXfrm>
    </dsp:sp>
    <dsp:sp modelId="{22510B42-7F48-9042-9ACD-75BF21C6372E}">
      <dsp:nvSpPr>
        <dsp:cNvPr id="0" name=""/>
        <dsp:cNvSpPr/>
      </dsp:nvSpPr>
      <dsp:spPr>
        <a:xfrm>
          <a:off x="547" y="3483422"/>
          <a:ext cx="2383715" cy="11918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Helvetica"/>
              <a:cs typeface="Helvetica"/>
            </a:rPr>
            <a:t>Deputy Coordinators for each school</a:t>
          </a:r>
        </a:p>
      </dsp:txBody>
      <dsp:txXfrm>
        <a:off x="547" y="3483422"/>
        <a:ext cx="2383715" cy="1191857"/>
      </dsp:txXfrm>
    </dsp:sp>
    <dsp:sp modelId="{60098F6D-32D3-6940-A43C-C58CC5832FB8}">
      <dsp:nvSpPr>
        <dsp:cNvPr id="0" name=""/>
        <dsp:cNvSpPr/>
      </dsp:nvSpPr>
      <dsp:spPr>
        <a:xfrm>
          <a:off x="2884842" y="3483422"/>
          <a:ext cx="2383715" cy="11918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Helvetica"/>
              <a:cs typeface="Helvetica"/>
            </a:rPr>
            <a:t>Deputy Coordinator for Human Resources</a:t>
          </a:r>
        </a:p>
      </dsp:txBody>
      <dsp:txXfrm>
        <a:off x="2884842" y="3483422"/>
        <a:ext cx="2383715" cy="1191857"/>
      </dsp:txXfrm>
    </dsp:sp>
    <dsp:sp modelId="{AAB79D8F-CF1B-7941-A274-D0A7C2845BAF}">
      <dsp:nvSpPr>
        <dsp:cNvPr id="0" name=""/>
        <dsp:cNvSpPr/>
      </dsp:nvSpPr>
      <dsp:spPr>
        <a:xfrm>
          <a:off x="5769138" y="3483422"/>
          <a:ext cx="2383715" cy="11918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Helvetica"/>
              <a:cs typeface="Helvetica"/>
            </a:rPr>
            <a:t>Deputy Coordinator for Athletics</a:t>
          </a:r>
        </a:p>
      </dsp:txBody>
      <dsp:txXfrm>
        <a:off x="5769138" y="3483422"/>
        <a:ext cx="2383715" cy="1191857"/>
      </dsp:txXfrm>
    </dsp:sp>
    <dsp:sp modelId="{7D2A4A5A-BA63-B641-8332-CA7E0D82C8F7}">
      <dsp:nvSpPr>
        <dsp:cNvPr id="0" name=""/>
        <dsp:cNvSpPr/>
      </dsp:nvSpPr>
      <dsp:spPr>
        <a:xfrm>
          <a:off x="0" y="0"/>
          <a:ext cx="2383715" cy="1191857"/>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Helvetica"/>
              <a:cs typeface="Helvetica"/>
            </a:rPr>
            <a:t>Superintendent</a:t>
          </a:r>
        </a:p>
      </dsp:txBody>
      <dsp:txXfrm>
        <a:off x="0" y="0"/>
        <a:ext cx="2383715" cy="119185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D4DC7778-D0FB-1E46-9B62-D948F14C0640}" type="datetime1">
              <a:rPr lang="en-US" smtClean="0"/>
              <a:t>5/22/2020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r>
              <a:rPr lang="en-US" dirty="0"/>
              <a:t> </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BC54DB77-BA2C-5A4A-AAE9-CC25963B31E4}" type="slidenum">
              <a:rPr lang="en-US" smtClean="0"/>
              <a:t>‹#›</a:t>
            </a:fld>
            <a:endParaRPr lang="en-US" dirty="0"/>
          </a:p>
        </p:txBody>
      </p:sp>
      <p:sp>
        <p:nvSpPr>
          <p:cNvPr id="6" name="hc" descr=" "/>
          <p:cNvSpPr txBox="1"/>
          <p:nvPr/>
        </p:nvSpPr>
        <p:spPr>
          <a:xfrm>
            <a:off x="0" y="0"/>
            <a:ext cx="6858000" cy="276999"/>
          </a:xfrm>
          <a:prstGeom prst="rect">
            <a:avLst/>
          </a:prstGeom>
          <a:noFill/>
        </p:spPr>
        <p:txBody>
          <a:bodyPr vert="horz" lIns="91435" tIns="45718" rIns="91435" bIns="45718" rtlCol="0">
            <a:spAutoFit/>
          </a:bodyPr>
          <a:lstStyle/>
          <a:p>
            <a:pPr algn="ctr"/>
            <a:r>
              <a:rPr lang="en-US" sz="120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2325793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DF213700-60DB-DE4E-AE7A-1915B1DC303C}" type="datetime1">
              <a:rPr lang="en-US" smtClean="0"/>
              <a:t>5/22/2020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r>
              <a:rPr lang="en-US" dirty="0"/>
              <a:t> </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334080D9-782D-BA4B-A0FB-90F9E6D9C248}" type="slidenum">
              <a:rPr lang="en-US" smtClean="0"/>
              <a:t>‹#›</a:t>
            </a:fld>
            <a:endParaRPr lang="en-US" dirty="0"/>
          </a:p>
        </p:txBody>
      </p:sp>
      <p:sp>
        <p:nvSpPr>
          <p:cNvPr id="8" name="hc" descr=" "/>
          <p:cNvSpPr txBox="1"/>
          <p:nvPr/>
        </p:nvSpPr>
        <p:spPr>
          <a:xfrm>
            <a:off x="0" y="0"/>
            <a:ext cx="6858000" cy="276999"/>
          </a:xfrm>
          <a:prstGeom prst="rect">
            <a:avLst/>
          </a:prstGeom>
          <a:noFill/>
        </p:spPr>
        <p:txBody>
          <a:bodyPr vert="horz" lIns="91435" tIns="45718" rIns="91435" bIns="45718" rtlCol="0">
            <a:spAutoFit/>
          </a:bodyPr>
          <a:lstStyle/>
          <a:p>
            <a:pPr algn="ctr"/>
            <a:r>
              <a:rPr lang="en-US" sz="1200" b="0" i="0" u="non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2577013281"/>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dn.tngconsulting.com/website-media/ncherm.org/wp-content/uploads/2019/06/28115403/TC-v-Nashville-Public-Schools_final-upload.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62314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Resp EE Shift</a:t>
            </a: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r>
              <a:rPr lang="en-US" dirty="0"/>
              <a:t>© 2018, ATIXA. All rights reserved.</a:t>
            </a:r>
          </a:p>
        </p:txBody>
      </p:sp>
      <p:sp>
        <p:nvSpPr>
          <p:cNvPr id="7" name="Slide Number Placeholder 6"/>
          <p:cNvSpPr>
            <a:spLocks noGrp="1"/>
          </p:cNvSpPr>
          <p:nvPr>
            <p:ph type="sldNum" sz="quarter" idx="5"/>
          </p:nvPr>
        </p:nvSpPr>
        <p:spPr/>
        <p:txBody>
          <a:bodyPr/>
          <a:lstStyle/>
          <a:p>
            <a:fld id="{334080D9-782D-BA4B-A0FB-90F9E6D9C248}" type="slidenum">
              <a:rPr lang="en-US" smtClean="0"/>
              <a:t>49</a:t>
            </a:fld>
            <a:endParaRPr lang="en-US" dirty="0"/>
          </a:p>
        </p:txBody>
      </p:sp>
    </p:spTree>
    <p:extLst>
      <p:ext uri="{BB962C8B-B14F-4D97-AF65-F5344CB8AC3E}">
        <p14:creationId xmlns:p14="http://schemas.microsoft.com/office/powerpoint/2010/main" val="2184212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 2017, ATIXA. All rights reserved.</a:t>
            </a:r>
          </a:p>
        </p:txBody>
      </p:sp>
      <p:sp>
        <p:nvSpPr>
          <p:cNvPr id="5" name="Slide Number Placeholder 4"/>
          <p:cNvSpPr>
            <a:spLocks noGrp="1"/>
          </p:cNvSpPr>
          <p:nvPr>
            <p:ph type="sldNum" sz="quarter" idx="11"/>
          </p:nvPr>
        </p:nvSpPr>
        <p:spPr/>
        <p:txBody>
          <a:bodyPr/>
          <a:lstStyle/>
          <a:p>
            <a:fld id="{334080D9-782D-BA4B-A0FB-90F9E6D9C248}" type="slidenum">
              <a:rPr lang="en-US" smtClean="0"/>
              <a:t>50</a:t>
            </a:fld>
            <a:endParaRPr lang="en-US" dirty="0"/>
          </a:p>
        </p:txBody>
      </p:sp>
    </p:spTree>
    <p:extLst>
      <p:ext uri="{BB962C8B-B14F-4D97-AF65-F5344CB8AC3E}">
        <p14:creationId xmlns:p14="http://schemas.microsoft.com/office/powerpoint/2010/main" val="1877616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r>
              <a:rPr lang="en-US" dirty="0"/>
              <a:t>© 2018, ATIXA. All rights reserved.</a:t>
            </a:r>
          </a:p>
        </p:txBody>
      </p:sp>
      <p:sp>
        <p:nvSpPr>
          <p:cNvPr id="7" name="Slide Number Placeholder 6"/>
          <p:cNvSpPr>
            <a:spLocks noGrp="1"/>
          </p:cNvSpPr>
          <p:nvPr>
            <p:ph type="sldNum" sz="quarter" idx="5"/>
          </p:nvPr>
        </p:nvSpPr>
        <p:spPr/>
        <p:txBody>
          <a:bodyPr/>
          <a:lstStyle/>
          <a:p>
            <a:fld id="{334080D9-782D-BA4B-A0FB-90F9E6D9C248}" type="slidenum">
              <a:rPr lang="en-US" smtClean="0"/>
              <a:t>51</a:t>
            </a:fld>
            <a:endParaRPr lang="en-US" dirty="0"/>
          </a:p>
        </p:txBody>
      </p:sp>
    </p:spTree>
    <p:extLst>
      <p:ext uri="{BB962C8B-B14F-4D97-AF65-F5344CB8AC3E}">
        <p14:creationId xmlns:p14="http://schemas.microsoft.com/office/powerpoint/2010/main" val="2860371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r>
              <a:rPr lang="en-US" dirty="0"/>
              <a:t>© 2018, ATIXA. All rights reserved.</a:t>
            </a:r>
          </a:p>
        </p:txBody>
      </p:sp>
      <p:sp>
        <p:nvSpPr>
          <p:cNvPr id="7" name="Slide Number Placeholder 6"/>
          <p:cNvSpPr>
            <a:spLocks noGrp="1"/>
          </p:cNvSpPr>
          <p:nvPr>
            <p:ph type="sldNum" sz="quarter" idx="5"/>
          </p:nvPr>
        </p:nvSpPr>
        <p:spPr/>
        <p:txBody>
          <a:bodyPr/>
          <a:lstStyle/>
          <a:p>
            <a:fld id="{334080D9-782D-BA4B-A0FB-90F9E6D9C248}" type="slidenum">
              <a:rPr lang="en-US" smtClean="0"/>
              <a:t>58</a:t>
            </a:fld>
            <a:endParaRPr lang="en-US" dirty="0"/>
          </a:p>
        </p:txBody>
      </p:sp>
    </p:spTree>
    <p:extLst>
      <p:ext uri="{BB962C8B-B14F-4D97-AF65-F5344CB8AC3E}">
        <p14:creationId xmlns:p14="http://schemas.microsoft.com/office/powerpoint/2010/main" val="451407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r>
              <a:rPr lang="en-US" dirty="0"/>
              <a:t>© 2018, ATIXA. All rights reserved.</a:t>
            </a:r>
          </a:p>
        </p:txBody>
      </p:sp>
      <p:sp>
        <p:nvSpPr>
          <p:cNvPr id="7" name="Slide Number Placeholder 6"/>
          <p:cNvSpPr>
            <a:spLocks noGrp="1"/>
          </p:cNvSpPr>
          <p:nvPr>
            <p:ph type="sldNum" sz="quarter" idx="5"/>
          </p:nvPr>
        </p:nvSpPr>
        <p:spPr/>
        <p:txBody>
          <a:bodyPr/>
          <a:lstStyle/>
          <a:p>
            <a:fld id="{334080D9-782D-BA4B-A0FB-90F9E6D9C248}" type="slidenum">
              <a:rPr lang="en-US" smtClean="0"/>
              <a:t>59</a:t>
            </a:fld>
            <a:endParaRPr lang="en-US" dirty="0"/>
          </a:p>
        </p:txBody>
      </p:sp>
    </p:spTree>
    <p:extLst>
      <p:ext uri="{BB962C8B-B14F-4D97-AF65-F5344CB8AC3E}">
        <p14:creationId xmlns:p14="http://schemas.microsoft.com/office/powerpoint/2010/main" val="4191909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r>
              <a:rPr lang="en-US" dirty="0"/>
              <a:t>© 2018, ATIXA. All rights reserved.</a:t>
            </a:r>
          </a:p>
        </p:txBody>
      </p:sp>
      <p:sp>
        <p:nvSpPr>
          <p:cNvPr id="7" name="Slide Number Placeholder 6"/>
          <p:cNvSpPr>
            <a:spLocks noGrp="1"/>
          </p:cNvSpPr>
          <p:nvPr>
            <p:ph type="sldNum" sz="quarter" idx="5"/>
          </p:nvPr>
        </p:nvSpPr>
        <p:spPr/>
        <p:txBody>
          <a:bodyPr/>
          <a:lstStyle/>
          <a:p>
            <a:fld id="{334080D9-782D-BA4B-A0FB-90F9E6D9C248}" type="slidenum">
              <a:rPr lang="en-US" smtClean="0"/>
              <a:t>60</a:t>
            </a:fld>
            <a:endParaRPr lang="en-US" dirty="0"/>
          </a:p>
        </p:txBody>
      </p:sp>
    </p:spTree>
    <p:extLst>
      <p:ext uri="{BB962C8B-B14F-4D97-AF65-F5344CB8AC3E}">
        <p14:creationId xmlns:p14="http://schemas.microsoft.com/office/powerpoint/2010/main" val="400010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6B77B97-84BD-1D45-8147-65C064DDD54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742649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Mutual Restrictions?</a:t>
            </a: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r>
              <a:rPr lang="en-US" dirty="0"/>
              <a:t>© 2018, ATIXA. All rights reserved.</a:t>
            </a:r>
          </a:p>
        </p:txBody>
      </p:sp>
      <p:sp>
        <p:nvSpPr>
          <p:cNvPr id="7" name="Slide Number Placeholder 6"/>
          <p:cNvSpPr>
            <a:spLocks noGrp="1"/>
          </p:cNvSpPr>
          <p:nvPr>
            <p:ph type="sldNum" sz="quarter" idx="5"/>
          </p:nvPr>
        </p:nvSpPr>
        <p:spPr/>
        <p:txBody>
          <a:bodyPr/>
          <a:lstStyle/>
          <a:p>
            <a:fld id="{334080D9-782D-BA4B-A0FB-90F9E6D9C248}" type="slidenum">
              <a:rPr lang="en-US" smtClean="0"/>
              <a:t>67</a:t>
            </a:fld>
            <a:endParaRPr lang="en-US" dirty="0"/>
          </a:p>
        </p:txBody>
      </p:sp>
    </p:spTree>
    <p:extLst>
      <p:ext uri="{BB962C8B-B14F-4D97-AF65-F5344CB8AC3E}">
        <p14:creationId xmlns:p14="http://schemas.microsoft.com/office/powerpoint/2010/main" val="948341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a:t>
            </a:r>
            <a:endParaRPr lang="en-US" dirty="0"/>
          </a:p>
        </p:txBody>
      </p:sp>
      <p:sp>
        <p:nvSpPr>
          <p:cNvPr id="5" name="Slide Number Placeholder 4"/>
          <p:cNvSpPr>
            <a:spLocks noGrp="1"/>
          </p:cNvSpPr>
          <p:nvPr>
            <p:ph type="sldNum" sz="quarter" idx="5"/>
          </p:nvPr>
        </p:nvSpPr>
        <p:spPr/>
        <p:txBody>
          <a:bodyPr/>
          <a:lstStyle/>
          <a:p>
            <a:fld id="{334080D9-782D-BA4B-A0FB-90F9E6D9C248}" type="slidenum">
              <a:rPr lang="en-US" smtClean="0"/>
              <a:t>84</a:t>
            </a:fld>
            <a:endParaRPr lang="en-US" dirty="0"/>
          </a:p>
        </p:txBody>
      </p:sp>
    </p:spTree>
    <p:extLst>
      <p:ext uri="{BB962C8B-B14F-4D97-AF65-F5344CB8AC3E}">
        <p14:creationId xmlns:p14="http://schemas.microsoft.com/office/powerpoint/2010/main" val="2614192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a:t>
            </a:r>
          </a:p>
        </p:txBody>
      </p:sp>
      <p:sp>
        <p:nvSpPr>
          <p:cNvPr id="5" name="Slide Number Placeholder 4"/>
          <p:cNvSpPr>
            <a:spLocks noGrp="1"/>
          </p:cNvSpPr>
          <p:nvPr>
            <p:ph type="sldNum" sz="quarter" idx="5"/>
          </p:nvPr>
        </p:nvSpPr>
        <p:spPr/>
        <p:txBody>
          <a:bodyPr/>
          <a:lstStyle/>
          <a:p>
            <a:fld id="{334080D9-782D-BA4B-A0FB-90F9E6D9C248}" type="slidenum">
              <a:rPr lang="en-US" smtClean="0"/>
              <a:t>85</a:t>
            </a:fld>
            <a:endParaRPr lang="en-US" dirty="0"/>
          </a:p>
        </p:txBody>
      </p:sp>
    </p:spTree>
    <p:extLst>
      <p:ext uri="{BB962C8B-B14F-4D97-AF65-F5344CB8AC3E}">
        <p14:creationId xmlns:p14="http://schemas.microsoft.com/office/powerpoint/2010/main" val="40150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Hawaii has a rich and admirable history of being ahead of the curve on commitment to civil rights and equitable outcomes.</a:t>
            </a:r>
          </a:p>
        </p:txBody>
      </p:sp>
      <p:sp>
        <p:nvSpPr>
          <p:cNvPr id="4" name="Footer Placeholder 3"/>
          <p:cNvSpPr>
            <a:spLocks noGrp="1"/>
          </p:cNvSpPr>
          <p:nvPr>
            <p:ph type="ftr" sz="quarter" idx="4"/>
          </p:nvPr>
        </p:nvSpPr>
        <p:spPr/>
        <p:txBody>
          <a:bodyPr/>
          <a:lstStyle/>
          <a:p>
            <a:r>
              <a:rPr lang="en-US"/>
              <a:t> </a:t>
            </a:r>
            <a:endParaRPr lang="en-US" dirty="0"/>
          </a:p>
        </p:txBody>
      </p:sp>
      <p:sp>
        <p:nvSpPr>
          <p:cNvPr id="5" name="Slide Number Placeholder 4"/>
          <p:cNvSpPr>
            <a:spLocks noGrp="1"/>
          </p:cNvSpPr>
          <p:nvPr>
            <p:ph type="sldNum" sz="quarter" idx="5"/>
          </p:nvPr>
        </p:nvSpPr>
        <p:spPr/>
        <p:txBody>
          <a:bodyPr/>
          <a:lstStyle/>
          <a:p>
            <a:fld id="{334080D9-782D-BA4B-A0FB-90F9E6D9C248}" type="slidenum">
              <a:rPr lang="en-US" smtClean="0"/>
              <a:t>3</a:t>
            </a:fld>
            <a:endParaRPr lang="en-US"/>
          </a:p>
        </p:txBody>
      </p:sp>
    </p:spTree>
    <p:extLst>
      <p:ext uri="{BB962C8B-B14F-4D97-AF65-F5344CB8AC3E}">
        <p14:creationId xmlns:p14="http://schemas.microsoft.com/office/powerpoint/2010/main" val="3833575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r>
              <a:rPr lang="en-US" dirty="0"/>
              <a:t>© 2018, ATIXA. All rights reserved.</a:t>
            </a:r>
          </a:p>
        </p:txBody>
      </p:sp>
      <p:sp>
        <p:nvSpPr>
          <p:cNvPr id="7" name="Slide Number Placeholder 6"/>
          <p:cNvSpPr>
            <a:spLocks noGrp="1"/>
          </p:cNvSpPr>
          <p:nvPr>
            <p:ph type="sldNum" sz="quarter" idx="5"/>
          </p:nvPr>
        </p:nvSpPr>
        <p:spPr/>
        <p:txBody>
          <a:bodyPr/>
          <a:lstStyle/>
          <a:p>
            <a:fld id="{334080D9-782D-BA4B-A0FB-90F9E6D9C248}" type="slidenum">
              <a:rPr lang="en-US" smtClean="0"/>
              <a:t>89</a:t>
            </a:fld>
            <a:endParaRPr lang="en-US" dirty="0"/>
          </a:p>
        </p:txBody>
      </p:sp>
    </p:spTree>
    <p:extLst>
      <p:ext uri="{BB962C8B-B14F-4D97-AF65-F5344CB8AC3E}">
        <p14:creationId xmlns:p14="http://schemas.microsoft.com/office/powerpoint/2010/main" val="2171385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a:t>
            </a:r>
            <a:r>
              <a:rPr lang="en-US" baseline="0" dirty="0"/>
              <a:t> Color contrast is a good thing. </a:t>
            </a:r>
            <a:endParaRPr lang="en-US" dirty="0"/>
          </a:p>
        </p:txBody>
      </p:sp>
      <p:sp>
        <p:nvSpPr>
          <p:cNvPr id="6" name="Date Placeholder 5">
            <a:extLst>
              <a:ext uri="{FF2B5EF4-FFF2-40B4-BE49-F238E27FC236}">
                <a16:creationId xmlns:a16="http://schemas.microsoft.com/office/drawing/2014/main" id="{8D09DBD0-220D-7B45-9C58-97F85F978DEB}"/>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870576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04639-0752-4986-A31C-66038D388048}" type="slidenum">
              <a:rPr lang="en-US" smtClean="0"/>
              <a:t>92</a:t>
            </a:fld>
            <a:endParaRPr lang="en-US" dirty="0"/>
          </a:p>
        </p:txBody>
      </p:sp>
    </p:spTree>
    <p:extLst>
      <p:ext uri="{BB962C8B-B14F-4D97-AF65-F5344CB8AC3E}">
        <p14:creationId xmlns:p14="http://schemas.microsoft.com/office/powerpoint/2010/main" val="2513936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5704639-0752-4986-A31C-66038D388048}" type="slidenum">
              <a:rPr lang="en-US" smtClean="0"/>
              <a:t>94</a:t>
            </a:fld>
            <a:endParaRPr lang="en-US" dirty="0"/>
          </a:p>
        </p:txBody>
      </p:sp>
    </p:spTree>
    <p:extLst>
      <p:ext uri="{BB962C8B-B14F-4D97-AF65-F5344CB8AC3E}">
        <p14:creationId xmlns:p14="http://schemas.microsoft.com/office/powerpoint/2010/main" val="1873475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Affirms the application of the pregnancy-related portions of the regulations to athletics departments, and summarized a school’s obligations to pregnant student-athletes.</a:t>
            </a:r>
          </a:p>
          <a:p>
            <a:endParaRPr lang="en-US" dirty="0"/>
          </a:p>
        </p:txBody>
      </p:sp>
      <p:sp>
        <p:nvSpPr>
          <p:cNvPr id="4" name="Footer Placeholder 3"/>
          <p:cNvSpPr>
            <a:spLocks noGrp="1"/>
          </p:cNvSpPr>
          <p:nvPr>
            <p:ph type="ftr" sz="quarter" idx="4"/>
          </p:nvPr>
        </p:nvSpPr>
        <p:spPr/>
        <p:txBody>
          <a:bodyPr/>
          <a:lstStyle/>
          <a:p>
            <a:r>
              <a:rPr lang="en-US" dirty="0"/>
              <a:t> </a:t>
            </a:r>
          </a:p>
        </p:txBody>
      </p:sp>
      <p:sp>
        <p:nvSpPr>
          <p:cNvPr id="5" name="Slide Number Placeholder 4"/>
          <p:cNvSpPr>
            <a:spLocks noGrp="1"/>
          </p:cNvSpPr>
          <p:nvPr>
            <p:ph type="sldNum" sz="quarter" idx="5"/>
          </p:nvPr>
        </p:nvSpPr>
        <p:spPr/>
        <p:txBody>
          <a:bodyPr/>
          <a:lstStyle/>
          <a:p>
            <a:fld id="{334080D9-782D-BA4B-A0FB-90F9E6D9C248}" type="slidenum">
              <a:rPr lang="en-US" smtClean="0"/>
              <a:t>98</a:t>
            </a:fld>
            <a:endParaRPr lang="en-US" dirty="0"/>
          </a:p>
        </p:txBody>
      </p:sp>
    </p:spTree>
    <p:extLst>
      <p:ext uri="{BB962C8B-B14F-4D97-AF65-F5344CB8AC3E}">
        <p14:creationId xmlns:p14="http://schemas.microsoft.com/office/powerpoint/2010/main" val="2470743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a:t>
            </a:r>
          </a:p>
        </p:txBody>
      </p:sp>
      <p:sp>
        <p:nvSpPr>
          <p:cNvPr id="5" name="Slide Number Placeholder 4"/>
          <p:cNvSpPr>
            <a:spLocks noGrp="1"/>
          </p:cNvSpPr>
          <p:nvPr>
            <p:ph type="sldNum" sz="quarter" idx="5"/>
          </p:nvPr>
        </p:nvSpPr>
        <p:spPr/>
        <p:txBody>
          <a:bodyPr/>
          <a:lstStyle/>
          <a:p>
            <a:fld id="{334080D9-782D-BA4B-A0FB-90F9E6D9C248}" type="slidenum">
              <a:rPr lang="en-US" smtClean="0"/>
              <a:t>105</a:t>
            </a:fld>
            <a:endParaRPr lang="en-US" dirty="0"/>
          </a:p>
        </p:txBody>
      </p:sp>
    </p:spTree>
    <p:extLst>
      <p:ext uri="{BB962C8B-B14F-4D97-AF65-F5344CB8AC3E}">
        <p14:creationId xmlns:p14="http://schemas.microsoft.com/office/powerpoint/2010/main" val="3875183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a:t>
            </a:r>
          </a:p>
        </p:txBody>
      </p:sp>
      <p:sp>
        <p:nvSpPr>
          <p:cNvPr id="5" name="Slide Number Placeholder 4"/>
          <p:cNvSpPr>
            <a:spLocks noGrp="1"/>
          </p:cNvSpPr>
          <p:nvPr>
            <p:ph type="sldNum" sz="quarter" idx="5"/>
          </p:nvPr>
        </p:nvSpPr>
        <p:spPr/>
        <p:txBody>
          <a:bodyPr/>
          <a:lstStyle/>
          <a:p>
            <a:fld id="{334080D9-782D-BA4B-A0FB-90F9E6D9C248}" type="slidenum">
              <a:rPr lang="en-US" smtClean="0"/>
              <a:t>111</a:t>
            </a:fld>
            <a:endParaRPr lang="en-US" dirty="0"/>
          </a:p>
        </p:txBody>
      </p:sp>
    </p:spTree>
    <p:extLst>
      <p:ext uri="{BB962C8B-B14F-4D97-AF65-F5344CB8AC3E}">
        <p14:creationId xmlns:p14="http://schemas.microsoft.com/office/powerpoint/2010/main" val="3523235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a:t>
            </a:r>
          </a:p>
        </p:txBody>
      </p:sp>
      <p:sp>
        <p:nvSpPr>
          <p:cNvPr id="5" name="Slide Number Placeholder 4"/>
          <p:cNvSpPr>
            <a:spLocks noGrp="1"/>
          </p:cNvSpPr>
          <p:nvPr>
            <p:ph type="sldNum" sz="quarter" idx="5"/>
          </p:nvPr>
        </p:nvSpPr>
        <p:spPr/>
        <p:txBody>
          <a:bodyPr/>
          <a:lstStyle/>
          <a:p>
            <a:fld id="{334080D9-782D-BA4B-A0FB-90F9E6D9C248}" type="slidenum">
              <a:rPr lang="en-US" smtClean="0"/>
              <a:t>112</a:t>
            </a:fld>
            <a:endParaRPr lang="en-US" dirty="0"/>
          </a:p>
        </p:txBody>
      </p:sp>
    </p:spTree>
    <p:extLst>
      <p:ext uri="{BB962C8B-B14F-4D97-AF65-F5344CB8AC3E}">
        <p14:creationId xmlns:p14="http://schemas.microsoft.com/office/powerpoint/2010/main" val="2833819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a:t>
            </a:r>
          </a:p>
        </p:txBody>
      </p:sp>
      <p:sp>
        <p:nvSpPr>
          <p:cNvPr id="5" name="Slide Number Placeholder 4"/>
          <p:cNvSpPr>
            <a:spLocks noGrp="1"/>
          </p:cNvSpPr>
          <p:nvPr>
            <p:ph type="sldNum" sz="quarter" idx="5"/>
          </p:nvPr>
        </p:nvSpPr>
        <p:spPr/>
        <p:txBody>
          <a:bodyPr/>
          <a:lstStyle/>
          <a:p>
            <a:fld id="{334080D9-782D-BA4B-A0FB-90F9E6D9C248}" type="slidenum">
              <a:rPr lang="en-US" smtClean="0"/>
              <a:t>5</a:t>
            </a:fld>
            <a:endParaRPr lang="en-US" dirty="0"/>
          </a:p>
        </p:txBody>
      </p:sp>
    </p:spTree>
    <p:extLst>
      <p:ext uri="{BB962C8B-B14F-4D97-AF65-F5344CB8AC3E}">
        <p14:creationId xmlns:p14="http://schemas.microsoft.com/office/powerpoint/2010/main" val="176812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“Incident 2” from the TC v. Metro Nashville Case</a:t>
            </a:r>
          </a:p>
          <a:p>
            <a:r>
              <a:rPr lang="en-US" dirty="0"/>
              <a:t>See:  </a:t>
            </a:r>
            <a:r>
              <a:rPr lang="en-US" dirty="0">
                <a:hlinkClick r:id="rId3"/>
              </a:rPr>
              <a:t>https://cdn.tngconsulting.com/website-media/ncherm.org/wp-content/uploads/2019/06/28115403/TC-v-Nashville-Public-Schools_final-upload.pdf</a:t>
            </a:r>
            <a:endParaRPr lang="en-US" dirty="0"/>
          </a:p>
          <a:p>
            <a:endParaRPr lang="en-US" dirty="0"/>
          </a:p>
        </p:txBody>
      </p:sp>
      <p:sp>
        <p:nvSpPr>
          <p:cNvPr id="4" name="Footer Placeholder 3"/>
          <p:cNvSpPr>
            <a:spLocks noGrp="1"/>
          </p:cNvSpPr>
          <p:nvPr>
            <p:ph type="ftr" sz="quarter" idx="4"/>
          </p:nvPr>
        </p:nvSpPr>
        <p:spPr/>
        <p:txBody>
          <a:bodyPr/>
          <a:lstStyle/>
          <a:p>
            <a:r>
              <a:rPr lang="en-US" dirty="0"/>
              <a:t> </a:t>
            </a:r>
          </a:p>
        </p:txBody>
      </p:sp>
      <p:sp>
        <p:nvSpPr>
          <p:cNvPr id="5" name="Slide Number Placeholder 4"/>
          <p:cNvSpPr>
            <a:spLocks noGrp="1"/>
          </p:cNvSpPr>
          <p:nvPr>
            <p:ph type="sldNum" sz="quarter" idx="5"/>
          </p:nvPr>
        </p:nvSpPr>
        <p:spPr/>
        <p:txBody>
          <a:bodyPr/>
          <a:lstStyle/>
          <a:p>
            <a:fld id="{334080D9-782D-BA4B-A0FB-90F9E6D9C248}" type="slidenum">
              <a:rPr lang="en-US" smtClean="0"/>
              <a:t>6</a:t>
            </a:fld>
            <a:endParaRPr lang="en-US" dirty="0"/>
          </a:p>
        </p:txBody>
      </p:sp>
    </p:spTree>
    <p:extLst>
      <p:ext uri="{BB962C8B-B14F-4D97-AF65-F5344CB8AC3E}">
        <p14:creationId xmlns:p14="http://schemas.microsoft.com/office/powerpoint/2010/main" val="1745024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a:t>
            </a:r>
          </a:p>
        </p:txBody>
      </p:sp>
      <p:sp>
        <p:nvSpPr>
          <p:cNvPr id="5" name="Slide Number Placeholder 4"/>
          <p:cNvSpPr>
            <a:spLocks noGrp="1"/>
          </p:cNvSpPr>
          <p:nvPr>
            <p:ph type="sldNum" sz="quarter" idx="5"/>
          </p:nvPr>
        </p:nvSpPr>
        <p:spPr/>
        <p:txBody>
          <a:bodyPr/>
          <a:lstStyle/>
          <a:p>
            <a:fld id="{334080D9-782D-BA4B-A0FB-90F9E6D9C248}" type="slidenum">
              <a:rPr lang="en-US" smtClean="0"/>
              <a:t>11</a:t>
            </a:fld>
            <a:endParaRPr lang="en-US" dirty="0"/>
          </a:p>
        </p:txBody>
      </p:sp>
    </p:spTree>
    <p:extLst>
      <p:ext uri="{BB962C8B-B14F-4D97-AF65-F5344CB8AC3E}">
        <p14:creationId xmlns:p14="http://schemas.microsoft.com/office/powerpoint/2010/main" val="429300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2148AABB-9457-AC4E-944C-C7F56B053DC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69290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 </a:t>
            </a:r>
          </a:p>
        </p:txBody>
      </p:sp>
      <p:sp>
        <p:nvSpPr>
          <p:cNvPr id="5" name="Slide Number Placeholder 4"/>
          <p:cNvSpPr>
            <a:spLocks noGrp="1"/>
          </p:cNvSpPr>
          <p:nvPr>
            <p:ph type="sldNum" sz="quarter" idx="11"/>
          </p:nvPr>
        </p:nvSpPr>
        <p:spPr/>
        <p:txBody>
          <a:bodyPr/>
          <a:lstStyle/>
          <a:p>
            <a:fld id="{334080D9-782D-BA4B-A0FB-90F9E6D9C248}" type="slidenum">
              <a:rPr lang="en-US" smtClean="0"/>
              <a:t>38</a:t>
            </a:fld>
            <a:endParaRPr lang="en-US" dirty="0"/>
          </a:p>
        </p:txBody>
      </p:sp>
    </p:spTree>
    <p:extLst>
      <p:ext uri="{BB962C8B-B14F-4D97-AF65-F5344CB8AC3E}">
        <p14:creationId xmlns:p14="http://schemas.microsoft.com/office/powerpoint/2010/main" val="233906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 </a:t>
            </a:r>
          </a:p>
        </p:txBody>
      </p:sp>
      <p:sp>
        <p:nvSpPr>
          <p:cNvPr id="5" name="Slide Number Placeholder 4"/>
          <p:cNvSpPr>
            <a:spLocks noGrp="1"/>
          </p:cNvSpPr>
          <p:nvPr>
            <p:ph type="sldNum" sz="quarter" idx="11"/>
          </p:nvPr>
        </p:nvSpPr>
        <p:spPr/>
        <p:txBody>
          <a:bodyPr/>
          <a:lstStyle/>
          <a:p>
            <a:fld id="{334080D9-782D-BA4B-A0FB-90F9E6D9C248}" type="slidenum">
              <a:rPr lang="en-US" smtClean="0"/>
              <a:t>39</a:t>
            </a:fld>
            <a:endParaRPr lang="en-US" dirty="0"/>
          </a:p>
        </p:txBody>
      </p:sp>
    </p:spTree>
    <p:extLst>
      <p:ext uri="{BB962C8B-B14F-4D97-AF65-F5344CB8AC3E}">
        <p14:creationId xmlns:p14="http://schemas.microsoft.com/office/powerpoint/2010/main" val="245696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a:t>
            </a:r>
          </a:p>
        </p:txBody>
      </p:sp>
      <p:sp>
        <p:nvSpPr>
          <p:cNvPr id="5" name="Slide Number Placeholder 4"/>
          <p:cNvSpPr>
            <a:spLocks noGrp="1"/>
          </p:cNvSpPr>
          <p:nvPr>
            <p:ph type="sldNum" sz="quarter" idx="5"/>
          </p:nvPr>
        </p:nvSpPr>
        <p:spPr/>
        <p:txBody>
          <a:bodyPr/>
          <a:lstStyle/>
          <a:p>
            <a:fld id="{334080D9-782D-BA4B-A0FB-90F9E6D9C248}" type="slidenum">
              <a:rPr lang="en-US" smtClean="0"/>
              <a:t>42</a:t>
            </a:fld>
            <a:endParaRPr lang="en-US" dirty="0"/>
          </a:p>
        </p:txBody>
      </p:sp>
    </p:spTree>
    <p:extLst>
      <p:ext uri="{BB962C8B-B14F-4D97-AF65-F5344CB8AC3E}">
        <p14:creationId xmlns:p14="http://schemas.microsoft.com/office/powerpoint/2010/main" val="2634613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Option 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46E7CAC-92CF-4D9E-8735-FF8FC73E4B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5129"/>
          </a:xfrm>
          <a:prstGeom prst="rect">
            <a:avLst/>
          </a:prstGeom>
        </p:spPr>
      </p:pic>
      <p:sp>
        <p:nvSpPr>
          <p:cNvPr id="4" name="Rectangle 3">
            <a:extLst>
              <a:ext uri="{FF2B5EF4-FFF2-40B4-BE49-F238E27FC236}">
                <a16:creationId xmlns:a16="http://schemas.microsoft.com/office/drawing/2014/main" id="{0395418A-C9A7-4177-843A-99A4E2D1D088}"/>
              </a:ext>
            </a:extLst>
          </p:cNvPr>
          <p:cNvSpPr/>
          <p:nvPr/>
        </p:nvSpPr>
        <p:spPr>
          <a:xfrm>
            <a:off x="0" y="2177143"/>
            <a:ext cx="9144000" cy="4680857"/>
          </a:xfrm>
          <a:prstGeom prst="rect">
            <a:avLst/>
          </a:prstGeom>
          <a:gradFill>
            <a:gsLst>
              <a:gs pos="24300">
                <a:srgbClr val="4B4B4B">
                  <a:alpha val="73000"/>
                </a:srgbClr>
              </a:gs>
              <a:gs pos="64000">
                <a:schemeClr val="accent5">
                  <a:alpha val="99000"/>
                </a:schemeClr>
              </a:gs>
              <a:gs pos="0">
                <a:schemeClr val="accent5">
                  <a:alpha val="0"/>
                </a:schemeClr>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hasCustomPrompt="1"/>
          </p:nvPr>
        </p:nvSpPr>
        <p:spPr>
          <a:xfrm>
            <a:off x="965201" y="5957040"/>
            <a:ext cx="7213600" cy="304800"/>
          </a:xfrm>
          <a:prstGeom prst="rect">
            <a:avLst/>
          </a:prstGeom>
        </p:spPr>
        <p:txBody>
          <a:bodyPr/>
          <a:lstStyle>
            <a:lvl1pPr marL="0" indent="0" algn="ctr">
              <a:buNone/>
              <a:defRPr sz="1600" b="0">
                <a:solidFill>
                  <a:schemeClr val="accent3"/>
                </a:solidFill>
              </a:defRPr>
            </a:lvl1pPr>
          </a:lstStyle>
          <a:p>
            <a:pPr lvl="0"/>
            <a:r>
              <a:rPr lang="en-US" dirty="0"/>
              <a:t>Edit Master text styles</a:t>
            </a:r>
          </a:p>
        </p:txBody>
      </p:sp>
      <p:cxnSp>
        <p:nvCxnSpPr>
          <p:cNvPr id="5" name="Straight Connector 4">
            <a:extLst>
              <a:ext uri="{FF2B5EF4-FFF2-40B4-BE49-F238E27FC236}">
                <a16:creationId xmlns:a16="http://schemas.microsoft.com/office/drawing/2014/main" id="{92FC1D6F-BAEE-47EA-9989-849EB83C2FBC}"/>
              </a:ext>
            </a:extLst>
          </p:cNvPr>
          <p:cNvCxnSpPr>
            <a:cxnSpLocks/>
          </p:cNvCxnSpPr>
          <p:nvPr/>
        </p:nvCxnSpPr>
        <p:spPr>
          <a:xfrm>
            <a:off x="3630613" y="5785826"/>
            <a:ext cx="1882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BF09A7-F8D3-41A1-AB6F-A07C62072E6D}"/>
              </a:ext>
            </a:extLst>
          </p:cNvPr>
          <p:cNvSpPr/>
          <p:nvPr/>
        </p:nvSpPr>
        <p:spPr>
          <a:xfrm>
            <a:off x="1" y="6751320"/>
            <a:ext cx="914400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pic>
        <p:nvPicPr>
          <p:cNvPr id="10" name="Picture 9">
            <a:extLst>
              <a:ext uri="{FF2B5EF4-FFF2-40B4-BE49-F238E27FC236}">
                <a16:creationId xmlns:a16="http://schemas.microsoft.com/office/drawing/2014/main" id="{BE8E057C-FBDD-4F7D-ADAF-57460DC63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015" y="3338286"/>
            <a:ext cx="2249970" cy="1163964"/>
          </a:xfrm>
          <a:prstGeom prst="rect">
            <a:avLst/>
          </a:prstGeom>
        </p:spPr>
      </p:pic>
      <p:sp>
        <p:nvSpPr>
          <p:cNvPr id="14" name="Text Placeholder 20">
            <a:extLst>
              <a:ext uri="{FF2B5EF4-FFF2-40B4-BE49-F238E27FC236}">
                <a16:creationId xmlns:a16="http://schemas.microsoft.com/office/drawing/2014/main" id="{EFF0758A-3BEA-47F8-8190-33C06A646032}"/>
              </a:ext>
            </a:extLst>
          </p:cNvPr>
          <p:cNvSpPr>
            <a:spLocks noGrp="1"/>
          </p:cNvSpPr>
          <p:nvPr>
            <p:ph type="body" sz="quarter" idx="12" hasCustomPrompt="1"/>
          </p:nvPr>
        </p:nvSpPr>
        <p:spPr>
          <a:xfrm>
            <a:off x="965201" y="4876800"/>
            <a:ext cx="7213600" cy="684971"/>
          </a:xfrm>
          <a:prstGeom prst="rect">
            <a:avLst/>
          </a:prstGeom>
        </p:spPr>
        <p:txBody>
          <a:bodyPr anchor="b"/>
          <a:lstStyle>
            <a:lvl1pPr marL="0" indent="0" algn="ctr">
              <a:lnSpc>
                <a:spcPct val="80000"/>
              </a:lnSpc>
              <a:spcBef>
                <a:spcPts val="0"/>
              </a:spcBef>
              <a:buNone/>
              <a:defRPr sz="3200" cap="all" baseline="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770653910"/>
      </p:ext>
    </p:extLst>
  </p:cSld>
  <p:clrMapOvr>
    <a:masterClrMapping/>
  </p:clrMapOvr>
  <p:hf sldNum="0" hdr="0" ftr="0" dt="0"/>
  <p:extLst>
    <p:ext uri="{DCECCB84-F9BA-43D5-87BE-67443E8EF086}">
      <p15:sldGuideLst xmlns:p15="http://schemas.microsoft.com/office/powerpoint/2012/main">
        <p15:guide id="1" orient="horz" pos="1992">
          <p15:clr>
            <a:srgbClr val="5ACBF0"/>
          </p15:clr>
        </p15:guide>
        <p15:guide id="2" orient="horz" pos="3240">
          <p15:clr>
            <a:srgbClr val="5ACBF0"/>
          </p15:clr>
        </p15:guide>
        <p15:guide id="3" orient="horz" pos="3336">
          <p15:clr>
            <a:srgbClr val="5ACBF0"/>
          </p15:clr>
        </p15:guide>
        <p15:guide id="5" orient="horz" pos="3960">
          <p15:clr>
            <a:srgbClr val="5ACBF0"/>
          </p15:clr>
        </p15:guide>
        <p15:guide id="6" orient="horz" pos="4032">
          <p15:clr>
            <a:srgbClr val="5ACBF0"/>
          </p15:clr>
        </p15:guide>
        <p15:guide id="7" orient="horz" pos="4224">
          <p15:clr>
            <a:srgbClr val="5ACBF0"/>
          </p15:clr>
        </p15:guide>
        <p15:guide id="8" orient="horz" pos="3432">
          <p15:clr>
            <a:srgbClr val="5ACBF0"/>
          </p15:clr>
        </p15:guide>
        <p15:guide id="9" pos="180">
          <p15:clr>
            <a:srgbClr val="5ACBF0"/>
          </p15:clr>
        </p15:guide>
        <p15:guide id="10" pos="5580">
          <p15:clr>
            <a:srgbClr val="5ACBF0"/>
          </p15:clr>
        </p15:guide>
        <p15:guide id="11" orient="horz" pos="144">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E2CB8F-5D5F-4A99-976D-2C3E829C1EA7}"/>
              </a:ext>
            </a:extLst>
          </p:cNvPr>
          <p:cNvSpPr/>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Text Placeholder 3">
            <a:extLst>
              <a:ext uri="{FF2B5EF4-FFF2-40B4-BE49-F238E27FC236}">
                <a16:creationId xmlns:a16="http://schemas.microsoft.com/office/drawing/2014/main" id="{0AD96784-D313-4FEA-85B2-CCE507F548F8}"/>
              </a:ext>
            </a:extLst>
          </p:cNvPr>
          <p:cNvSpPr>
            <a:spLocks noGrp="1"/>
          </p:cNvSpPr>
          <p:nvPr>
            <p:ph type="body" sz="quarter" idx="11" hasCustomPrompt="1"/>
          </p:nvPr>
        </p:nvSpPr>
        <p:spPr>
          <a:xfrm>
            <a:off x="285750" y="2133603"/>
            <a:ext cx="5514975" cy="1508125"/>
          </a:xfrm>
          <a:prstGeom prst="rect">
            <a:avLst/>
          </a:prstGeom>
        </p:spPr>
        <p:txBody>
          <a:bodyPr anchor="b"/>
          <a:lstStyle>
            <a:lvl1pPr marL="0" indent="0">
              <a:lnSpc>
                <a:spcPct val="80000"/>
              </a:lnSpc>
              <a:spcBef>
                <a:spcPts val="0"/>
              </a:spcBef>
              <a:buNone/>
              <a:defRPr sz="4400" cap="all" baseline="0">
                <a:solidFill>
                  <a:schemeClr val="bg1"/>
                </a:solidFill>
              </a:defRPr>
            </a:lvl1pPr>
          </a:lstStyle>
          <a:p>
            <a:pPr lvl="0"/>
            <a:r>
              <a:rPr lang="en-US" dirty="0"/>
              <a:t>Divider Title </a:t>
            </a:r>
            <a:br>
              <a:rPr lang="en-US" dirty="0"/>
            </a:br>
            <a:r>
              <a:rPr lang="en-US" dirty="0"/>
              <a:t>Goes Here</a:t>
            </a:r>
          </a:p>
        </p:txBody>
      </p:sp>
      <p:sp>
        <p:nvSpPr>
          <p:cNvPr id="11" name="Rectangle 10">
            <a:extLst>
              <a:ext uri="{FF2B5EF4-FFF2-40B4-BE49-F238E27FC236}">
                <a16:creationId xmlns:a16="http://schemas.microsoft.com/office/drawing/2014/main" id="{BEFA5393-99DC-4519-9EA0-D7B166E595C0}"/>
              </a:ext>
            </a:extLst>
          </p:cNvPr>
          <p:cNvSpPr/>
          <p:nvPr/>
        </p:nvSpPr>
        <p:spPr>
          <a:xfrm>
            <a:off x="285750" y="3918903"/>
            <a:ext cx="457200" cy="45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12" name="Text Placeholder 2">
            <a:extLst>
              <a:ext uri="{FF2B5EF4-FFF2-40B4-BE49-F238E27FC236}">
                <a16:creationId xmlns:a16="http://schemas.microsoft.com/office/drawing/2014/main" id="{CFB480AE-7D05-4940-8810-534C5E9DE946}"/>
              </a:ext>
            </a:extLst>
          </p:cNvPr>
          <p:cNvSpPr>
            <a:spLocks noGrp="1"/>
          </p:cNvSpPr>
          <p:nvPr>
            <p:ph type="body" sz="quarter" idx="12" hasCustomPrompt="1"/>
          </p:nvPr>
        </p:nvSpPr>
        <p:spPr>
          <a:xfrm>
            <a:off x="285750" y="4241800"/>
            <a:ext cx="5514975" cy="508000"/>
          </a:xfrm>
          <a:prstGeom prst="rect">
            <a:avLst/>
          </a:prstGeom>
        </p:spPr>
        <p:txBody>
          <a:bodyPr/>
          <a:lstStyle>
            <a:lvl1pPr marL="0" indent="0" algn="l">
              <a:buNone/>
              <a:defRPr>
                <a:solidFill>
                  <a:schemeClr val="bg1"/>
                </a:solidFill>
              </a:defRPr>
            </a:lvl1pPr>
          </a:lstStyle>
          <a:p>
            <a:pPr lvl="0"/>
            <a:r>
              <a:rPr lang="en-US" dirty="0"/>
              <a:t>Subtitle goes here</a:t>
            </a:r>
          </a:p>
        </p:txBody>
      </p:sp>
    </p:spTree>
    <p:extLst>
      <p:ext uri="{BB962C8B-B14F-4D97-AF65-F5344CB8AC3E}">
        <p14:creationId xmlns:p14="http://schemas.microsoft.com/office/powerpoint/2010/main" val="898515350"/>
      </p:ext>
    </p:extLst>
  </p:cSld>
  <p:clrMapOvr>
    <a:masterClrMapping/>
  </p:clrMapOvr>
  <p:hf sldNum="0" hdr="0" ftr="0" dt="0"/>
  <p:extLst>
    <p:ext uri="{DCECCB84-F9BA-43D5-87BE-67443E8EF086}">
      <p15:sldGuideLst xmlns:p15="http://schemas.microsoft.com/office/powerpoint/2012/main">
        <p15:guide id="1" orient="horz" pos="1344">
          <p15:clr>
            <a:srgbClr val="FBAE40"/>
          </p15:clr>
        </p15:guide>
        <p15:guide id="2" orient="horz" pos="2304">
          <p15:clr>
            <a:srgbClr val="FBAE40"/>
          </p15:clr>
        </p15:guide>
        <p15:guide id="3" orient="horz" pos="3000">
          <p15:clr>
            <a:srgbClr val="FBAE40"/>
          </p15:clr>
        </p15:guide>
        <p15:guide id="4" orient="horz" pos="2664">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3960">
          <p15:clr>
            <a:srgbClr val="FBAE40"/>
          </p15:clr>
        </p15:guide>
        <p15:guide id="11" pos="3834">
          <p15:clr>
            <a:srgbClr val="FBAE40"/>
          </p15:clr>
        </p15:guide>
        <p15:guide id="12" pos="401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Divider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E2CB8F-5D5F-4A99-976D-2C3E829C1EA7}"/>
              </a:ext>
            </a:extLst>
          </p:cNvPr>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3" name="Group 4">
            <a:extLst>
              <a:ext uri="{FF2B5EF4-FFF2-40B4-BE49-F238E27FC236}">
                <a16:creationId xmlns:a16="http://schemas.microsoft.com/office/drawing/2014/main" id="{323536F2-704F-4503-A4A5-470AFC524C4A}"/>
              </a:ext>
            </a:extLst>
          </p:cNvPr>
          <p:cNvGrpSpPr>
            <a:grpSpLocks noChangeAspect="1"/>
          </p:cNvGrpSpPr>
          <p:nvPr/>
        </p:nvGrpSpPr>
        <p:grpSpPr bwMode="auto">
          <a:xfrm>
            <a:off x="687610" y="0"/>
            <a:ext cx="8456390" cy="6858000"/>
            <a:chOff x="968" y="-454"/>
            <a:chExt cx="5608" cy="4548"/>
          </a:xfrm>
          <a:solidFill>
            <a:srgbClr val="3A3B39"/>
          </a:solidFill>
        </p:grpSpPr>
        <p:sp>
          <p:nvSpPr>
            <p:cNvPr id="5" name="Freeform 5">
              <a:extLst>
                <a:ext uri="{FF2B5EF4-FFF2-40B4-BE49-F238E27FC236}">
                  <a16:creationId xmlns:a16="http://schemas.microsoft.com/office/drawing/2014/main" id="{B46CF9C1-001C-461A-B776-858C9112B45C}"/>
                </a:ext>
              </a:extLst>
            </p:cNvPr>
            <p:cNvSpPr>
              <a:spLocks/>
            </p:cNvSpPr>
            <p:nvPr/>
          </p:nvSpPr>
          <p:spPr bwMode="auto">
            <a:xfrm>
              <a:off x="968" y="-454"/>
              <a:ext cx="2743" cy="4548"/>
            </a:xfrm>
            <a:custGeom>
              <a:avLst/>
              <a:gdLst>
                <a:gd name="T0" fmla="*/ 2743 w 2743"/>
                <a:gd name="T1" fmla="*/ 4548 h 4548"/>
                <a:gd name="T2" fmla="*/ 2743 w 2743"/>
                <a:gd name="T3" fmla="*/ 4236 h 4548"/>
                <a:gd name="T4" fmla="*/ 1715 w 2743"/>
                <a:gd name="T5" fmla="*/ 4236 h 4548"/>
                <a:gd name="T6" fmla="*/ 1715 w 2743"/>
                <a:gd name="T7" fmla="*/ 0 h 4548"/>
                <a:gd name="T8" fmla="*/ 1029 w 2743"/>
                <a:gd name="T9" fmla="*/ 0 h 4548"/>
                <a:gd name="T10" fmla="*/ 1029 w 2743"/>
                <a:gd name="T11" fmla="*/ 4236 h 4548"/>
                <a:gd name="T12" fmla="*/ 0 w 2743"/>
                <a:gd name="T13" fmla="*/ 4236 h 4548"/>
                <a:gd name="T14" fmla="*/ 0 w 2743"/>
                <a:gd name="T15" fmla="*/ 4548 h 4548"/>
                <a:gd name="T16" fmla="*/ 2743 w 2743"/>
                <a:gd name="T17"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3" h="4548">
                  <a:moveTo>
                    <a:pt x="2743" y="4548"/>
                  </a:moveTo>
                  <a:lnTo>
                    <a:pt x="2743" y="4236"/>
                  </a:lnTo>
                  <a:lnTo>
                    <a:pt x="1715" y="4236"/>
                  </a:lnTo>
                  <a:lnTo>
                    <a:pt x="1715" y="0"/>
                  </a:lnTo>
                  <a:lnTo>
                    <a:pt x="1029" y="0"/>
                  </a:lnTo>
                  <a:lnTo>
                    <a:pt x="1029" y="4236"/>
                  </a:lnTo>
                  <a:lnTo>
                    <a:pt x="0" y="4236"/>
                  </a:lnTo>
                  <a:lnTo>
                    <a:pt x="0" y="4548"/>
                  </a:lnTo>
                  <a:lnTo>
                    <a:pt x="2743" y="4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8FF4B022-9549-409A-9391-CDBAA33EBBDD}"/>
                </a:ext>
              </a:extLst>
            </p:cNvPr>
            <p:cNvSpPr>
              <a:spLocks/>
            </p:cNvSpPr>
            <p:nvPr/>
          </p:nvSpPr>
          <p:spPr bwMode="auto">
            <a:xfrm>
              <a:off x="2054" y="-454"/>
              <a:ext cx="4522" cy="4548"/>
            </a:xfrm>
            <a:custGeom>
              <a:avLst/>
              <a:gdLst>
                <a:gd name="T0" fmla="*/ 2943 w 4522"/>
                <a:gd name="T1" fmla="*/ 4548 h 4548"/>
                <a:gd name="T2" fmla="*/ 4522 w 4522"/>
                <a:gd name="T3" fmla="*/ 4548 h 4548"/>
                <a:gd name="T4" fmla="*/ 4522 w 4522"/>
                <a:gd name="T5" fmla="*/ 4234 h 4548"/>
                <a:gd name="T6" fmla="*/ 4126 w 4522"/>
                <a:gd name="T7" fmla="*/ 4234 h 4548"/>
                <a:gd name="T8" fmla="*/ 2764 w 4522"/>
                <a:gd name="T9" fmla="*/ 1626 h 4548"/>
                <a:gd name="T10" fmla="*/ 3610 w 4522"/>
                <a:gd name="T11" fmla="*/ 0 h 4548"/>
                <a:gd name="T12" fmla="*/ 2877 w 4522"/>
                <a:gd name="T13" fmla="*/ 0 h 4548"/>
                <a:gd name="T14" fmla="*/ 2378 w 4522"/>
                <a:gd name="T15" fmla="*/ 998 h 4548"/>
                <a:gd name="T16" fmla="*/ 1885 w 4522"/>
                <a:gd name="T17" fmla="*/ 0 h 4548"/>
                <a:gd name="T18" fmla="*/ 1146 w 4522"/>
                <a:gd name="T19" fmla="*/ 0 h 4548"/>
                <a:gd name="T20" fmla="*/ 1992 w 4522"/>
                <a:gd name="T21" fmla="*/ 1626 h 4548"/>
                <a:gd name="T22" fmla="*/ 631 w 4522"/>
                <a:gd name="T23" fmla="*/ 4234 h 4548"/>
                <a:gd name="T24" fmla="*/ 0 w 4522"/>
                <a:gd name="T25" fmla="*/ 4234 h 4548"/>
                <a:gd name="T26" fmla="*/ 0 w 4522"/>
                <a:gd name="T27" fmla="*/ 4548 h 4548"/>
                <a:gd name="T28" fmla="*/ 1813 w 4522"/>
                <a:gd name="T29" fmla="*/ 4548 h 4548"/>
                <a:gd name="T30" fmla="*/ 1813 w 4522"/>
                <a:gd name="T31" fmla="*/ 4234 h 4548"/>
                <a:gd name="T32" fmla="*/ 1386 w 4522"/>
                <a:gd name="T33" fmla="*/ 4234 h 4548"/>
                <a:gd name="T34" fmla="*/ 2378 w 4522"/>
                <a:gd name="T35" fmla="*/ 2252 h 4548"/>
                <a:gd name="T36" fmla="*/ 3370 w 4522"/>
                <a:gd name="T37" fmla="*/ 4234 h 4548"/>
                <a:gd name="T38" fmla="*/ 2943 w 4522"/>
                <a:gd name="T39" fmla="*/ 4234 h 4548"/>
                <a:gd name="T40" fmla="*/ 2943 w 4522"/>
                <a:gd name="T41"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22" h="4548">
                  <a:moveTo>
                    <a:pt x="2943" y="4548"/>
                  </a:moveTo>
                  <a:lnTo>
                    <a:pt x="4522" y="4548"/>
                  </a:lnTo>
                  <a:lnTo>
                    <a:pt x="4522" y="4234"/>
                  </a:lnTo>
                  <a:lnTo>
                    <a:pt x="4126" y="4234"/>
                  </a:lnTo>
                  <a:lnTo>
                    <a:pt x="2764" y="1626"/>
                  </a:lnTo>
                  <a:lnTo>
                    <a:pt x="3610" y="0"/>
                  </a:lnTo>
                  <a:lnTo>
                    <a:pt x="2877" y="0"/>
                  </a:lnTo>
                  <a:lnTo>
                    <a:pt x="2378" y="998"/>
                  </a:lnTo>
                  <a:lnTo>
                    <a:pt x="1885" y="0"/>
                  </a:lnTo>
                  <a:lnTo>
                    <a:pt x="1146" y="0"/>
                  </a:lnTo>
                  <a:lnTo>
                    <a:pt x="1992" y="1626"/>
                  </a:lnTo>
                  <a:lnTo>
                    <a:pt x="631" y="4234"/>
                  </a:lnTo>
                  <a:lnTo>
                    <a:pt x="0" y="4234"/>
                  </a:lnTo>
                  <a:lnTo>
                    <a:pt x="0" y="4548"/>
                  </a:lnTo>
                  <a:lnTo>
                    <a:pt x="1813" y="4548"/>
                  </a:lnTo>
                  <a:lnTo>
                    <a:pt x="1813" y="4234"/>
                  </a:lnTo>
                  <a:lnTo>
                    <a:pt x="1386" y="4234"/>
                  </a:lnTo>
                  <a:lnTo>
                    <a:pt x="2378" y="2252"/>
                  </a:lnTo>
                  <a:lnTo>
                    <a:pt x="3370" y="4234"/>
                  </a:lnTo>
                  <a:lnTo>
                    <a:pt x="2943" y="4234"/>
                  </a:lnTo>
                  <a:lnTo>
                    <a:pt x="2943" y="4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Text Placeholder 3">
            <a:extLst>
              <a:ext uri="{FF2B5EF4-FFF2-40B4-BE49-F238E27FC236}">
                <a16:creationId xmlns:a16="http://schemas.microsoft.com/office/drawing/2014/main" id="{0AD96784-D313-4FEA-85B2-CCE507F548F8}"/>
              </a:ext>
            </a:extLst>
          </p:cNvPr>
          <p:cNvSpPr>
            <a:spLocks noGrp="1"/>
          </p:cNvSpPr>
          <p:nvPr>
            <p:ph type="body" sz="quarter" idx="11" hasCustomPrompt="1"/>
          </p:nvPr>
        </p:nvSpPr>
        <p:spPr>
          <a:xfrm>
            <a:off x="285750" y="2133603"/>
            <a:ext cx="5514975" cy="1508125"/>
          </a:xfrm>
          <a:prstGeom prst="rect">
            <a:avLst/>
          </a:prstGeom>
        </p:spPr>
        <p:txBody>
          <a:bodyPr anchor="b"/>
          <a:lstStyle>
            <a:lvl1pPr marL="0" indent="0">
              <a:lnSpc>
                <a:spcPct val="80000"/>
              </a:lnSpc>
              <a:spcBef>
                <a:spcPts val="0"/>
              </a:spcBef>
              <a:buNone/>
              <a:defRPr sz="4400" cap="all" baseline="0">
                <a:solidFill>
                  <a:schemeClr val="bg1"/>
                </a:solidFill>
              </a:defRPr>
            </a:lvl1pPr>
          </a:lstStyle>
          <a:p>
            <a:pPr lvl="0"/>
            <a:r>
              <a:rPr lang="en-US" dirty="0"/>
              <a:t>Divider Title </a:t>
            </a:r>
            <a:br>
              <a:rPr lang="en-US" dirty="0"/>
            </a:br>
            <a:r>
              <a:rPr lang="en-US" dirty="0"/>
              <a:t>Goes Here</a:t>
            </a:r>
          </a:p>
        </p:txBody>
      </p:sp>
      <p:sp>
        <p:nvSpPr>
          <p:cNvPr id="11" name="Rectangle 10">
            <a:extLst>
              <a:ext uri="{FF2B5EF4-FFF2-40B4-BE49-F238E27FC236}">
                <a16:creationId xmlns:a16="http://schemas.microsoft.com/office/drawing/2014/main" id="{BEFA5393-99DC-4519-9EA0-D7B166E595C0}"/>
              </a:ext>
            </a:extLst>
          </p:cNvPr>
          <p:cNvSpPr/>
          <p:nvPr/>
        </p:nvSpPr>
        <p:spPr>
          <a:xfrm>
            <a:off x="285750" y="3918903"/>
            <a:ext cx="4572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12" name="Text Placeholder 2">
            <a:extLst>
              <a:ext uri="{FF2B5EF4-FFF2-40B4-BE49-F238E27FC236}">
                <a16:creationId xmlns:a16="http://schemas.microsoft.com/office/drawing/2014/main" id="{CFB480AE-7D05-4940-8810-534C5E9DE946}"/>
              </a:ext>
            </a:extLst>
          </p:cNvPr>
          <p:cNvSpPr>
            <a:spLocks noGrp="1"/>
          </p:cNvSpPr>
          <p:nvPr>
            <p:ph type="body" sz="quarter" idx="12" hasCustomPrompt="1"/>
          </p:nvPr>
        </p:nvSpPr>
        <p:spPr>
          <a:xfrm>
            <a:off x="285750" y="4241800"/>
            <a:ext cx="5514975" cy="508000"/>
          </a:xfrm>
          <a:prstGeom prst="rect">
            <a:avLst/>
          </a:prstGeom>
        </p:spPr>
        <p:txBody>
          <a:bodyPr/>
          <a:lstStyle>
            <a:lvl1pPr marL="0" indent="0" algn="l">
              <a:buNone/>
              <a:defRPr>
                <a:solidFill>
                  <a:schemeClr val="bg1"/>
                </a:solidFill>
              </a:defRPr>
            </a:lvl1pPr>
          </a:lstStyle>
          <a:p>
            <a:pPr lvl="0"/>
            <a:r>
              <a:rPr lang="en-US" dirty="0"/>
              <a:t>Subtitle goes here</a:t>
            </a:r>
          </a:p>
        </p:txBody>
      </p:sp>
    </p:spTree>
    <p:extLst>
      <p:ext uri="{BB962C8B-B14F-4D97-AF65-F5344CB8AC3E}">
        <p14:creationId xmlns:p14="http://schemas.microsoft.com/office/powerpoint/2010/main" val="1992669344"/>
      </p:ext>
    </p:extLst>
  </p:cSld>
  <p:clrMapOvr>
    <a:masterClrMapping/>
  </p:clrMapOvr>
  <p:hf sldNum="0" hdr="0" ftr="0" dt="0"/>
  <p:extLst>
    <p:ext uri="{DCECCB84-F9BA-43D5-87BE-67443E8EF086}">
      <p15:sldGuideLst xmlns:p15="http://schemas.microsoft.com/office/powerpoint/2012/main">
        <p15:guide id="1" orient="horz" pos="1344">
          <p15:clr>
            <a:srgbClr val="FBAE40"/>
          </p15:clr>
        </p15:guide>
        <p15:guide id="2" orient="horz" pos="2304">
          <p15:clr>
            <a:srgbClr val="FBAE40"/>
          </p15:clr>
        </p15:guide>
        <p15:guide id="3" orient="horz" pos="3000">
          <p15:clr>
            <a:srgbClr val="FBAE40"/>
          </p15:clr>
        </p15:guide>
        <p15:guide id="4" orient="horz" pos="2664">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3960">
          <p15:clr>
            <a:srgbClr val="FBAE40"/>
          </p15:clr>
        </p15:guide>
        <p15:guide id="11" pos="3834">
          <p15:clr>
            <a:srgbClr val="FBAE40"/>
          </p15:clr>
        </p15:guide>
        <p15:guide id="12" pos="401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_Divider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E2CB8F-5D5F-4A99-976D-2C3E829C1EA7}"/>
              </a:ext>
            </a:extLst>
          </p:cNvPr>
          <p:cNvSpPr/>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3" name="Group 4">
            <a:extLst>
              <a:ext uri="{FF2B5EF4-FFF2-40B4-BE49-F238E27FC236}">
                <a16:creationId xmlns:a16="http://schemas.microsoft.com/office/drawing/2014/main" id="{323536F2-704F-4503-A4A5-470AFC524C4A}"/>
              </a:ext>
            </a:extLst>
          </p:cNvPr>
          <p:cNvGrpSpPr>
            <a:grpSpLocks noChangeAspect="1"/>
          </p:cNvGrpSpPr>
          <p:nvPr/>
        </p:nvGrpSpPr>
        <p:grpSpPr bwMode="auto">
          <a:xfrm>
            <a:off x="687610" y="0"/>
            <a:ext cx="8456390" cy="6858000"/>
            <a:chOff x="968" y="-454"/>
            <a:chExt cx="5608" cy="4548"/>
          </a:xfrm>
          <a:solidFill>
            <a:srgbClr val="E44038"/>
          </a:solidFill>
        </p:grpSpPr>
        <p:sp>
          <p:nvSpPr>
            <p:cNvPr id="5" name="Freeform 5">
              <a:extLst>
                <a:ext uri="{FF2B5EF4-FFF2-40B4-BE49-F238E27FC236}">
                  <a16:creationId xmlns:a16="http://schemas.microsoft.com/office/drawing/2014/main" id="{B46CF9C1-001C-461A-B776-858C9112B45C}"/>
                </a:ext>
              </a:extLst>
            </p:cNvPr>
            <p:cNvSpPr>
              <a:spLocks/>
            </p:cNvSpPr>
            <p:nvPr/>
          </p:nvSpPr>
          <p:spPr bwMode="auto">
            <a:xfrm>
              <a:off x="968" y="-454"/>
              <a:ext cx="2743" cy="4548"/>
            </a:xfrm>
            <a:custGeom>
              <a:avLst/>
              <a:gdLst>
                <a:gd name="T0" fmla="*/ 2743 w 2743"/>
                <a:gd name="T1" fmla="*/ 4548 h 4548"/>
                <a:gd name="T2" fmla="*/ 2743 w 2743"/>
                <a:gd name="T3" fmla="*/ 4236 h 4548"/>
                <a:gd name="T4" fmla="*/ 1715 w 2743"/>
                <a:gd name="T5" fmla="*/ 4236 h 4548"/>
                <a:gd name="T6" fmla="*/ 1715 w 2743"/>
                <a:gd name="T7" fmla="*/ 0 h 4548"/>
                <a:gd name="T8" fmla="*/ 1029 w 2743"/>
                <a:gd name="T9" fmla="*/ 0 h 4548"/>
                <a:gd name="T10" fmla="*/ 1029 w 2743"/>
                <a:gd name="T11" fmla="*/ 4236 h 4548"/>
                <a:gd name="T12" fmla="*/ 0 w 2743"/>
                <a:gd name="T13" fmla="*/ 4236 h 4548"/>
                <a:gd name="T14" fmla="*/ 0 w 2743"/>
                <a:gd name="T15" fmla="*/ 4548 h 4548"/>
                <a:gd name="T16" fmla="*/ 2743 w 2743"/>
                <a:gd name="T17"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3" h="4548">
                  <a:moveTo>
                    <a:pt x="2743" y="4548"/>
                  </a:moveTo>
                  <a:lnTo>
                    <a:pt x="2743" y="4236"/>
                  </a:lnTo>
                  <a:lnTo>
                    <a:pt x="1715" y="4236"/>
                  </a:lnTo>
                  <a:lnTo>
                    <a:pt x="1715" y="0"/>
                  </a:lnTo>
                  <a:lnTo>
                    <a:pt x="1029" y="0"/>
                  </a:lnTo>
                  <a:lnTo>
                    <a:pt x="1029" y="4236"/>
                  </a:lnTo>
                  <a:lnTo>
                    <a:pt x="0" y="4236"/>
                  </a:lnTo>
                  <a:lnTo>
                    <a:pt x="0" y="4548"/>
                  </a:lnTo>
                  <a:lnTo>
                    <a:pt x="2743" y="4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8FF4B022-9549-409A-9391-CDBAA33EBBDD}"/>
                </a:ext>
              </a:extLst>
            </p:cNvPr>
            <p:cNvSpPr>
              <a:spLocks/>
            </p:cNvSpPr>
            <p:nvPr/>
          </p:nvSpPr>
          <p:spPr bwMode="auto">
            <a:xfrm>
              <a:off x="2054" y="-454"/>
              <a:ext cx="4522" cy="4548"/>
            </a:xfrm>
            <a:custGeom>
              <a:avLst/>
              <a:gdLst>
                <a:gd name="T0" fmla="*/ 2943 w 4522"/>
                <a:gd name="T1" fmla="*/ 4548 h 4548"/>
                <a:gd name="T2" fmla="*/ 4522 w 4522"/>
                <a:gd name="T3" fmla="*/ 4548 h 4548"/>
                <a:gd name="T4" fmla="*/ 4522 w 4522"/>
                <a:gd name="T5" fmla="*/ 4234 h 4548"/>
                <a:gd name="T6" fmla="*/ 4126 w 4522"/>
                <a:gd name="T7" fmla="*/ 4234 h 4548"/>
                <a:gd name="T8" fmla="*/ 2764 w 4522"/>
                <a:gd name="T9" fmla="*/ 1626 h 4548"/>
                <a:gd name="T10" fmla="*/ 3610 w 4522"/>
                <a:gd name="T11" fmla="*/ 0 h 4548"/>
                <a:gd name="T12" fmla="*/ 2877 w 4522"/>
                <a:gd name="T13" fmla="*/ 0 h 4548"/>
                <a:gd name="T14" fmla="*/ 2378 w 4522"/>
                <a:gd name="T15" fmla="*/ 998 h 4548"/>
                <a:gd name="T16" fmla="*/ 1885 w 4522"/>
                <a:gd name="T17" fmla="*/ 0 h 4548"/>
                <a:gd name="T18" fmla="*/ 1146 w 4522"/>
                <a:gd name="T19" fmla="*/ 0 h 4548"/>
                <a:gd name="T20" fmla="*/ 1992 w 4522"/>
                <a:gd name="T21" fmla="*/ 1626 h 4548"/>
                <a:gd name="T22" fmla="*/ 631 w 4522"/>
                <a:gd name="T23" fmla="*/ 4234 h 4548"/>
                <a:gd name="T24" fmla="*/ 0 w 4522"/>
                <a:gd name="T25" fmla="*/ 4234 h 4548"/>
                <a:gd name="T26" fmla="*/ 0 w 4522"/>
                <a:gd name="T27" fmla="*/ 4548 h 4548"/>
                <a:gd name="T28" fmla="*/ 1813 w 4522"/>
                <a:gd name="T29" fmla="*/ 4548 h 4548"/>
                <a:gd name="T30" fmla="*/ 1813 w 4522"/>
                <a:gd name="T31" fmla="*/ 4234 h 4548"/>
                <a:gd name="T32" fmla="*/ 1386 w 4522"/>
                <a:gd name="T33" fmla="*/ 4234 h 4548"/>
                <a:gd name="T34" fmla="*/ 2378 w 4522"/>
                <a:gd name="T35" fmla="*/ 2252 h 4548"/>
                <a:gd name="T36" fmla="*/ 3370 w 4522"/>
                <a:gd name="T37" fmla="*/ 4234 h 4548"/>
                <a:gd name="T38" fmla="*/ 2943 w 4522"/>
                <a:gd name="T39" fmla="*/ 4234 h 4548"/>
                <a:gd name="T40" fmla="*/ 2943 w 4522"/>
                <a:gd name="T41"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22" h="4548">
                  <a:moveTo>
                    <a:pt x="2943" y="4548"/>
                  </a:moveTo>
                  <a:lnTo>
                    <a:pt x="4522" y="4548"/>
                  </a:lnTo>
                  <a:lnTo>
                    <a:pt x="4522" y="4234"/>
                  </a:lnTo>
                  <a:lnTo>
                    <a:pt x="4126" y="4234"/>
                  </a:lnTo>
                  <a:lnTo>
                    <a:pt x="2764" y="1626"/>
                  </a:lnTo>
                  <a:lnTo>
                    <a:pt x="3610" y="0"/>
                  </a:lnTo>
                  <a:lnTo>
                    <a:pt x="2877" y="0"/>
                  </a:lnTo>
                  <a:lnTo>
                    <a:pt x="2378" y="998"/>
                  </a:lnTo>
                  <a:lnTo>
                    <a:pt x="1885" y="0"/>
                  </a:lnTo>
                  <a:lnTo>
                    <a:pt x="1146" y="0"/>
                  </a:lnTo>
                  <a:lnTo>
                    <a:pt x="1992" y="1626"/>
                  </a:lnTo>
                  <a:lnTo>
                    <a:pt x="631" y="4234"/>
                  </a:lnTo>
                  <a:lnTo>
                    <a:pt x="0" y="4234"/>
                  </a:lnTo>
                  <a:lnTo>
                    <a:pt x="0" y="4548"/>
                  </a:lnTo>
                  <a:lnTo>
                    <a:pt x="1813" y="4548"/>
                  </a:lnTo>
                  <a:lnTo>
                    <a:pt x="1813" y="4234"/>
                  </a:lnTo>
                  <a:lnTo>
                    <a:pt x="1386" y="4234"/>
                  </a:lnTo>
                  <a:lnTo>
                    <a:pt x="2378" y="2252"/>
                  </a:lnTo>
                  <a:lnTo>
                    <a:pt x="3370" y="4234"/>
                  </a:lnTo>
                  <a:lnTo>
                    <a:pt x="2943" y="4234"/>
                  </a:lnTo>
                  <a:lnTo>
                    <a:pt x="2943" y="4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Text Placeholder 3">
            <a:extLst>
              <a:ext uri="{FF2B5EF4-FFF2-40B4-BE49-F238E27FC236}">
                <a16:creationId xmlns:a16="http://schemas.microsoft.com/office/drawing/2014/main" id="{0AD96784-D313-4FEA-85B2-CCE507F548F8}"/>
              </a:ext>
            </a:extLst>
          </p:cNvPr>
          <p:cNvSpPr>
            <a:spLocks noGrp="1"/>
          </p:cNvSpPr>
          <p:nvPr>
            <p:ph type="body" sz="quarter" idx="11" hasCustomPrompt="1"/>
          </p:nvPr>
        </p:nvSpPr>
        <p:spPr>
          <a:xfrm>
            <a:off x="285750" y="2133603"/>
            <a:ext cx="5514975" cy="1508125"/>
          </a:xfrm>
          <a:prstGeom prst="rect">
            <a:avLst/>
          </a:prstGeom>
        </p:spPr>
        <p:txBody>
          <a:bodyPr anchor="b"/>
          <a:lstStyle>
            <a:lvl1pPr marL="0" indent="0">
              <a:lnSpc>
                <a:spcPct val="80000"/>
              </a:lnSpc>
              <a:spcBef>
                <a:spcPts val="0"/>
              </a:spcBef>
              <a:buNone/>
              <a:defRPr sz="4400" cap="all" baseline="0">
                <a:solidFill>
                  <a:schemeClr val="bg1"/>
                </a:solidFill>
              </a:defRPr>
            </a:lvl1pPr>
          </a:lstStyle>
          <a:p>
            <a:pPr lvl="0"/>
            <a:r>
              <a:rPr lang="en-US" dirty="0"/>
              <a:t>Divider Title </a:t>
            </a:r>
            <a:br>
              <a:rPr lang="en-US" dirty="0"/>
            </a:br>
            <a:r>
              <a:rPr lang="en-US" dirty="0"/>
              <a:t>Goes Here</a:t>
            </a:r>
          </a:p>
        </p:txBody>
      </p:sp>
      <p:sp>
        <p:nvSpPr>
          <p:cNvPr id="11" name="Rectangle 10">
            <a:extLst>
              <a:ext uri="{FF2B5EF4-FFF2-40B4-BE49-F238E27FC236}">
                <a16:creationId xmlns:a16="http://schemas.microsoft.com/office/drawing/2014/main" id="{BEFA5393-99DC-4519-9EA0-D7B166E595C0}"/>
              </a:ext>
            </a:extLst>
          </p:cNvPr>
          <p:cNvSpPr/>
          <p:nvPr/>
        </p:nvSpPr>
        <p:spPr>
          <a:xfrm>
            <a:off x="285750" y="3918903"/>
            <a:ext cx="4572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12" name="Text Placeholder 2">
            <a:extLst>
              <a:ext uri="{FF2B5EF4-FFF2-40B4-BE49-F238E27FC236}">
                <a16:creationId xmlns:a16="http://schemas.microsoft.com/office/drawing/2014/main" id="{CFB480AE-7D05-4940-8810-534C5E9DE946}"/>
              </a:ext>
            </a:extLst>
          </p:cNvPr>
          <p:cNvSpPr>
            <a:spLocks noGrp="1"/>
          </p:cNvSpPr>
          <p:nvPr>
            <p:ph type="body" sz="quarter" idx="12" hasCustomPrompt="1"/>
          </p:nvPr>
        </p:nvSpPr>
        <p:spPr>
          <a:xfrm>
            <a:off x="285750" y="4241800"/>
            <a:ext cx="5514975" cy="508000"/>
          </a:xfrm>
          <a:prstGeom prst="rect">
            <a:avLst/>
          </a:prstGeom>
        </p:spPr>
        <p:txBody>
          <a:bodyPr/>
          <a:lstStyle>
            <a:lvl1pPr marL="0" indent="0" algn="l">
              <a:buNone/>
              <a:defRPr>
                <a:solidFill>
                  <a:schemeClr val="bg1"/>
                </a:solidFill>
              </a:defRPr>
            </a:lvl1pPr>
          </a:lstStyle>
          <a:p>
            <a:pPr lvl="0"/>
            <a:r>
              <a:rPr lang="en-US" dirty="0"/>
              <a:t>Subtitle goes here</a:t>
            </a:r>
          </a:p>
        </p:txBody>
      </p:sp>
    </p:spTree>
    <p:extLst>
      <p:ext uri="{BB962C8B-B14F-4D97-AF65-F5344CB8AC3E}">
        <p14:creationId xmlns:p14="http://schemas.microsoft.com/office/powerpoint/2010/main" val="2925887215"/>
      </p:ext>
    </p:extLst>
  </p:cSld>
  <p:clrMapOvr>
    <a:masterClrMapping/>
  </p:clrMapOvr>
  <p:hf sldNum="0" hdr="0" ftr="0" dt="0"/>
  <p:extLst>
    <p:ext uri="{DCECCB84-F9BA-43D5-87BE-67443E8EF086}">
      <p15:sldGuideLst xmlns:p15="http://schemas.microsoft.com/office/powerpoint/2012/main">
        <p15:guide id="1" orient="horz" pos="1344">
          <p15:clr>
            <a:srgbClr val="FBAE40"/>
          </p15:clr>
        </p15:guide>
        <p15:guide id="2" orient="horz" pos="2304">
          <p15:clr>
            <a:srgbClr val="FBAE40"/>
          </p15:clr>
        </p15:guide>
        <p15:guide id="3" orient="horz" pos="3000">
          <p15:clr>
            <a:srgbClr val="FBAE40"/>
          </p15:clr>
        </p15:guide>
        <p15:guide id="4" orient="horz" pos="2664">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3960">
          <p15:clr>
            <a:srgbClr val="FBAE40"/>
          </p15:clr>
        </p15:guide>
        <p15:guide id="11" pos="3834">
          <p15:clr>
            <a:srgbClr val="FBAE40"/>
          </p15:clr>
        </p15:guide>
        <p15:guide id="12" pos="401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Template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317126-4AA4-4B00-94A6-37796723014D}"/>
              </a:ext>
            </a:extLst>
          </p:cNvPr>
          <p:cNvSpPr/>
          <p:nvPr/>
        </p:nvSpPr>
        <p:spPr>
          <a:xfrm>
            <a:off x="4572000" y="1640110"/>
            <a:ext cx="4572000" cy="42272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285750" y="6105524"/>
            <a:ext cx="8572500" cy="180975"/>
          </a:xfrm>
        </p:spPr>
        <p:txBody>
          <a:bodyPr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dirty="0"/>
              <a:t>Footer</a:t>
            </a:r>
          </a:p>
        </p:txBody>
      </p:sp>
      <p:sp>
        <p:nvSpPr>
          <p:cNvPr id="4" name="Picture Placeholder 3">
            <a:extLst>
              <a:ext uri="{FF2B5EF4-FFF2-40B4-BE49-F238E27FC236}">
                <a16:creationId xmlns:a16="http://schemas.microsoft.com/office/drawing/2014/main" id="{43618CDD-9471-4E0F-84EB-277323990B2D}"/>
              </a:ext>
            </a:extLst>
          </p:cNvPr>
          <p:cNvSpPr>
            <a:spLocks noGrp="1"/>
          </p:cNvSpPr>
          <p:nvPr>
            <p:ph type="pic" sz="quarter" idx="13" hasCustomPrompt="1"/>
          </p:nvPr>
        </p:nvSpPr>
        <p:spPr>
          <a:xfrm>
            <a:off x="0" y="1640114"/>
            <a:ext cx="4572000" cy="4227287"/>
          </a:xfrm>
          <a:solidFill>
            <a:schemeClr val="accent2"/>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16" name="Text Placeholder 4">
            <a:extLst>
              <a:ext uri="{FF2B5EF4-FFF2-40B4-BE49-F238E27FC236}">
                <a16:creationId xmlns:a16="http://schemas.microsoft.com/office/drawing/2014/main" id="{9C6E6DEB-F13A-4332-9394-CFA9EAE8FDA5}"/>
              </a:ext>
            </a:extLst>
          </p:cNvPr>
          <p:cNvSpPr>
            <a:spLocks noGrp="1"/>
          </p:cNvSpPr>
          <p:nvPr>
            <p:ph type="body" sz="quarter" idx="14" hasCustomPrompt="1"/>
          </p:nvPr>
        </p:nvSpPr>
        <p:spPr>
          <a:xfrm>
            <a:off x="4975225" y="2039205"/>
            <a:ext cx="3765550" cy="485834"/>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800" kern="1200" cap="none" baseline="0" dirty="0">
                <a:solidFill>
                  <a:schemeClr val="accent3"/>
                </a:solidFill>
                <a:latin typeface="+mn-lt"/>
                <a:ea typeface="+mn-ea"/>
                <a:cs typeface="+mn-cs"/>
              </a:defRPr>
            </a:lvl1pPr>
          </a:lstStyle>
          <a:p>
            <a:pPr lvl="0"/>
            <a:r>
              <a:rPr lang="en-US" dirty="0"/>
              <a:t>Name</a:t>
            </a:r>
          </a:p>
        </p:txBody>
      </p:sp>
      <p:sp>
        <p:nvSpPr>
          <p:cNvPr id="18" name="Text Placeholder 4">
            <a:extLst>
              <a:ext uri="{FF2B5EF4-FFF2-40B4-BE49-F238E27FC236}">
                <a16:creationId xmlns:a16="http://schemas.microsoft.com/office/drawing/2014/main" id="{3E094182-02B6-4E95-9F0F-67D1F407E606}"/>
              </a:ext>
            </a:extLst>
          </p:cNvPr>
          <p:cNvSpPr>
            <a:spLocks noGrp="1"/>
          </p:cNvSpPr>
          <p:nvPr>
            <p:ph type="body" sz="quarter" idx="15" hasCustomPrompt="1"/>
          </p:nvPr>
        </p:nvSpPr>
        <p:spPr>
          <a:xfrm>
            <a:off x="4975225" y="2635213"/>
            <a:ext cx="3765550" cy="485834"/>
          </a:xfrm>
        </p:spPr>
        <p:txBody>
          <a:bodyPr anchor="t" anchorCtr="0"/>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chemeClr val="accent4"/>
                </a:solidFill>
                <a:latin typeface="+mn-lt"/>
                <a:ea typeface="+mn-ea"/>
                <a:cs typeface="+mn-cs"/>
              </a:defRPr>
            </a:lvl1pPr>
          </a:lstStyle>
          <a:p>
            <a:pPr lvl="0"/>
            <a:r>
              <a:rPr lang="en-US" dirty="0"/>
              <a:t>Title</a:t>
            </a:r>
          </a:p>
        </p:txBody>
      </p:sp>
      <p:sp>
        <p:nvSpPr>
          <p:cNvPr id="3" name="Title 2">
            <a:extLst>
              <a:ext uri="{FF2B5EF4-FFF2-40B4-BE49-F238E27FC236}">
                <a16:creationId xmlns:a16="http://schemas.microsoft.com/office/drawing/2014/main" id="{88ED2101-C0AB-4C3C-9B96-865A2C547794}"/>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531532982"/>
      </p:ext>
    </p:extLst>
  </p:cSld>
  <p:clrMapOvr>
    <a:masterClrMapping/>
  </p:clrMapOvr>
  <p:hf sldNum="0" hdr="0" ftr="0" dt="0"/>
  <p:extLst>
    <p:ext uri="{DCECCB84-F9BA-43D5-87BE-67443E8EF086}">
      <p15:sldGuideLst xmlns:p15="http://schemas.microsoft.com/office/powerpoint/2012/main">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Template Option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7255B7C-AE06-487E-97EE-B027674D51C1}"/>
              </a:ext>
            </a:extLst>
          </p:cNvPr>
          <p:cNvSpPr/>
          <p:nvPr/>
        </p:nvSpPr>
        <p:spPr>
          <a:xfrm>
            <a:off x="0" y="4777818"/>
            <a:ext cx="9144000" cy="1089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15" name="Picture Placeholder 3">
            <a:extLst>
              <a:ext uri="{FF2B5EF4-FFF2-40B4-BE49-F238E27FC236}">
                <a16:creationId xmlns:a16="http://schemas.microsoft.com/office/drawing/2014/main" id="{D11AAB94-89D0-4161-9440-6941AAC3C342}"/>
              </a:ext>
            </a:extLst>
          </p:cNvPr>
          <p:cNvSpPr>
            <a:spLocks noGrp="1"/>
          </p:cNvSpPr>
          <p:nvPr>
            <p:ph type="pic" sz="quarter" idx="16" hasCustomPrompt="1"/>
          </p:nvPr>
        </p:nvSpPr>
        <p:spPr>
          <a:xfrm>
            <a:off x="4572000" y="1640114"/>
            <a:ext cx="4572000" cy="3137704"/>
          </a:xfrm>
          <a:solidFill>
            <a:schemeClr val="accent4"/>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285750" y="6105524"/>
            <a:ext cx="8572500" cy="180975"/>
          </a:xfrm>
        </p:spPr>
        <p:txBody>
          <a:bodyPr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dirty="0"/>
              <a:t>Footer</a:t>
            </a:r>
          </a:p>
        </p:txBody>
      </p:sp>
      <p:sp>
        <p:nvSpPr>
          <p:cNvPr id="4" name="Picture Placeholder 3">
            <a:extLst>
              <a:ext uri="{FF2B5EF4-FFF2-40B4-BE49-F238E27FC236}">
                <a16:creationId xmlns:a16="http://schemas.microsoft.com/office/drawing/2014/main" id="{43618CDD-9471-4E0F-84EB-277323990B2D}"/>
              </a:ext>
            </a:extLst>
          </p:cNvPr>
          <p:cNvSpPr>
            <a:spLocks noGrp="1"/>
          </p:cNvSpPr>
          <p:nvPr>
            <p:ph type="pic" sz="quarter" idx="13" hasCustomPrompt="1"/>
          </p:nvPr>
        </p:nvSpPr>
        <p:spPr>
          <a:xfrm>
            <a:off x="0" y="1640114"/>
            <a:ext cx="4572000" cy="3137704"/>
          </a:xfrm>
          <a:solidFill>
            <a:schemeClr val="accent2"/>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16" name="Text Placeholder 4">
            <a:extLst>
              <a:ext uri="{FF2B5EF4-FFF2-40B4-BE49-F238E27FC236}">
                <a16:creationId xmlns:a16="http://schemas.microsoft.com/office/drawing/2014/main" id="{9C6E6DEB-F13A-4332-9394-CFA9EAE8FDA5}"/>
              </a:ext>
            </a:extLst>
          </p:cNvPr>
          <p:cNvSpPr>
            <a:spLocks noGrp="1"/>
          </p:cNvSpPr>
          <p:nvPr>
            <p:ph type="body" sz="quarter" idx="14" hasCustomPrompt="1"/>
          </p:nvPr>
        </p:nvSpPr>
        <p:spPr>
          <a:xfrm>
            <a:off x="4975225" y="4876882"/>
            <a:ext cx="376555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chemeClr val="accent3"/>
                </a:solidFill>
                <a:latin typeface="+mn-lt"/>
                <a:ea typeface="+mn-ea"/>
                <a:cs typeface="+mn-cs"/>
              </a:defRPr>
            </a:lvl1pPr>
          </a:lstStyle>
          <a:p>
            <a:pPr lvl="0"/>
            <a:r>
              <a:rPr lang="en-US" dirty="0"/>
              <a:t>Name</a:t>
            </a:r>
          </a:p>
        </p:txBody>
      </p:sp>
      <p:sp>
        <p:nvSpPr>
          <p:cNvPr id="18" name="Text Placeholder 4">
            <a:extLst>
              <a:ext uri="{FF2B5EF4-FFF2-40B4-BE49-F238E27FC236}">
                <a16:creationId xmlns:a16="http://schemas.microsoft.com/office/drawing/2014/main" id="{3E094182-02B6-4E95-9F0F-67D1F407E606}"/>
              </a:ext>
            </a:extLst>
          </p:cNvPr>
          <p:cNvSpPr>
            <a:spLocks noGrp="1"/>
          </p:cNvSpPr>
          <p:nvPr>
            <p:ph type="body" sz="quarter" idx="15" hasCustomPrompt="1"/>
          </p:nvPr>
        </p:nvSpPr>
        <p:spPr>
          <a:xfrm>
            <a:off x="4975225" y="5252166"/>
            <a:ext cx="3765550" cy="21016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800" kern="1200" cap="none" baseline="0" dirty="0">
                <a:solidFill>
                  <a:schemeClr val="accent4"/>
                </a:solidFill>
                <a:latin typeface="+mn-lt"/>
                <a:ea typeface="+mn-ea"/>
                <a:cs typeface="+mn-cs"/>
              </a:defRPr>
            </a:lvl1pPr>
          </a:lstStyle>
          <a:p>
            <a:pPr lvl="0"/>
            <a:r>
              <a:rPr lang="en-US" dirty="0"/>
              <a:t>Title</a:t>
            </a:r>
          </a:p>
        </p:txBody>
      </p:sp>
      <p:sp>
        <p:nvSpPr>
          <p:cNvPr id="19" name="Text Placeholder 4">
            <a:extLst>
              <a:ext uri="{FF2B5EF4-FFF2-40B4-BE49-F238E27FC236}">
                <a16:creationId xmlns:a16="http://schemas.microsoft.com/office/drawing/2014/main" id="{44CC4DE3-E54C-4D2E-A370-6617197411F3}"/>
              </a:ext>
            </a:extLst>
          </p:cNvPr>
          <p:cNvSpPr>
            <a:spLocks noGrp="1"/>
          </p:cNvSpPr>
          <p:nvPr>
            <p:ph type="body" sz="quarter" idx="17" hasCustomPrompt="1"/>
          </p:nvPr>
        </p:nvSpPr>
        <p:spPr>
          <a:xfrm>
            <a:off x="403225" y="4876882"/>
            <a:ext cx="376555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chemeClr val="accent3"/>
                </a:solidFill>
                <a:latin typeface="+mn-lt"/>
                <a:ea typeface="+mn-ea"/>
                <a:cs typeface="+mn-cs"/>
              </a:defRPr>
            </a:lvl1pPr>
          </a:lstStyle>
          <a:p>
            <a:pPr lvl="0"/>
            <a:r>
              <a:rPr lang="en-US" dirty="0"/>
              <a:t>Name</a:t>
            </a:r>
          </a:p>
        </p:txBody>
      </p:sp>
      <p:sp>
        <p:nvSpPr>
          <p:cNvPr id="20" name="Text Placeholder 4">
            <a:extLst>
              <a:ext uri="{FF2B5EF4-FFF2-40B4-BE49-F238E27FC236}">
                <a16:creationId xmlns:a16="http://schemas.microsoft.com/office/drawing/2014/main" id="{ECE94A12-ABDB-4761-9E23-A5D1F373B244}"/>
              </a:ext>
            </a:extLst>
          </p:cNvPr>
          <p:cNvSpPr>
            <a:spLocks noGrp="1"/>
          </p:cNvSpPr>
          <p:nvPr>
            <p:ph type="body" sz="quarter" idx="18" hasCustomPrompt="1"/>
          </p:nvPr>
        </p:nvSpPr>
        <p:spPr>
          <a:xfrm>
            <a:off x="403225" y="5252166"/>
            <a:ext cx="3765550" cy="21016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800" kern="1200" cap="none" baseline="0" dirty="0">
                <a:solidFill>
                  <a:schemeClr val="accent4"/>
                </a:solidFill>
                <a:latin typeface="+mn-lt"/>
                <a:ea typeface="+mn-ea"/>
                <a:cs typeface="+mn-cs"/>
              </a:defRPr>
            </a:lvl1pPr>
          </a:lstStyle>
          <a:p>
            <a:pPr lvl="0"/>
            <a:r>
              <a:rPr lang="en-US" dirty="0"/>
              <a:t>Title</a:t>
            </a:r>
          </a:p>
        </p:txBody>
      </p:sp>
      <p:cxnSp>
        <p:nvCxnSpPr>
          <p:cNvPr id="21" name="Straight Connector 20">
            <a:extLst>
              <a:ext uri="{FF2B5EF4-FFF2-40B4-BE49-F238E27FC236}">
                <a16:creationId xmlns:a16="http://schemas.microsoft.com/office/drawing/2014/main" id="{EDB6287E-916F-424C-929C-B48F94E17432}"/>
              </a:ext>
            </a:extLst>
          </p:cNvPr>
          <p:cNvCxnSpPr>
            <a:cxnSpLocks/>
          </p:cNvCxnSpPr>
          <p:nvPr/>
        </p:nvCxnSpPr>
        <p:spPr>
          <a:xfrm>
            <a:off x="4572000" y="4851141"/>
            <a:ext cx="0" cy="9429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8E4DDB-2479-41C1-AD86-DF73DFF6B1CC}"/>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005275085"/>
      </p:ext>
    </p:extLst>
  </p:cSld>
  <p:clrMapOvr>
    <a:masterClrMapping/>
  </p:clrMapOvr>
  <p:hf sldNum="0" hdr="0" ftr="0" dt="0"/>
  <p:extLst>
    <p:ext uri="{DCECCB84-F9BA-43D5-87BE-67443E8EF086}">
      <p15:sldGuideLst xmlns:p15="http://schemas.microsoft.com/office/powerpoint/2012/main">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Template Option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D3F824-25E0-481A-B10A-08AA8315F3B6}"/>
              </a:ext>
            </a:extLst>
          </p:cNvPr>
          <p:cNvSpPr/>
          <p:nvPr/>
        </p:nvSpPr>
        <p:spPr>
          <a:xfrm>
            <a:off x="0" y="4777818"/>
            <a:ext cx="9144000" cy="1089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32" name="Picture Placeholder 3">
            <a:extLst>
              <a:ext uri="{FF2B5EF4-FFF2-40B4-BE49-F238E27FC236}">
                <a16:creationId xmlns:a16="http://schemas.microsoft.com/office/drawing/2014/main" id="{E7C3510E-0C05-4BA1-84BA-B89CAD913EB0}"/>
              </a:ext>
            </a:extLst>
          </p:cNvPr>
          <p:cNvSpPr>
            <a:spLocks noGrp="1"/>
          </p:cNvSpPr>
          <p:nvPr>
            <p:ph type="pic" sz="quarter" idx="25" hasCustomPrompt="1"/>
          </p:nvPr>
        </p:nvSpPr>
        <p:spPr>
          <a:xfrm>
            <a:off x="6096000" y="1640114"/>
            <a:ext cx="3057525" cy="3137700"/>
          </a:xfrm>
          <a:solidFill>
            <a:schemeClr val="accent2"/>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15" name="Picture Placeholder 3">
            <a:extLst>
              <a:ext uri="{FF2B5EF4-FFF2-40B4-BE49-F238E27FC236}">
                <a16:creationId xmlns:a16="http://schemas.microsoft.com/office/drawing/2014/main" id="{D11AAB94-89D0-4161-9440-6941AAC3C342}"/>
              </a:ext>
            </a:extLst>
          </p:cNvPr>
          <p:cNvSpPr>
            <a:spLocks noGrp="1"/>
          </p:cNvSpPr>
          <p:nvPr>
            <p:ph type="pic" sz="quarter" idx="16" hasCustomPrompt="1"/>
          </p:nvPr>
        </p:nvSpPr>
        <p:spPr>
          <a:xfrm>
            <a:off x="3048000" y="1640114"/>
            <a:ext cx="3048000" cy="3137700"/>
          </a:xfrm>
          <a:solidFill>
            <a:schemeClr val="accent4"/>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285750" y="6105524"/>
            <a:ext cx="8572500" cy="180975"/>
          </a:xfrm>
        </p:spPr>
        <p:txBody>
          <a:bodyPr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dirty="0"/>
              <a:t>Footer</a:t>
            </a:r>
          </a:p>
        </p:txBody>
      </p:sp>
      <p:sp>
        <p:nvSpPr>
          <p:cNvPr id="4" name="Picture Placeholder 3">
            <a:extLst>
              <a:ext uri="{FF2B5EF4-FFF2-40B4-BE49-F238E27FC236}">
                <a16:creationId xmlns:a16="http://schemas.microsoft.com/office/drawing/2014/main" id="{43618CDD-9471-4E0F-84EB-277323990B2D}"/>
              </a:ext>
            </a:extLst>
          </p:cNvPr>
          <p:cNvSpPr>
            <a:spLocks noGrp="1"/>
          </p:cNvSpPr>
          <p:nvPr>
            <p:ph type="pic" sz="quarter" idx="13" hasCustomPrompt="1"/>
          </p:nvPr>
        </p:nvSpPr>
        <p:spPr>
          <a:xfrm>
            <a:off x="0" y="1640114"/>
            <a:ext cx="3048000" cy="3137700"/>
          </a:xfrm>
          <a:solidFill>
            <a:schemeClr val="accent2"/>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22" name="Text Placeholder 4">
            <a:extLst>
              <a:ext uri="{FF2B5EF4-FFF2-40B4-BE49-F238E27FC236}">
                <a16:creationId xmlns:a16="http://schemas.microsoft.com/office/drawing/2014/main" id="{2B900454-C2FC-4E74-821A-8EA7C8C8D862}"/>
              </a:ext>
            </a:extLst>
          </p:cNvPr>
          <p:cNvSpPr>
            <a:spLocks noGrp="1"/>
          </p:cNvSpPr>
          <p:nvPr>
            <p:ph type="body" sz="quarter" idx="30" hasCustomPrompt="1"/>
          </p:nvPr>
        </p:nvSpPr>
        <p:spPr>
          <a:xfrm>
            <a:off x="285751" y="4876882"/>
            <a:ext cx="247650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1600" kern="1200" cap="none" baseline="0" dirty="0">
                <a:solidFill>
                  <a:schemeClr val="accent3"/>
                </a:solidFill>
                <a:latin typeface="+mn-lt"/>
                <a:ea typeface="+mn-ea"/>
                <a:cs typeface="+mn-cs"/>
              </a:defRPr>
            </a:lvl1pPr>
          </a:lstStyle>
          <a:p>
            <a:pPr lvl="0"/>
            <a:r>
              <a:rPr lang="en-US" dirty="0"/>
              <a:t>Name</a:t>
            </a:r>
          </a:p>
        </p:txBody>
      </p:sp>
      <p:sp>
        <p:nvSpPr>
          <p:cNvPr id="23" name="Text Placeholder 4">
            <a:extLst>
              <a:ext uri="{FF2B5EF4-FFF2-40B4-BE49-F238E27FC236}">
                <a16:creationId xmlns:a16="http://schemas.microsoft.com/office/drawing/2014/main" id="{9AD82865-BADC-463D-B782-2D6B622F1EB4}"/>
              </a:ext>
            </a:extLst>
          </p:cNvPr>
          <p:cNvSpPr>
            <a:spLocks noGrp="1"/>
          </p:cNvSpPr>
          <p:nvPr>
            <p:ph type="body" sz="quarter" idx="31" hasCustomPrompt="1"/>
          </p:nvPr>
        </p:nvSpPr>
        <p:spPr>
          <a:xfrm>
            <a:off x="285751" y="5252166"/>
            <a:ext cx="2476500" cy="21016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400" kern="1200" cap="none" baseline="0" dirty="0">
                <a:solidFill>
                  <a:schemeClr val="accent4"/>
                </a:solidFill>
                <a:latin typeface="+mn-lt"/>
                <a:ea typeface="+mn-ea"/>
                <a:cs typeface="+mn-cs"/>
              </a:defRPr>
            </a:lvl1pPr>
          </a:lstStyle>
          <a:p>
            <a:pPr lvl="0"/>
            <a:r>
              <a:rPr lang="en-US" dirty="0"/>
              <a:t>Title</a:t>
            </a:r>
          </a:p>
        </p:txBody>
      </p:sp>
      <p:sp>
        <p:nvSpPr>
          <p:cNvPr id="24" name="Text Placeholder 4">
            <a:extLst>
              <a:ext uri="{FF2B5EF4-FFF2-40B4-BE49-F238E27FC236}">
                <a16:creationId xmlns:a16="http://schemas.microsoft.com/office/drawing/2014/main" id="{9004CB81-D675-48B3-B1B0-60AE6839667E}"/>
              </a:ext>
            </a:extLst>
          </p:cNvPr>
          <p:cNvSpPr>
            <a:spLocks noGrp="1"/>
          </p:cNvSpPr>
          <p:nvPr>
            <p:ph type="body" sz="quarter" idx="32" hasCustomPrompt="1"/>
          </p:nvPr>
        </p:nvSpPr>
        <p:spPr>
          <a:xfrm>
            <a:off x="3333750" y="4876882"/>
            <a:ext cx="247650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1600" kern="1200" cap="none" baseline="0" dirty="0">
                <a:solidFill>
                  <a:schemeClr val="accent3"/>
                </a:solidFill>
                <a:latin typeface="+mn-lt"/>
                <a:ea typeface="+mn-ea"/>
                <a:cs typeface="+mn-cs"/>
              </a:defRPr>
            </a:lvl1pPr>
          </a:lstStyle>
          <a:p>
            <a:pPr lvl="0"/>
            <a:r>
              <a:rPr lang="en-US" dirty="0"/>
              <a:t>Name</a:t>
            </a:r>
          </a:p>
        </p:txBody>
      </p:sp>
      <p:sp>
        <p:nvSpPr>
          <p:cNvPr id="25" name="Text Placeholder 4">
            <a:extLst>
              <a:ext uri="{FF2B5EF4-FFF2-40B4-BE49-F238E27FC236}">
                <a16:creationId xmlns:a16="http://schemas.microsoft.com/office/drawing/2014/main" id="{D34657BC-98E5-4AA6-8DAC-9E2EE54B0947}"/>
              </a:ext>
            </a:extLst>
          </p:cNvPr>
          <p:cNvSpPr>
            <a:spLocks noGrp="1"/>
          </p:cNvSpPr>
          <p:nvPr>
            <p:ph type="body" sz="quarter" idx="33" hasCustomPrompt="1"/>
          </p:nvPr>
        </p:nvSpPr>
        <p:spPr>
          <a:xfrm>
            <a:off x="3333750" y="5252166"/>
            <a:ext cx="2476500" cy="21016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400" kern="1200" cap="none" baseline="0" dirty="0">
                <a:solidFill>
                  <a:schemeClr val="accent4"/>
                </a:solidFill>
                <a:latin typeface="+mn-lt"/>
                <a:ea typeface="+mn-ea"/>
                <a:cs typeface="+mn-cs"/>
              </a:defRPr>
            </a:lvl1pPr>
          </a:lstStyle>
          <a:p>
            <a:pPr lvl="0"/>
            <a:r>
              <a:rPr lang="en-US" dirty="0"/>
              <a:t>Title</a:t>
            </a:r>
          </a:p>
        </p:txBody>
      </p:sp>
      <p:sp>
        <p:nvSpPr>
          <p:cNvPr id="26" name="Text Placeholder 4">
            <a:extLst>
              <a:ext uri="{FF2B5EF4-FFF2-40B4-BE49-F238E27FC236}">
                <a16:creationId xmlns:a16="http://schemas.microsoft.com/office/drawing/2014/main" id="{9A133526-4ACF-4308-8369-EC8334E0386D}"/>
              </a:ext>
            </a:extLst>
          </p:cNvPr>
          <p:cNvSpPr>
            <a:spLocks noGrp="1"/>
          </p:cNvSpPr>
          <p:nvPr>
            <p:ph type="body" sz="quarter" idx="34" hasCustomPrompt="1"/>
          </p:nvPr>
        </p:nvSpPr>
        <p:spPr>
          <a:xfrm>
            <a:off x="6391275" y="4876882"/>
            <a:ext cx="247650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1600" kern="1200" cap="none" baseline="0" dirty="0">
                <a:solidFill>
                  <a:schemeClr val="accent3"/>
                </a:solidFill>
                <a:latin typeface="+mn-lt"/>
                <a:ea typeface="+mn-ea"/>
                <a:cs typeface="+mn-cs"/>
              </a:defRPr>
            </a:lvl1pPr>
          </a:lstStyle>
          <a:p>
            <a:pPr lvl="0"/>
            <a:r>
              <a:rPr lang="en-US" dirty="0"/>
              <a:t>Name</a:t>
            </a:r>
          </a:p>
        </p:txBody>
      </p:sp>
      <p:sp>
        <p:nvSpPr>
          <p:cNvPr id="27" name="Text Placeholder 4">
            <a:extLst>
              <a:ext uri="{FF2B5EF4-FFF2-40B4-BE49-F238E27FC236}">
                <a16:creationId xmlns:a16="http://schemas.microsoft.com/office/drawing/2014/main" id="{2E4FC7BD-1EE6-4802-94FB-1BA0F9FD7441}"/>
              </a:ext>
            </a:extLst>
          </p:cNvPr>
          <p:cNvSpPr>
            <a:spLocks noGrp="1"/>
          </p:cNvSpPr>
          <p:nvPr>
            <p:ph type="body" sz="quarter" idx="35" hasCustomPrompt="1"/>
          </p:nvPr>
        </p:nvSpPr>
        <p:spPr>
          <a:xfrm>
            <a:off x="6391275" y="5252166"/>
            <a:ext cx="2476500" cy="21016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400" kern="1200" cap="none" baseline="0" dirty="0">
                <a:solidFill>
                  <a:schemeClr val="accent4"/>
                </a:solidFill>
                <a:latin typeface="+mn-lt"/>
                <a:ea typeface="+mn-ea"/>
                <a:cs typeface="+mn-cs"/>
              </a:defRPr>
            </a:lvl1pPr>
          </a:lstStyle>
          <a:p>
            <a:pPr lvl="0"/>
            <a:r>
              <a:rPr lang="en-US" dirty="0"/>
              <a:t>Title</a:t>
            </a:r>
          </a:p>
        </p:txBody>
      </p:sp>
      <p:cxnSp>
        <p:nvCxnSpPr>
          <p:cNvPr id="28" name="Straight Connector 27">
            <a:extLst>
              <a:ext uri="{FF2B5EF4-FFF2-40B4-BE49-F238E27FC236}">
                <a16:creationId xmlns:a16="http://schemas.microsoft.com/office/drawing/2014/main" id="{1EF313D1-A70E-4E6A-BF60-B72A52C2AFFE}"/>
              </a:ext>
            </a:extLst>
          </p:cNvPr>
          <p:cNvCxnSpPr>
            <a:cxnSpLocks/>
          </p:cNvCxnSpPr>
          <p:nvPr/>
        </p:nvCxnSpPr>
        <p:spPr>
          <a:xfrm>
            <a:off x="3048001" y="4851141"/>
            <a:ext cx="0" cy="9429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91C3754-B11F-47F2-88C3-98487DD8393E}"/>
              </a:ext>
            </a:extLst>
          </p:cNvPr>
          <p:cNvCxnSpPr>
            <a:cxnSpLocks/>
          </p:cNvCxnSpPr>
          <p:nvPr/>
        </p:nvCxnSpPr>
        <p:spPr>
          <a:xfrm>
            <a:off x="6100763" y="4851141"/>
            <a:ext cx="0" cy="9429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7FF3E9-EB55-4BC1-B403-07F1B61BE65F}"/>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512916295"/>
      </p:ext>
    </p:extLst>
  </p:cSld>
  <p:clrMapOvr>
    <a:masterClrMapping/>
  </p:clrMapOvr>
  <p:hf sldNum="0" hdr="0" ftr="0" dt="0"/>
  <p:extLst>
    <p:ext uri="{DCECCB84-F9BA-43D5-87BE-67443E8EF086}">
      <p15:sldGuideLst xmlns:p15="http://schemas.microsoft.com/office/powerpoint/2012/main">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Template Option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CB16537-09DE-4FD8-9499-79CDC954F8DB}"/>
              </a:ext>
            </a:extLst>
          </p:cNvPr>
          <p:cNvSpPr/>
          <p:nvPr/>
        </p:nvSpPr>
        <p:spPr>
          <a:xfrm>
            <a:off x="0" y="4777817"/>
            <a:ext cx="9144000" cy="1239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24" name="Picture Placeholder 3">
            <a:extLst>
              <a:ext uri="{FF2B5EF4-FFF2-40B4-BE49-F238E27FC236}">
                <a16:creationId xmlns:a16="http://schemas.microsoft.com/office/drawing/2014/main" id="{3689E6A5-4A18-4B5B-B22B-B675A5182F33}"/>
              </a:ext>
            </a:extLst>
          </p:cNvPr>
          <p:cNvSpPr>
            <a:spLocks noGrp="1"/>
          </p:cNvSpPr>
          <p:nvPr>
            <p:ph type="pic" sz="quarter" idx="19" hasCustomPrompt="1"/>
          </p:nvPr>
        </p:nvSpPr>
        <p:spPr>
          <a:xfrm>
            <a:off x="6858000" y="1640114"/>
            <a:ext cx="2286000" cy="3137700"/>
          </a:xfrm>
          <a:solidFill>
            <a:schemeClr val="accent4"/>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25" name="Picture Placeholder 3">
            <a:extLst>
              <a:ext uri="{FF2B5EF4-FFF2-40B4-BE49-F238E27FC236}">
                <a16:creationId xmlns:a16="http://schemas.microsoft.com/office/drawing/2014/main" id="{2A024F97-CE97-4382-98A8-1D01928BA0BE}"/>
              </a:ext>
            </a:extLst>
          </p:cNvPr>
          <p:cNvSpPr>
            <a:spLocks noGrp="1"/>
          </p:cNvSpPr>
          <p:nvPr>
            <p:ph type="pic" sz="quarter" idx="20" hasCustomPrompt="1"/>
          </p:nvPr>
        </p:nvSpPr>
        <p:spPr>
          <a:xfrm>
            <a:off x="4572000" y="1640114"/>
            <a:ext cx="2286000" cy="3137700"/>
          </a:xfrm>
          <a:solidFill>
            <a:schemeClr val="accent2"/>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15" name="Picture Placeholder 3">
            <a:extLst>
              <a:ext uri="{FF2B5EF4-FFF2-40B4-BE49-F238E27FC236}">
                <a16:creationId xmlns:a16="http://schemas.microsoft.com/office/drawing/2014/main" id="{D11AAB94-89D0-4161-9440-6941AAC3C342}"/>
              </a:ext>
            </a:extLst>
          </p:cNvPr>
          <p:cNvSpPr>
            <a:spLocks noGrp="1"/>
          </p:cNvSpPr>
          <p:nvPr>
            <p:ph type="pic" sz="quarter" idx="16" hasCustomPrompt="1"/>
          </p:nvPr>
        </p:nvSpPr>
        <p:spPr>
          <a:xfrm>
            <a:off x="2286000" y="1640114"/>
            <a:ext cx="2286000" cy="3137700"/>
          </a:xfrm>
          <a:solidFill>
            <a:schemeClr val="accent4"/>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285750" y="6105524"/>
            <a:ext cx="8572500" cy="180975"/>
          </a:xfrm>
        </p:spPr>
        <p:txBody>
          <a:bodyPr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dirty="0"/>
              <a:t>Footer</a:t>
            </a:r>
          </a:p>
        </p:txBody>
      </p:sp>
      <p:sp>
        <p:nvSpPr>
          <p:cNvPr id="4" name="Picture Placeholder 3">
            <a:extLst>
              <a:ext uri="{FF2B5EF4-FFF2-40B4-BE49-F238E27FC236}">
                <a16:creationId xmlns:a16="http://schemas.microsoft.com/office/drawing/2014/main" id="{43618CDD-9471-4E0F-84EB-277323990B2D}"/>
              </a:ext>
            </a:extLst>
          </p:cNvPr>
          <p:cNvSpPr>
            <a:spLocks noGrp="1"/>
          </p:cNvSpPr>
          <p:nvPr>
            <p:ph type="pic" sz="quarter" idx="13" hasCustomPrompt="1"/>
          </p:nvPr>
        </p:nvSpPr>
        <p:spPr>
          <a:xfrm>
            <a:off x="0" y="1640114"/>
            <a:ext cx="2286000" cy="3137700"/>
          </a:xfrm>
          <a:solidFill>
            <a:schemeClr val="accent2"/>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19" name="Text Placeholder 4">
            <a:extLst>
              <a:ext uri="{FF2B5EF4-FFF2-40B4-BE49-F238E27FC236}">
                <a16:creationId xmlns:a16="http://schemas.microsoft.com/office/drawing/2014/main" id="{44CC4DE3-E54C-4D2E-A370-6617197411F3}"/>
              </a:ext>
            </a:extLst>
          </p:cNvPr>
          <p:cNvSpPr>
            <a:spLocks noGrp="1"/>
          </p:cNvSpPr>
          <p:nvPr>
            <p:ph type="body" sz="quarter" idx="17" hasCustomPrompt="1"/>
          </p:nvPr>
        </p:nvSpPr>
        <p:spPr>
          <a:xfrm>
            <a:off x="190500" y="4966720"/>
            <a:ext cx="190500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1600" kern="1200" cap="none" baseline="0" dirty="0">
                <a:solidFill>
                  <a:schemeClr val="accent3"/>
                </a:solidFill>
                <a:latin typeface="+mn-lt"/>
                <a:ea typeface="+mn-ea"/>
                <a:cs typeface="+mn-cs"/>
              </a:defRPr>
            </a:lvl1pPr>
          </a:lstStyle>
          <a:p>
            <a:pPr lvl="0"/>
            <a:r>
              <a:rPr lang="en-US" dirty="0"/>
              <a:t>Name</a:t>
            </a:r>
          </a:p>
        </p:txBody>
      </p:sp>
      <p:sp>
        <p:nvSpPr>
          <p:cNvPr id="20" name="Text Placeholder 4">
            <a:extLst>
              <a:ext uri="{FF2B5EF4-FFF2-40B4-BE49-F238E27FC236}">
                <a16:creationId xmlns:a16="http://schemas.microsoft.com/office/drawing/2014/main" id="{ECE94A12-ABDB-4761-9E23-A5D1F373B244}"/>
              </a:ext>
            </a:extLst>
          </p:cNvPr>
          <p:cNvSpPr>
            <a:spLocks noGrp="1"/>
          </p:cNvSpPr>
          <p:nvPr>
            <p:ph type="body" sz="quarter" idx="18" hasCustomPrompt="1"/>
          </p:nvPr>
        </p:nvSpPr>
        <p:spPr>
          <a:xfrm>
            <a:off x="190500" y="5328361"/>
            <a:ext cx="1905000" cy="210163"/>
          </a:xfrm>
        </p:spPr>
        <p:txBody>
          <a:bodyPr anchor="t" anchorCtr="0"/>
          <a:lstStyle>
            <a:lvl1pPr marL="0" indent="0" algn="l" defTabSz="685800" rtl="0" eaLnBrk="1" latinLnBrk="0" hangingPunct="1">
              <a:lnSpc>
                <a:spcPct val="100000"/>
              </a:lnSpc>
              <a:spcBef>
                <a:spcPts val="450"/>
              </a:spcBef>
              <a:buFont typeface="Arial" panose="020B0604020202020204" pitchFamily="34" charset="0"/>
              <a:buNone/>
              <a:defRPr lang="en-US" sz="1200" kern="1200" cap="none" baseline="0" dirty="0">
                <a:solidFill>
                  <a:schemeClr val="accent4"/>
                </a:solidFill>
                <a:latin typeface="+mn-lt"/>
                <a:ea typeface="+mn-ea"/>
                <a:cs typeface="+mn-cs"/>
              </a:defRPr>
            </a:lvl1pPr>
          </a:lstStyle>
          <a:p>
            <a:pPr lvl="0"/>
            <a:r>
              <a:rPr lang="en-US" dirty="0"/>
              <a:t>Title</a:t>
            </a:r>
          </a:p>
        </p:txBody>
      </p:sp>
      <p:sp>
        <p:nvSpPr>
          <p:cNvPr id="26" name="Text Placeholder 4">
            <a:extLst>
              <a:ext uri="{FF2B5EF4-FFF2-40B4-BE49-F238E27FC236}">
                <a16:creationId xmlns:a16="http://schemas.microsoft.com/office/drawing/2014/main" id="{ADB6CCBA-15C6-49C9-BE2F-5C6D76E2DF3B}"/>
              </a:ext>
            </a:extLst>
          </p:cNvPr>
          <p:cNvSpPr>
            <a:spLocks noGrp="1"/>
          </p:cNvSpPr>
          <p:nvPr>
            <p:ph type="body" sz="quarter" idx="21" hasCustomPrompt="1"/>
          </p:nvPr>
        </p:nvSpPr>
        <p:spPr>
          <a:xfrm>
            <a:off x="2476500" y="4966720"/>
            <a:ext cx="190500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1600" kern="1200" cap="none" baseline="0" dirty="0">
                <a:solidFill>
                  <a:schemeClr val="accent3"/>
                </a:solidFill>
                <a:latin typeface="+mn-lt"/>
                <a:ea typeface="+mn-ea"/>
                <a:cs typeface="+mn-cs"/>
              </a:defRPr>
            </a:lvl1pPr>
          </a:lstStyle>
          <a:p>
            <a:pPr lvl="0"/>
            <a:r>
              <a:rPr lang="en-US" dirty="0"/>
              <a:t>Name</a:t>
            </a:r>
          </a:p>
        </p:txBody>
      </p:sp>
      <p:sp>
        <p:nvSpPr>
          <p:cNvPr id="27" name="Text Placeholder 4">
            <a:extLst>
              <a:ext uri="{FF2B5EF4-FFF2-40B4-BE49-F238E27FC236}">
                <a16:creationId xmlns:a16="http://schemas.microsoft.com/office/drawing/2014/main" id="{88718A85-7347-4A3A-9BF7-E652584AB64C}"/>
              </a:ext>
            </a:extLst>
          </p:cNvPr>
          <p:cNvSpPr>
            <a:spLocks noGrp="1"/>
          </p:cNvSpPr>
          <p:nvPr>
            <p:ph type="body" sz="quarter" idx="22" hasCustomPrompt="1"/>
          </p:nvPr>
        </p:nvSpPr>
        <p:spPr>
          <a:xfrm>
            <a:off x="2476500" y="5328361"/>
            <a:ext cx="1905000" cy="210163"/>
          </a:xfrm>
        </p:spPr>
        <p:txBody>
          <a:bodyPr anchor="t" anchorCtr="0"/>
          <a:lstStyle>
            <a:lvl1pPr marL="0" indent="0" algn="l" defTabSz="685800" rtl="0" eaLnBrk="1" latinLnBrk="0" hangingPunct="1">
              <a:lnSpc>
                <a:spcPct val="100000"/>
              </a:lnSpc>
              <a:spcBef>
                <a:spcPts val="450"/>
              </a:spcBef>
              <a:buFont typeface="Arial" panose="020B0604020202020204" pitchFamily="34" charset="0"/>
              <a:buNone/>
              <a:defRPr lang="en-US" sz="1200" kern="1200" cap="none" baseline="0" dirty="0">
                <a:solidFill>
                  <a:schemeClr val="accent4"/>
                </a:solidFill>
                <a:latin typeface="+mn-lt"/>
                <a:ea typeface="+mn-ea"/>
                <a:cs typeface="+mn-cs"/>
              </a:defRPr>
            </a:lvl1pPr>
          </a:lstStyle>
          <a:p>
            <a:pPr lvl="0"/>
            <a:r>
              <a:rPr lang="en-US" dirty="0"/>
              <a:t>Title</a:t>
            </a:r>
          </a:p>
        </p:txBody>
      </p:sp>
      <p:sp>
        <p:nvSpPr>
          <p:cNvPr id="28" name="Text Placeholder 4">
            <a:extLst>
              <a:ext uri="{FF2B5EF4-FFF2-40B4-BE49-F238E27FC236}">
                <a16:creationId xmlns:a16="http://schemas.microsoft.com/office/drawing/2014/main" id="{52938463-2077-4811-9FF8-3A88E48A6C5B}"/>
              </a:ext>
            </a:extLst>
          </p:cNvPr>
          <p:cNvSpPr>
            <a:spLocks noGrp="1"/>
          </p:cNvSpPr>
          <p:nvPr>
            <p:ph type="body" sz="quarter" idx="23" hasCustomPrompt="1"/>
          </p:nvPr>
        </p:nvSpPr>
        <p:spPr>
          <a:xfrm>
            <a:off x="4762500" y="4966720"/>
            <a:ext cx="190500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1600" kern="1200" cap="none" baseline="0" dirty="0">
                <a:solidFill>
                  <a:schemeClr val="accent3"/>
                </a:solidFill>
                <a:latin typeface="+mn-lt"/>
                <a:ea typeface="+mn-ea"/>
                <a:cs typeface="+mn-cs"/>
              </a:defRPr>
            </a:lvl1pPr>
          </a:lstStyle>
          <a:p>
            <a:pPr lvl="0"/>
            <a:r>
              <a:rPr lang="en-US" dirty="0"/>
              <a:t>Name</a:t>
            </a:r>
          </a:p>
        </p:txBody>
      </p:sp>
      <p:sp>
        <p:nvSpPr>
          <p:cNvPr id="29" name="Text Placeholder 4">
            <a:extLst>
              <a:ext uri="{FF2B5EF4-FFF2-40B4-BE49-F238E27FC236}">
                <a16:creationId xmlns:a16="http://schemas.microsoft.com/office/drawing/2014/main" id="{33824D9F-C8AD-4B93-92D1-0985B4E72439}"/>
              </a:ext>
            </a:extLst>
          </p:cNvPr>
          <p:cNvSpPr>
            <a:spLocks noGrp="1"/>
          </p:cNvSpPr>
          <p:nvPr>
            <p:ph type="body" sz="quarter" idx="24" hasCustomPrompt="1"/>
          </p:nvPr>
        </p:nvSpPr>
        <p:spPr>
          <a:xfrm>
            <a:off x="4762500" y="5328361"/>
            <a:ext cx="1905000" cy="210163"/>
          </a:xfrm>
        </p:spPr>
        <p:txBody>
          <a:bodyPr anchor="t" anchorCtr="0"/>
          <a:lstStyle>
            <a:lvl1pPr marL="0" indent="0" algn="l" defTabSz="685800" rtl="0" eaLnBrk="1" latinLnBrk="0" hangingPunct="1">
              <a:lnSpc>
                <a:spcPct val="100000"/>
              </a:lnSpc>
              <a:spcBef>
                <a:spcPts val="450"/>
              </a:spcBef>
              <a:buFont typeface="Arial" panose="020B0604020202020204" pitchFamily="34" charset="0"/>
              <a:buNone/>
              <a:defRPr lang="en-US" sz="1200" kern="1200" cap="none" baseline="0" dirty="0">
                <a:solidFill>
                  <a:schemeClr val="accent4"/>
                </a:solidFill>
                <a:latin typeface="+mn-lt"/>
                <a:ea typeface="+mn-ea"/>
                <a:cs typeface="+mn-cs"/>
              </a:defRPr>
            </a:lvl1pPr>
          </a:lstStyle>
          <a:p>
            <a:pPr lvl="0"/>
            <a:r>
              <a:rPr lang="en-US" dirty="0"/>
              <a:t>Title</a:t>
            </a:r>
          </a:p>
        </p:txBody>
      </p:sp>
      <p:sp>
        <p:nvSpPr>
          <p:cNvPr id="30" name="Text Placeholder 4">
            <a:extLst>
              <a:ext uri="{FF2B5EF4-FFF2-40B4-BE49-F238E27FC236}">
                <a16:creationId xmlns:a16="http://schemas.microsoft.com/office/drawing/2014/main" id="{BA1A23DA-6C2E-40A5-B691-86C77D7B79D9}"/>
              </a:ext>
            </a:extLst>
          </p:cNvPr>
          <p:cNvSpPr>
            <a:spLocks noGrp="1"/>
          </p:cNvSpPr>
          <p:nvPr>
            <p:ph type="body" sz="quarter" idx="25" hasCustomPrompt="1"/>
          </p:nvPr>
        </p:nvSpPr>
        <p:spPr>
          <a:xfrm>
            <a:off x="7048500" y="4966720"/>
            <a:ext cx="190500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1600" kern="1200" cap="none" baseline="0" dirty="0">
                <a:solidFill>
                  <a:schemeClr val="accent3"/>
                </a:solidFill>
                <a:latin typeface="+mn-lt"/>
                <a:ea typeface="+mn-ea"/>
                <a:cs typeface="+mn-cs"/>
              </a:defRPr>
            </a:lvl1pPr>
          </a:lstStyle>
          <a:p>
            <a:pPr lvl="0"/>
            <a:r>
              <a:rPr lang="en-US" dirty="0"/>
              <a:t>Name</a:t>
            </a:r>
          </a:p>
        </p:txBody>
      </p:sp>
      <p:sp>
        <p:nvSpPr>
          <p:cNvPr id="31" name="Text Placeholder 4">
            <a:extLst>
              <a:ext uri="{FF2B5EF4-FFF2-40B4-BE49-F238E27FC236}">
                <a16:creationId xmlns:a16="http://schemas.microsoft.com/office/drawing/2014/main" id="{61F6DBB3-623A-47E2-8E29-A4E02A5630E0}"/>
              </a:ext>
            </a:extLst>
          </p:cNvPr>
          <p:cNvSpPr>
            <a:spLocks noGrp="1"/>
          </p:cNvSpPr>
          <p:nvPr>
            <p:ph type="body" sz="quarter" idx="26" hasCustomPrompt="1"/>
          </p:nvPr>
        </p:nvSpPr>
        <p:spPr>
          <a:xfrm>
            <a:off x="7048500" y="5328361"/>
            <a:ext cx="1905000" cy="210163"/>
          </a:xfrm>
        </p:spPr>
        <p:txBody>
          <a:bodyPr anchor="t" anchorCtr="0"/>
          <a:lstStyle>
            <a:lvl1pPr marL="0" indent="0" algn="l" defTabSz="685800" rtl="0" eaLnBrk="1" latinLnBrk="0" hangingPunct="1">
              <a:lnSpc>
                <a:spcPct val="100000"/>
              </a:lnSpc>
              <a:spcBef>
                <a:spcPts val="450"/>
              </a:spcBef>
              <a:buFont typeface="Arial" panose="020B0604020202020204" pitchFamily="34" charset="0"/>
              <a:buNone/>
              <a:defRPr lang="en-US" sz="1200" kern="1200" cap="none" baseline="0" dirty="0">
                <a:solidFill>
                  <a:schemeClr val="accent4"/>
                </a:solidFill>
                <a:latin typeface="+mn-lt"/>
                <a:ea typeface="+mn-ea"/>
                <a:cs typeface="+mn-cs"/>
              </a:defRPr>
            </a:lvl1pPr>
          </a:lstStyle>
          <a:p>
            <a:pPr lvl="0"/>
            <a:r>
              <a:rPr lang="en-US" dirty="0"/>
              <a:t>Title</a:t>
            </a:r>
          </a:p>
        </p:txBody>
      </p:sp>
      <p:cxnSp>
        <p:nvCxnSpPr>
          <p:cNvPr id="32" name="Straight Connector 31">
            <a:extLst>
              <a:ext uri="{FF2B5EF4-FFF2-40B4-BE49-F238E27FC236}">
                <a16:creationId xmlns:a16="http://schemas.microsoft.com/office/drawing/2014/main" id="{B5D8E939-80F7-4B95-8FB3-BA1959ACFD51}"/>
              </a:ext>
            </a:extLst>
          </p:cNvPr>
          <p:cNvCxnSpPr>
            <a:cxnSpLocks/>
          </p:cNvCxnSpPr>
          <p:nvPr/>
        </p:nvCxnSpPr>
        <p:spPr>
          <a:xfrm>
            <a:off x="2286000" y="4862557"/>
            <a:ext cx="0" cy="107012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F349F86-5E27-4432-88A3-27186F79AA86}"/>
              </a:ext>
            </a:extLst>
          </p:cNvPr>
          <p:cNvCxnSpPr>
            <a:cxnSpLocks/>
          </p:cNvCxnSpPr>
          <p:nvPr/>
        </p:nvCxnSpPr>
        <p:spPr>
          <a:xfrm>
            <a:off x="4572000" y="4862557"/>
            <a:ext cx="0" cy="107012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EE59CD0-1267-48F0-A5D5-E67C634A75C8}"/>
              </a:ext>
            </a:extLst>
          </p:cNvPr>
          <p:cNvCxnSpPr>
            <a:cxnSpLocks/>
          </p:cNvCxnSpPr>
          <p:nvPr/>
        </p:nvCxnSpPr>
        <p:spPr>
          <a:xfrm>
            <a:off x="6858000" y="4862557"/>
            <a:ext cx="0" cy="107012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E49907C-63EC-44ED-88DF-0B919A6C29B6}"/>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995753164"/>
      </p:ext>
    </p:extLst>
  </p:cSld>
  <p:clrMapOvr>
    <a:masterClrMapping/>
  </p:clrMapOvr>
  <p:hf sldNum="0" hdr="0" ftr="0" dt="0"/>
  <p:extLst>
    <p:ext uri="{DCECCB84-F9BA-43D5-87BE-67443E8EF086}">
      <p15:sldGuideLst xmlns:p15="http://schemas.microsoft.com/office/powerpoint/2012/main">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mplate Option 1 (2 Column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4" name="Text Placeholder 4">
            <a:extLst>
              <a:ext uri="{FF2B5EF4-FFF2-40B4-BE49-F238E27FC236}">
                <a16:creationId xmlns:a16="http://schemas.microsoft.com/office/drawing/2014/main" id="{394098E3-08CB-4D0A-81BE-6342060BCE71}"/>
              </a:ext>
            </a:extLst>
          </p:cNvPr>
          <p:cNvSpPr>
            <a:spLocks noGrp="1"/>
          </p:cNvSpPr>
          <p:nvPr>
            <p:ph type="body" sz="quarter" idx="13" hasCustomPrompt="1"/>
          </p:nvPr>
        </p:nvSpPr>
        <p:spPr>
          <a:xfrm>
            <a:off x="4743450" y="1371600"/>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0" name="Text Placeholder 4">
            <a:extLst>
              <a:ext uri="{FF2B5EF4-FFF2-40B4-BE49-F238E27FC236}">
                <a16:creationId xmlns:a16="http://schemas.microsoft.com/office/drawing/2014/main" id="{F855739E-F80D-4CF9-B82D-C0EC40BC6603}"/>
              </a:ext>
            </a:extLst>
          </p:cNvPr>
          <p:cNvSpPr>
            <a:spLocks noGrp="1"/>
          </p:cNvSpPr>
          <p:nvPr>
            <p:ph type="body" sz="quarter" idx="15"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16" name="Content Placeholder 2">
            <a:extLst>
              <a:ext uri="{FF2B5EF4-FFF2-40B4-BE49-F238E27FC236}">
                <a16:creationId xmlns:a16="http://schemas.microsoft.com/office/drawing/2014/main" id="{5FF6547A-5877-4879-8798-3D345BE956A7}"/>
              </a:ext>
            </a:extLst>
          </p:cNvPr>
          <p:cNvSpPr>
            <a:spLocks noGrp="1"/>
          </p:cNvSpPr>
          <p:nvPr>
            <p:ph sz="quarter" idx="17" hasCustomPrompt="1"/>
          </p:nvPr>
        </p:nvSpPr>
        <p:spPr>
          <a:xfrm>
            <a:off x="285750" y="1947671"/>
            <a:ext cx="4114800" cy="3691130"/>
          </a:xfrm>
        </p:spPr>
        <p:txBody>
          <a:bodyPr/>
          <a:lstStyle>
            <a:lvl1pPr marL="228600" indent="-228600">
              <a:buClr>
                <a:schemeClr val="accent3"/>
              </a:buClr>
              <a:defRPr sz="2400">
                <a:solidFill>
                  <a:schemeClr val="tx1"/>
                </a:solidFill>
              </a:defRPr>
            </a:lvl1pPr>
            <a:lvl2pPr marL="457200" indent="-228600">
              <a:buClr>
                <a:schemeClr val="accent3"/>
              </a:buClr>
              <a:defRPr sz="2000">
                <a:solidFill>
                  <a:schemeClr val="tx1"/>
                </a:solidFill>
              </a:defRPr>
            </a:lvl2pPr>
            <a:lvl3pPr marL="685800" indent="-228600">
              <a:buClr>
                <a:schemeClr val="accent3"/>
              </a:buClr>
              <a:defRPr sz="1800">
                <a:solidFill>
                  <a:schemeClr val="tx1"/>
                </a:solidFill>
              </a:defRPr>
            </a:lvl3pPr>
            <a:lvl4pPr marL="914400" indent="-228600">
              <a:buClr>
                <a:schemeClr val="accent3"/>
              </a:buClr>
              <a:defRPr sz="1600">
                <a:solidFill>
                  <a:schemeClr val="tx1"/>
                </a:solidFill>
              </a:defRPr>
            </a:lvl4pPr>
            <a:lvl5pPr marL="1143000" indent="-228600">
              <a:buClr>
                <a:schemeClr val="accent3"/>
              </a:buClr>
              <a:buFont typeface="Wingdings" panose="05000000000000000000" pitchFamily="2" charset="2"/>
              <a:buChar char="Ø"/>
              <a:defRPr sz="14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AF97075B-1FD3-48C7-9562-5E7BD9778E89}"/>
              </a:ext>
            </a:extLst>
          </p:cNvPr>
          <p:cNvSpPr>
            <a:spLocks noGrp="1"/>
          </p:cNvSpPr>
          <p:nvPr>
            <p:ph sz="quarter" idx="18" hasCustomPrompt="1"/>
          </p:nvPr>
        </p:nvSpPr>
        <p:spPr>
          <a:xfrm>
            <a:off x="4743450" y="1947671"/>
            <a:ext cx="4114800" cy="3691130"/>
          </a:xfrm>
        </p:spPr>
        <p:txBody>
          <a:bodyPr/>
          <a:lstStyle>
            <a:lvl1pPr marL="228600" indent="-228600">
              <a:buClr>
                <a:schemeClr val="accent3"/>
              </a:buClr>
              <a:defRPr sz="2400">
                <a:solidFill>
                  <a:schemeClr val="tx1"/>
                </a:solidFill>
              </a:defRPr>
            </a:lvl1pPr>
            <a:lvl2pPr marL="457200" indent="-228600">
              <a:buClr>
                <a:schemeClr val="accent3"/>
              </a:buClr>
              <a:defRPr sz="2000">
                <a:solidFill>
                  <a:schemeClr val="tx1"/>
                </a:solidFill>
              </a:defRPr>
            </a:lvl2pPr>
            <a:lvl3pPr marL="685800" indent="-228600">
              <a:buClr>
                <a:schemeClr val="accent3"/>
              </a:buClr>
              <a:defRPr sz="1800">
                <a:solidFill>
                  <a:schemeClr val="tx1"/>
                </a:solidFill>
              </a:defRPr>
            </a:lvl3pPr>
            <a:lvl4pPr marL="914400" indent="-228600">
              <a:buClr>
                <a:schemeClr val="accent3"/>
              </a:buClr>
              <a:defRPr sz="1600">
                <a:solidFill>
                  <a:schemeClr val="tx1"/>
                </a:solidFill>
              </a:defRPr>
            </a:lvl4pPr>
            <a:lvl5pPr marL="1143000" indent="-228600">
              <a:buClr>
                <a:schemeClr val="accent3"/>
              </a:buClr>
              <a:buFont typeface="Wingdings" panose="05000000000000000000" pitchFamily="2" charset="2"/>
              <a:buChar char="Ø"/>
              <a:defRPr sz="14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0A42FD39-BC91-4080-B74A-7E2447A9FC71}"/>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012320759"/>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2" pos="2772">
          <p15:clr>
            <a:srgbClr val="FBAE40"/>
          </p15:clr>
        </p15:guide>
        <p15:guide id="13" pos="29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mplate Option 1 (2 Column Content/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hasCustomPrompt="1"/>
          </p:nvPr>
        </p:nvSpPr>
        <p:spPr>
          <a:xfrm>
            <a:off x="4743450" y="1371600"/>
            <a:ext cx="4114800" cy="4267200"/>
          </a:xfrm>
        </p:spPr>
        <p:txBody>
          <a:bodyPr anchor="ctr"/>
          <a:lstStyle>
            <a:lvl1pPr marL="0" indent="0" algn="ctr">
              <a:buNone/>
              <a:defRPr>
                <a:solidFill>
                  <a:schemeClr val="accent1"/>
                </a:solidFill>
              </a:defRPr>
            </a:lvl1pPr>
          </a:lstStyle>
          <a:p>
            <a:pPr lvl="0"/>
            <a:r>
              <a:rPr lang="en-US" dirty="0"/>
              <a:t>Object</a:t>
            </a:r>
          </a:p>
        </p:txBody>
      </p:sp>
      <p:sp>
        <p:nvSpPr>
          <p:cNvPr id="10" name="Text Placeholder 4">
            <a:extLst>
              <a:ext uri="{FF2B5EF4-FFF2-40B4-BE49-F238E27FC236}">
                <a16:creationId xmlns:a16="http://schemas.microsoft.com/office/drawing/2014/main" id="{7B4FB402-B985-4B58-9221-C02EEEEB9DD6}"/>
              </a:ext>
            </a:extLst>
          </p:cNvPr>
          <p:cNvSpPr>
            <a:spLocks noGrp="1"/>
          </p:cNvSpPr>
          <p:nvPr>
            <p:ph type="body" sz="quarter" idx="14"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8" name="Content Placeholder 2">
            <a:extLst>
              <a:ext uri="{FF2B5EF4-FFF2-40B4-BE49-F238E27FC236}">
                <a16:creationId xmlns:a16="http://schemas.microsoft.com/office/drawing/2014/main" id="{C2ECED89-5BB6-4DB1-ABEF-6DE7E9C6ABF5}"/>
              </a:ext>
            </a:extLst>
          </p:cNvPr>
          <p:cNvSpPr>
            <a:spLocks noGrp="1"/>
          </p:cNvSpPr>
          <p:nvPr>
            <p:ph sz="quarter" idx="17" hasCustomPrompt="1"/>
          </p:nvPr>
        </p:nvSpPr>
        <p:spPr>
          <a:xfrm>
            <a:off x="285750" y="1947671"/>
            <a:ext cx="4114800" cy="3691130"/>
          </a:xfrm>
        </p:spPr>
        <p:txBody>
          <a:bodyPr/>
          <a:lstStyle>
            <a:lvl1pPr marL="228600" indent="-228600">
              <a:buClr>
                <a:schemeClr val="accent3"/>
              </a:buClr>
              <a:defRPr sz="2400">
                <a:solidFill>
                  <a:schemeClr val="tx1"/>
                </a:solidFill>
              </a:defRPr>
            </a:lvl1pPr>
            <a:lvl2pPr marL="457200" indent="-228600">
              <a:buClr>
                <a:schemeClr val="accent3"/>
              </a:buClr>
              <a:defRPr sz="2000">
                <a:solidFill>
                  <a:schemeClr val="tx1"/>
                </a:solidFill>
              </a:defRPr>
            </a:lvl2pPr>
            <a:lvl3pPr marL="685800" indent="-228600">
              <a:buClr>
                <a:schemeClr val="accent3"/>
              </a:buClr>
              <a:defRPr sz="1800">
                <a:solidFill>
                  <a:schemeClr val="tx1"/>
                </a:solidFill>
              </a:defRPr>
            </a:lvl3pPr>
            <a:lvl4pPr marL="914400" indent="-228600">
              <a:buClr>
                <a:schemeClr val="accent3"/>
              </a:buClr>
              <a:defRPr sz="1600">
                <a:solidFill>
                  <a:schemeClr val="tx1"/>
                </a:solidFill>
              </a:defRPr>
            </a:lvl4pPr>
            <a:lvl5pPr marL="1143000" indent="-228600">
              <a:buClr>
                <a:schemeClr val="accent3"/>
              </a:buClr>
              <a:buFont typeface="Wingdings" panose="05000000000000000000" pitchFamily="2" charset="2"/>
              <a:buChar char="Ø"/>
              <a:defRPr sz="14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AEE987E7-84B2-40D6-8291-1FC1791B79FD}"/>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301964903"/>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2" pos="2772">
          <p15:clr>
            <a:srgbClr val="FBAE40"/>
          </p15:clr>
        </p15:guide>
        <p15:guide id="13" pos="29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mplate Option 1 (2 Column 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05767BA-50FD-4421-B39C-84D60DE24EBB}"/>
              </a:ext>
            </a:extLst>
          </p:cNvPr>
          <p:cNvSpPr>
            <a:spLocks noGrp="1"/>
          </p:cNvSpPr>
          <p:nvPr>
            <p:ph sz="quarter" idx="13" hasCustomPrompt="1"/>
          </p:nvPr>
        </p:nvSpPr>
        <p:spPr>
          <a:xfrm>
            <a:off x="285750" y="1371600"/>
            <a:ext cx="4114800" cy="4267200"/>
          </a:xfrm>
        </p:spPr>
        <p:txBody>
          <a:bodyPr anchor="ctr"/>
          <a:lstStyle>
            <a:lvl1pPr marL="0" indent="0" algn="ctr">
              <a:buNone/>
              <a:defRPr>
                <a:solidFill>
                  <a:schemeClr val="accent1"/>
                </a:solidFill>
              </a:defRPr>
            </a:lvl1pPr>
          </a:lstStyle>
          <a:p>
            <a:pPr lvl="0"/>
            <a:r>
              <a:rPr lang="en-US" dirty="0"/>
              <a:t>Object</a:t>
            </a:r>
          </a:p>
        </p:txBody>
      </p:sp>
      <p:sp>
        <p:nvSpPr>
          <p:cNvPr id="12" name="Content Placeholder 2">
            <a:extLst>
              <a:ext uri="{FF2B5EF4-FFF2-40B4-BE49-F238E27FC236}">
                <a16:creationId xmlns:a16="http://schemas.microsoft.com/office/drawing/2014/main" id="{6C243F01-C6E4-4181-B0C3-F14185B49970}"/>
              </a:ext>
            </a:extLst>
          </p:cNvPr>
          <p:cNvSpPr>
            <a:spLocks noGrp="1"/>
          </p:cNvSpPr>
          <p:nvPr>
            <p:ph sz="quarter" idx="14" hasCustomPrompt="1"/>
          </p:nvPr>
        </p:nvSpPr>
        <p:spPr>
          <a:xfrm>
            <a:off x="4743450" y="1371600"/>
            <a:ext cx="4114800" cy="4267200"/>
          </a:xfrm>
        </p:spPr>
        <p:txBody>
          <a:bodyPr anchor="ctr"/>
          <a:lstStyle>
            <a:lvl1pPr marL="0" indent="0" algn="ctr">
              <a:buNone/>
              <a:defRPr>
                <a:solidFill>
                  <a:schemeClr val="accent1"/>
                </a:solidFill>
              </a:defRPr>
            </a:lvl1pPr>
          </a:lstStyle>
          <a:p>
            <a:pPr lvl="0"/>
            <a:r>
              <a:rPr lang="en-US" dirty="0"/>
              <a:t>Object</a:t>
            </a:r>
          </a:p>
        </p:txBody>
      </p:sp>
      <p:sp>
        <p:nvSpPr>
          <p:cNvPr id="11" name="Text Placeholder 4">
            <a:extLst>
              <a:ext uri="{FF2B5EF4-FFF2-40B4-BE49-F238E27FC236}">
                <a16:creationId xmlns:a16="http://schemas.microsoft.com/office/drawing/2014/main" id="{759A78DB-BB97-4B8D-81B2-33A7A204C0BF}"/>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 name="Title 1">
            <a:extLst>
              <a:ext uri="{FF2B5EF4-FFF2-40B4-BE49-F238E27FC236}">
                <a16:creationId xmlns:a16="http://schemas.microsoft.com/office/drawing/2014/main" id="{1D063BB5-3010-439F-AAE5-2FFB538B0783}"/>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504116997"/>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2" pos="2772">
          <p15:clr>
            <a:srgbClr val="FBAE40"/>
          </p15:clr>
        </p15:guide>
        <p15:guide id="13" pos="29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7_Title Option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75A4D0-C44F-4593-987D-69E452FF4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4" name="Rectangle 3">
            <a:extLst>
              <a:ext uri="{FF2B5EF4-FFF2-40B4-BE49-F238E27FC236}">
                <a16:creationId xmlns:a16="http://schemas.microsoft.com/office/drawing/2014/main" id="{0395418A-C9A7-4177-843A-99A4E2D1D088}"/>
              </a:ext>
            </a:extLst>
          </p:cNvPr>
          <p:cNvSpPr/>
          <p:nvPr/>
        </p:nvSpPr>
        <p:spPr>
          <a:xfrm>
            <a:off x="0" y="2177143"/>
            <a:ext cx="9144000" cy="4680857"/>
          </a:xfrm>
          <a:prstGeom prst="rect">
            <a:avLst/>
          </a:prstGeom>
          <a:gradFill>
            <a:gsLst>
              <a:gs pos="24300">
                <a:srgbClr val="4B4B4B">
                  <a:alpha val="73000"/>
                </a:srgbClr>
              </a:gs>
              <a:gs pos="64000">
                <a:schemeClr val="accent5">
                  <a:alpha val="99000"/>
                </a:schemeClr>
              </a:gs>
              <a:gs pos="0">
                <a:schemeClr val="accent5">
                  <a:alpha val="0"/>
                </a:schemeClr>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hasCustomPrompt="1"/>
          </p:nvPr>
        </p:nvSpPr>
        <p:spPr>
          <a:xfrm>
            <a:off x="965201" y="4876800"/>
            <a:ext cx="7213600" cy="684971"/>
          </a:xfrm>
          <a:prstGeom prst="rect">
            <a:avLst/>
          </a:prstGeom>
        </p:spPr>
        <p:txBody>
          <a:bodyPr anchor="b"/>
          <a:lstStyle>
            <a:lvl1pPr marL="0" indent="0" algn="ctr">
              <a:lnSpc>
                <a:spcPct val="80000"/>
              </a:lnSpc>
              <a:spcBef>
                <a:spcPts val="0"/>
              </a:spcBef>
              <a:buNone/>
              <a:defRPr sz="3200" cap="all" baseline="0">
                <a:solidFill>
                  <a:schemeClr val="bg1"/>
                </a:solidFill>
                <a:latin typeface="+mj-lt"/>
              </a:defRPr>
            </a:lvl1pPr>
          </a:lstStyle>
          <a:p>
            <a:pPr lvl="0"/>
            <a:r>
              <a:rPr lang="en-US" dirty="0"/>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hasCustomPrompt="1"/>
          </p:nvPr>
        </p:nvSpPr>
        <p:spPr>
          <a:xfrm>
            <a:off x="965201" y="5957040"/>
            <a:ext cx="7213600" cy="304800"/>
          </a:xfrm>
          <a:prstGeom prst="rect">
            <a:avLst/>
          </a:prstGeom>
        </p:spPr>
        <p:txBody>
          <a:bodyPr/>
          <a:lstStyle>
            <a:lvl1pPr marL="0" indent="0" algn="ctr">
              <a:buNone/>
              <a:defRPr sz="1600" b="0">
                <a:solidFill>
                  <a:schemeClr val="accent3"/>
                </a:solidFill>
              </a:defRPr>
            </a:lvl1pPr>
          </a:lstStyle>
          <a:p>
            <a:pPr lvl="0"/>
            <a:r>
              <a:rPr lang="en-US" dirty="0"/>
              <a:t>Edit Master text styles</a:t>
            </a:r>
          </a:p>
        </p:txBody>
      </p:sp>
      <p:cxnSp>
        <p:nvCxnSpPr>
          <p:cNvPr id="5" name="Straight Connector 4">
            <a:extLst>
              <a:ext uri="{FF2B5EF4-FFF2-40B4-BE49-F238E27FC236}">
                <a16:creationId xmlns:a16="http://schemas.microsoft.com/office/drawing/2014/main" id="{92FC1D6F-BAEE-47EA-9989-849EB83C2FBC}"/>
              </a:ext>
            </a:extLst>
          </p:cNvPr>
          <p:cNvCxnSpPr>
            <a:cxnSpLocks/>
          </p:cNvCxnSpPr>
          <p:nvPr/>
        </p:nvCxnSpPr>
        <p:spPr>
          <a:xfrm>
            <a:off x="3630613" y="5785826"/>
            <a:ext cx="1882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BF09A7-F8D3-41A1-AB6F-A07C62072E6D}"/>
              </a:ext>
            </a:extLst>
          </p:cNvPr>
          <p:cNvSpPr/>
          <p:nvPr/>
        </p:nvSpPr>
        <p:spPr>
          <a:xfrm>
            <a:off x="1" y="6751320"/>
            <a:ext cx="914400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pic>
        <p:nvPicPr>
          <p:cNvPr id="10" name="Picture 9">
            <a:extLst>
              <a:ext uri="{FF2B5EF4-FFF2-40B4-BE49-F238E27FC236}">
                <a16:creationId xmlns:a16="http://schemas.microsoft.com/office/drawing/2014/main" id="{BE8E057C-FBDD-4F7D-ADAF-57460DC63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015" y="3338286"/>
            <a:ext cx="2249970" cy="1163964"/>
          </a:xfrm>
          <a:prstGeom prst="rect">
            <a:avLst/>
          </a:prstGeom>
        </p:spPr>
      </p:pic>
    </p:spTree>
    <p:extLst>
      <p:ext uri="{BB962C8B-B14F-4D97-AF65-F5344CB8AC3E}">
        <p14:creationId xmlns:p14="http://schemas.microsoft.com/office/powerpoint/2010/main" val="3985223644"/>
      </p:ext>
    </p:extLst>
  </p:cSld>
  <p:clrMapOvr>
    <a:masterClrMapping/>
  </p:clrMapOvr>
  <p:hf sldNum="0" hdr="0" ftr="0" dt="0"/>
  <p:extLst>
    <p:ext uri="{DCECCB84-F9BA-43D5-87BE-67443E8EF086}">
      <p15:sldGuideLst xmlns:p15="http://schemas.microsoft.com/office/powerpoint/2012/main">
        <p15:guide id="1" orient="horz" pos="1992">
          <p15:clr>
            <a:srgbClr val="5ACBF0"/>
          </p15:clr>
        </p15:guide>
        <p15:guide id="2" orient="horz" pos="3240">
          <p15:clr>
            <a:srgbClr val="5ACBF0"/>
          </p15:clr>
        </p15:guide>
        <p15:guide id="3" orient="horz" pos="3336">
          <p15:clr>
            <a:srgbClr val="5ACBF0"/>
          </p15:clr>
        </p15:guide>
        <p15:guide id="5" orient="horz" pos="3960">
          <p15:clr>
            <a:srgbClr val="5ACBF0"/>
          </p15:clr>
        </p15:guide>
        <p15:guide id="6" orient="horz" pos="4032">
          <p15:clr>
            <a:srgbClr val="5ACBF0"/>
          </p15:clr>
        </p15:guide>
        <p15:guide id="7" orient="horz" pos="4224">
          <p15:clr>
            <a:srgbClr val="5ACBF0"/>
          </p15:clr>
        </p15:guide>
        <p15:guide id="8" orient="horz" pos="3432">
          <p15:clr>
            <a:srgbClr val="5ACBF0"/>
          </p15:clr>
        </p15:guide>
        <p15:guide id="9" pos="180">
          <p15:clr>
            <a:srgbClr val="5ACBF0"/>
          </p15:clr>
        </p15:guide>
        <p15:guide id="10" pos="5580">
          <p15:clr>
            <a:srgbClr val="5ACBF0"/>
          </p15:clr>
        </p15:guide>
        <p15:guide id="11" orient="horz" pos="144">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emplate Option 1 (Agenda)">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DB8F8698-EBAF-4AE3-980E-61A0C53400A1}"/>
              </a:ext>
            </a:extLst>
          </p:cNvPr>
          <p:cNvSpPr>
            <a:spLocks noGrp="1"/>
          </p:cNvSpPr>
          <p:nvPr>
            <p:ph type="body" sz="quarter" idx="11" hasCustomPrompt="1"/>
          </p:nvPr>
        </p:nvSpPr>
        <p:spPr>
          <a:xfrm>
            <a:off x="1097280" y="1376167"/>
            <a:ext cx="7760970" cy="548640"/>
          </a:xfrm>
          <a:prstGeom prst="rect">
            <a:avLst/>
          </a:prstGeom>
        </p:spPr>
        <p:txBody>
          <a:bodyPr lIns="0" tIns="0" rIns="0" bIns="0" anchor="ctr"/>
          <a:lstStyle>
            <a:lvl1pPr marL="0" indent="0">
              <a:lnSpc>
                <a:spcPct val="100000"/>
              </a:lnSpc>
              <a:spcBef>
                <a:spcPts val="0"/>
              </a:spcBef>
              <a:buNone/>
              <a:defRPr sz="2000" baseline="0">
                <a:solidFill>
                  <a:schemeClr val="accent4"/>
                </a:solidFill>
              </a:defRPr>
            </a:lvl1pPr>
          </a:lstStyle>
          <a:p>
            <a:pPr lvl="0"/>
            <a:r>
              <a:rPr lang="en-US" dirty="0"/>
              <a:t>Click to add a Topic</a:t>
            </a:r>
          </a:p>
        </p:txBody>
      </p:sp>
      <p:sp>
        <p:nvSpPr>
          <p:cNvPr id="34" name="Text Placeholder 7">
            <a:extLst>
              <a:ext uri="{FF2B5EF4-FFF2-40B4-BE49-F238E27FC236}">
                <a16:creationId xmlns:a16="http://schemas.microsoft.com/office/drawing/2014/main" id="{1022D5BA-4249-42BB-A58F-6BCAB97ECB21}"/>
              </a:ext>
            </a:extLst>
          </p:cNvPr>
          <p:cNvSpPr>
            <a:spLocks noGrp="1"/>
          </p:cNvSpPr>
          <p:nvPr>
            <p:ph type="body" sz="quarter" idx="18" hasCustomPrompt="1"/>
          </p:nvPr>
        </p:nvSpPr>
        <p:spPr>
          <a:xfrm>
            <a:off x="1097280" y="2119004"/>
            <a:ext cx="7760970" cy="548640"/>
          </a:xfrm>
          <a:prstGeom prst="rect">
            <a:avLst/>
          </a:prstGeom>
        </p:spPr>
        <p:txBody>
          <a:bodyPr lIns="0" tIns="0" rIns="0" bIns="0" anchor="ctr"/>
          <a:lstStyle>
            <a:lvl1pPr marL="0" indent="0">
              <a:lnSpc>
                <a:spcPct val="100000"/>
              </a:lnSpc>
              <a:spcBef>
                <a:spcPts val="0"/>
              </a:spcBef>
              <a:buNone/>
              <a:defRPr sz="2000" baseline="0">
                <a:solidFill>
                  <a:schemeClr val="accent4"/>
                </a:solidFill>
              </a:defRPr>
            </a:lvl1pPr>
          </a:lstStyle>
          <a:p>
            <a:pPr lvl="0"/>
            <a:r>
              <a:rPr lang="en-US" dirty="0"/>
              <a:t>Click to add a Topic</a:t>
            </a:r>
          </a:p>
        </p:txBody>
      </p:sp>
      <p:sp>
        <p:nvSpPr>
          <p:cNvPr id="37" name="Text Placeholder 7">
            <a:extLst>
              <a:ext uri="{FF2B5EF4-FFF2-40B4-BE49-F238E27FC236}">
                <a16:creationId xmlns:a16="http://schemas.microsoft.com/office/drawing/2014/main" id="{CA6F7F01-B0BA-40E1-A5BB-BC7F8CB15F18}"/>
              </a:ext>
            </a:extLst>
          </p:cNvPr>
          <p:cNvSpPr>
            <a:spLocks noGrp="1"/>
          </p:cNvSpPr>
          <p:nvPr>
            <p:ph type="body" sz="quarter" idx="20" hasCustomPrompt="1"/>
          </p:nvPr>
        </p:nvSpPr>
        <p:spPr>
          <a:xfrm>
            <a:off x="1097280" y="2861841"/>
            <a:ext cx="7760970" cy="548640"/>
          </a:xfrm>
          <a:prstGeom prst="rect">
            <a:avLst/>
          </a:prstGeom>
        </p:spPr>
        <p:txBody>
          <a:bodyPr lIns="0" tIns="0" rIns="0" bIns="0" anchor="ctr"/>
          <a:lstStyle>
            <a:lvl1pPr marL="0" indent="0">
              <a:lnSpc>
                <a:spcPct val="100000"/>
              </a:lnSpc>
              <a:spcBef>
                <a:spcPts val="0"/>
              </a:spcBef>
              <a:buNone/>
              <a:defRPr sz="2000" baseline="0">
                <a:solidFill>
                  <a:schemeClr val="accent4"/>
                </a:solidFill>
              </a:defRPr>
            </a:lvl1pPr>
          </a:lstStyle>
          <a:p>
            <a:pPr lvl="0"/>
            <a:r>
              <a:rPr lang="en-US" dirty="0"/>
              <a:t>Click to add a Topic</a:t>
            </a:r>
          </a:p>
        </p:txBody>
      </p:sp>
      <p:sp>
        <p:nvSpPr>
          <p:cNvPr id="40" name="Text Placeholder 7">
            <a:extLst>
              <a:ext uri="{FF2B5EF4-FFF2-40B4-BE49-F238E27FC236}">
                <a16:creationId xmlns:a16="http://schemas.microsoft.com/office/drawing/2014/main" id="{36296F8A-826F-4330-9294-B51FF15A36C5}"/>
              </a:ext>
            </a:extLst>
          </p:cNvPr>
          <p:cNvSpPr>
            <a:spLocks noGrp="1"/>
          </p:cNvSpPr>
          <p:nvPr>
            <p:ph type="body" sz="quarter" idx="22" hasCustomPrompt="1"/>
          </p:nvPr>
        </p:nvSpPr>
        <p:spPr>
          <a:xfrm>
            <a:off x="1097280" y="3604678"/>
            <a:ext cx="7760970" cy="548640"/>
          </a:xfrm>
          <a:prstGeom prst="rect">
            <a:avLst/>
          </a:prstGeom>
        </p:spPr>
        <p:txBody>
          <a:bodyPr lIns="0" tIns="0" rIns="0" bIns="0" anchor="ctr"/>
          <a:lstStyle>
            <a:lvl1pPr marL="0" indent="0">
              <a:lnSpc>
                <a:spcPct val="100000"/>
              </a:lnSpc>
              <a:spcBef>
                <a:spcPts val="0"/>
              </a:spcBef>
              <a:buNone/>
              <a:defRPr sz="2000" baseline="0">
                <a:solidFill>
                  <a:schemeClr val="accent4"/>
                </a:solidFill>
              </a:defRPr>
            </a:lvl1pPr>
          </a:lstStyle>
          <a:p>
            <a:pPr lvl="0"/>
            <a:r>
              <a:rPr lang="en-US" dirty="0"/>
              <a:t>Click to add a Topic</a:t>
            </a:r>
          </a:p>
        </p:txBody>
      </p:sp>
      <p:sp>
        <p:nvSpPr>
          <p:cNvPr id="43" name="Text Placeholder 7">
            <a:extLst>
              <a:ext uri="{FF2B5EF4-FFF2-40B4-BE49-F238E27FC236}">
                <a16:creationId xmlns:a16="http://schemas.microsoft.com/office/drawing/2014/main" id="{0BB40891-2366-460D-B23F-9D4749D7F335}"/>
              </a:ext>
            </a:extLst>
          </p:cNvPr>
          <p:cNvSpPr>
            <a:spLocks noGrp="1"/>
          </p:cNvSpPr>
          <p:nvPr>
            <p:ph type="body" sz="quarter" idx="24" hasCustomPrompt="1"/>
          </p:nvPr>
        </p:nvSpPr>
        <p:spPr>
          <a:xfrm>
            <a:off x="1097280" y="4347515"/>
            <a:ext cx="7760970" cy="548640"/>
          </a:xfrm>
          <a:prstGeom prst="rect">
            <a:avLst/>
          </a:prstGeom>
        </p:spPr>
        <p:txBody>
          <a:bodyPr lIns="0" tIns="0" rIns="0" bIns="0" anchor="ctr"/>
          <a:lstStyle>
            <a:lvl1pPr marL="0" indent="0">
              <a:lnSpc>
                <a:spcPct val="100000"/>
              </a:lnSpc>
              <a:spcBef>
                <a:spcPts val="0"/>
              </a:spcBef>
              <a:buNone/>
              <a:defRPr sz="2000" baseline="0">
                <a:solidFill>
                  <a:schemeClr val="accent4"/>
                </a:solidFill>
              </a:defRPr>
            </a:lvl1pPr>
          </a:lstStyle>
          <a:p>
            <a:pPr lvl="0"/>
            <a:r>
              <a:rPr lang="en-US" dirty="0"/>
              <a:t>Click to add a Topic</a:t>
            </a:r>
          </a:p>
        </p:txBody>
      </p:sp>
      <p:sp>
        <p:nvSpPr>
          <p:cNvPr id="46" name="Text Placeholder 7">
            <a:extLst>
              <a:ext uri="{FF2B5EF4-FFF2-40B4-BE49-F238E27FC236}">
                <a16:creationId xmlns:a16="http://schemas.microsoft.com/office/drawing/2014/main" id="{5AD3FE63-291F-444D-81AB-3AD22F25EA34}"/>
              </a:ext>
            </a:extLst>
          </p:cNvPr>
          <p:cNvSpPr>
            <a:spLocks noGrp="1"/>
          </p:cNvSpPr>
          <p:nvPr>
            <p:ph type="body" sz="quarter" idx="26" hasCustomPrompt="1"/>
          </p:nvPr>
        </p:nvSpPr>
        <p:spPr>
          <a:xfrm>
            <a:off x="1097280" y="5090354"/>
            <a:ext cx="7760970" cy="548640"/>
          </a:xfrm>
          <a:prstGeom prst="rect">
            <a:avLst/>
          </a:prstGeom>
        </p:spPr>
        <p:txBody>
          <a:bodyPr lIns="0" tIns="0" rIns="0" bIns="0" anchor="ctr"/>
          <a:lstStyle>
            <a:lvl1pPr marL="0" indent="0">
              <a:lnSpc>
                <a:spcPct val="100000"/>
              </a:lnSpc>
              <a:spcBef>
                <a:spcPts val="0"/>
              </a:spcBef>
              <a:buNone/>
              <a:defRPr sz="2000" baseline="0">
                <a:solidFill>
                  <a:schemeClr val="accent4"/>
                </a:solidFill>
              </a:defRPr>
            </a:lvl1pPr>
          </a:lstStyle>
          <a:p>
            <a:pPr lvl="0"/>
            <a:r>
              <a:rPr lang="en-US" dirty="0"/>
              <a:t>Click to add a Topic</a:t>
            </a:r>
          </a:p>
        </p:txBody>
      </p:sp>
      <p:sp>
        <p:nvSpPr>
          <p:cNvPr id="16" name="Text Placeholder 4">
            <a:extLst>
              <a:ext uri="{FF2B5EF4-FFF2-40B4-BE49-F238E27FC236}">
                <a16:creationId xmlns:a16="http://schemas.microsoft.com/office/drawing/2014/main" id="{0BC0C57E-A5D2-4095-9FE5-25584271DAF7}"/>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3" name="Text Placeholder 14">
            <a:extLst>
              <a:ext uri="{FF2B5EF4-FFF2-40B4-BE49-F238E27FC236}">
                <a16:creationId xmlns:a16="http://schemas.microsoft.com/office/drawing/2014/main" id="{B63A8853-B51D-4092-97C8-21BEB1F1C9CF}"/>
              </a:ext>
            </a:extLst>
          </p:cNvPr>
          <p:cNvSpPr>
            <a:spLocks noGrp="1"/>
          </p:cNvSpPr>
          <p:nvPr>
            <p:ph type="body" sz="quarter" idx="17" hasCustomPrompt="1"/>
          </p:nvPr>
        </p:nvSpPr>
        <p:spPr>
          <a:xfrm>
            <a:off x="285747" y="1376167"/>
            <a:ext cx="548640" cy="548640"/>
          </a:xfrm>
          <a:solidFill>
            <a:schemeClr val="accent2"/>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4" name="Text Placeholder 37">
            <a:extLst>
              <a:ext uri="{FF2B5EF4-FFF2-40B4-BE49-F238E27FC236}">
                <a16:creationId xmlns:a16="http://schemas.microsoft.com/office/drawing/2014/main" id="{65CA7A69-3C83-4B85-87EA-3C3BB862D170}"/>
              </a:ext>
            </a:extLst>
          </p:cNvPr>
          <p:cNvSpPr>
            <a:spLocks noGrp="1"/>
          </p:cNvSpPr>
          <p:nvPr>
            <p:ph type="body" sz="quarter" idx="19" hasCustomPrompt="1"/>
          </p:nvPr>
        </p:nvSpPr>
        <p:spPr>
          <a:xfrm>
            <a:off x="285747" y="2119004"/>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5" name="Text Placeholder 39">
            <a:extLst>
              <a:ext uri="{FF2B5EF4-FFF2-40B4-BE49-F238E27FC236}">
                <a16:creationId xmlns:a16="http://schemas.microsoft.com/office/drawing/2014/main" id="{74222D16-8649-40A6-893B-6083EE5FAC07}"/>
              </a:ext>
            </a:extLst>
          </p:cNvPr>
          <p:cNvSpPr>
            <a:spLocks noGrp="1"/>
          </p:cNvSpPr>
          <p:nvPr>
            <p:ph type="body" sz="quarter" idx="21" hasCustomPrompt="1"/>
          </p:nvPr>
        </p:nvSpPr>
        <p:spPr>
          <a:xfrm>
            <a:off x="285747" y="2861841"/>
            <a:ext cx="548640" cy="548640"/>
          </a:xfrm>
          <a:solidFill>
            <a:schemeClr val="accent2"/>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6" name="Text Placeholder 41">
            <a:extLst>
              <a:ext uri="{FF2B5EF4-FFF2-40B4-BE49-F238E27FC236}">
                <a16:creationId xmlns:a16="http://schemas.microsoft.com/office/drawing/2014/main" id="{086C15FA-CC84-497E-98CE-D918868C46C2}"/>
              </a:ext>
            </a:extLst>
          </p:cNvPr>
          <p:cNvSpPr>
            <a:spLocks noGrp="1"/>
          </p:cNvSpPr>
          <p:nvPr>
            <p:ph type="body" sz="quarter" idx="23" hasCustomPrompt="1"/>
          </p:nvPr>
        </p:nvSpPr>
        <p:spPr>
          <a:xfrm>
            <a:off x="285747" y="3604678"/>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7" name="Text Placeholder 43">
            <a:extLst>
              <a:ext uri="{FF2B5EF4-FFF2-40B4-BE49-F238E27FC236}">
                <a16:creationId xmlns:a16="http://schemas.microsoft.com/office/drawing/2014/main" id="{C78A7700-E20B-4598-86E3-9E894B7C1B6B}"/>
              </a:ext>
            </a:extLst>
          </p:cNvPr>
          <p:cNvSpPr>
            <a:spLocks noGrp="1"/>
          </p:cNvSpPr>
          <p:nvPr>
            <p:ph type="body" sz="quarter" idx="25" hasCustomPrompt="1"/>
          </p:nvPr>
        </p:nvSpPr>
        <p:spPr>
          <a:xfrm>
            <a:off x="285747" y="4347515"/>
            <a:ext cx="548640" cy="548640"/>
          </a:xfrm>
          <a:solidFill>
            <a:schemeClr val="accent2"/>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8" name="Text Placeholder 45">
            <a:extLst>
              <a:ext uri="{FF2B5EF4-FFF2-40B4-BE49-F238E27FC236}">
                <a16:creationId xmlns:a16="http://schemas.microsoft.com/office/drawing/2014/main" id="{5B190135-297A-493A-B16C-904B0F97AE11}"/>
              </a:ext>
            </a:extLst>
          </p:cNvPr>
          <p:cNvSpPr>
            <a:spLocks noGrp="1"/>
          </p:cNvSpPr>
          <p:nvPr>
            <p:ph type="body" sz="quarter" idx="27" hasCustomPrompt="1"/>
          </p:nvPr>
        </p:nvSpPr>
        <p:spPr>
          <a:xfrm>
            <a:off x="285747" y="5090354"/>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 name="Title 1">
            <a:extLst>
              <a:ext uri="{FF2B5EF4-FFF2-40B4-BE49-F238E27FC236}">
                <a16:creationId xmlns:a16="http://schemas.microsoft.com/office/drawing/2014/main" id="{B8C13BF1-E6DE-476D-A7D2-10788E6168E1}"/>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046917620"/>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mplate Option 1 (3 Column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30861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26289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cxnSp>
        <p:nvCxnSpPr>
          <p:cNvPr id="10" name="Straight Connector 9">
            <a:extLst>
              <a:ext uri="{FF2B5EF4-FFF2-40B4-BE49-F238E27FC236}">
                <a16:creationId xmlns:a16="http://schemas.microsoft.com/office/drawing/2014/main" id="{138507A7-69EF-4D79-A3E7-EB2DD464D415}"/>
              </a:ext>
            </a:extLst>
          </p:cNvPr>
          <p:cNvCxnSpPr>
            <a:cxnSpLocks/>
          </p:cNvCxnSpPr>
          <p:nvPr/>
        </p:nvCxnSpPr>
        <p:spPr>
          <a:xfrm>
            <a:off x="60579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BD7477C5-28AC-433D-88BE-C01B62687945}"/>
              </a:ext>
            </a:extLst>
          </p:cNvPr>
          <p:cNvSpPr>
            <a:spLocks noGrp="1"/>
          </p:cNvSpPr>
          <p:nvPr>
            <p:ph type="body" sz="quarter" idx="13" hasCustomPrompt="1"/>
          </p:nvPr>
        </p:nvSpPr>
        <p:spPr>
          <a:xfrm>
            <a:off x="3257550" y="1371600"/>
            <a:ext cx="26289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6" name="Text Placeholder 4">
            <a:extLst>
              <a:ext uri="{FF2B5EF4-FFF2-40B4-BE49-F238E27FC236}">
                <a16:creationId xmlns:a16="http://schemas.microsoft.com/office/drawing/2014/main" id="{0CBF4A83-3B58-4D05-A177-E9B695175D6C}"/>
              </a:ext>
            </a:extLst>
          </p:cNvPr>
          <p:cNvSpPr>
            <a:spLocks noGrp="1"/>
          </p:cNvSpPr>
          <p:nvPr>
            <p:ph type="body" sz="quarter" idx="15" hasCustomPrompt="1"/>
          </p:nvPr>
        </p:nvSpPr>
        <p:spPr>
          <a:xfrm>
            <a:off x="6229348" y="1371600"/>
            <a:ext cx="26289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4" name="Text Placeholder 4">
            <a:extLst>
              <a:ext uri="{FF2B5EF4-FFF2-40B4-BE49-F238E27FC236}">
                <a16:creationId xmlns:a16="http://schemas.microsoft.com/office/drawing/2014/main" id="{016F2041-0CF4-4987-8C3B-650E9CD8F5B0}"/>
              </a:ext>
            </a:extLst>
          </p:cNvPr>
          <p:cNvSpPr>
            <a:spLocks noGrp="1"/>
          </p:cNvSpPr>
          <p:nvPr>
            <p:ph type="body" sz="quarter" idx="17"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0" name="Content Placeholder 2">
            <a:extLst>
              <a:ext uri="{FF2B5EF4-FFF2-40B4-BE49-F238E27FC236}">
                <a16:creationId xmlns:a16="http://schemas.microsoft.com/office/drawing/2014/main" id="{87539902-A07D-492A-A9AA-A997EEE21FFF}"/>
              </a:ext>
            </a:extLst>
          </p:cNvPr>
          <p:cNvSpPr>
            <a:spLocks noGrp="1"/>
          </p:cNvSpPr>
          <p:nvPr>
            <p:ph sz="quarter" idx="23" hasCustomPrompt="1"/>
          </p:nvPr>
        </p:nvSpPr>
        <p:spPr>
          <a:xfrm>
            <a:off x="285750" y="1947669"/>
            <a:ext cx="2628900" cy="3691131"/>
          </a:xfrm>
        </p:spPr>
        <p:txBody>
          <a:bodyPr/>
          <a:lstStyle>
            <a:lvl1pPr marL="228600" indent="-228600">
              <a:buClr>
                <a:schemeClr val="accent3"/>
              </a:buClr>
              <a:defRPr sz="2400">
                <a:solidFill>
                  <a:schemeClr val="accent4"/>
                </a:solidFill>
              </a:defRPr>
            </a:lvl1pPr>
            <a:lvl2pPr marL="457200" indent="-228600">
              <a:buClr>
                <a:schemeClr val="accent3"/>
              </a:buClr>
              <a:defRPr sz="2000">
                <a:solidFill>
                  <a:schemeClr val="accent4"/>
                </a:solidFill>
              </a:defRPr>
            </a:lvl2pPr>
            <a:lvl3pPr marL="685800" indent="-228600">
              <a:buClr>
                <a:schemeClr val="accent3"/>
              </a:buClr>
              <a:defRPr sz="1800">
                <a:solidFill>
                  <a:schemeClr val="accent4"/>
                </a:solidFill>
              </a:defRPr>
            </a:lvl3pPr>
            <a:lvl4pPr marL="914400" indent="-228600">
              <a:buClr>
                <a:schemeClr val="accent3"/>
              </a:buClr>
              <a:defRPr sz="1600">
                <a:solidFill>
                  <a:schemeClr val="accent4"/>
                </a:solidFill>
              </a:defRPr>
            </a:lvl4pPr>
            <a:lvl5pPr marL="1143000" indent="-228600">
              <a:buClr>
                <a:schemeClr val="accent3"/>
              </a:buClr>
              <a:buFont typeface="Wingdings" panose="05000000000000000000" pitchFamily="2" charset="2"/>
              <a:buChar char="Ø"/>
              <a:defRPr sz="14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2364FA65-035D-401F-A778-6D1855FC6224}"/>
              </a:ext>
            </a:extLst>
          </p:cNvPr>
          <p:cNvSpPr>
            <a:spLocks noGrp="1"/>
          </p:cNvSpPr>
          <p:nvPr>
            <p:ph sz="quarter" idx="24" hasCustomPrompt="1"/>
          </p:nvPr>
        </p:nvSpPr>
        <p:spPr>
          <a:xfrm>
            <a:off x="3257550" y="1947669"/>
            <a:ext cx="2628900" cy="3691131"/>
          </a:xfrm>
        </p:spPr>
        <p:txBody>
          <a:bodyPr/>
          <a:lstStyle>
            <a:lvl1pPr marL="228600" indent="-228600">
              <a:buClr>
                <a:schemeClr val="accent3"/>
              </a:buClr>
              <a:defRPr sz="2400">
                <a:solidFill>
                  <a:schemeClr val="accent4"/>
                </a:solidFill>
              </a:defRPr>
            </a:lvl1pPr>
            <a:lvl2pPr marL="457200" indent="-228600">
              <a:buClr>
                <a:schemeClr val="accent3"/>
              </a:buClr>
              <a:defRPr sz="2000">
                <a:solidFill>
                  <a:schemeClr val="accent4"/>
                </a:solidFill>
              </a:defRPr>
            </a:lvl2pPr>
            <a:lvl3pPr marL="685800" indent="-228600">
              <a:buClr>
                <a:schemeClr val="accent3"/>
              </a:buClr>
              <a:defRPr sz="1800">
                <a:solidFill>
                  <a:schemeClr val="accent4"/>
                </a:solidFill>
              </a:defRPr>
            </a:lvl3pPr>
            <a:lvl4pPr marL="914400" indent="-228600">
              <a:buClr>
                <a:schemeClr val="accent3"/>
              </a:buClr>
              <a:defRPr sz="1600">
                <a:solidFill>
                  <a:schemeClr val="accent4"/>
                </a:solidFill>
              </a:defRPr>
            </a:lvl4pPr>
            <a:lvl5pPr marL="1143000" indent="-228600">
              <a:buClr>
                <a:schemeClr val="accent3"/>
              </a:buClr>
              <a:buFont typeface="Wingdings" panose="05000000000000000000" pitchFamily="2" charset="2"/>
              <a:buChar char="Ø"/>
              <a:defRPr sz="14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A5613E84-0BCE-4075-945B-F04B7D93673A}"/>
              </a:ext>
            </a:extLst>
          </p:cNvPr>
          <p:cNvSpPr>
            <a:spLocks noGrp="1"/>
          </p:cNvSpPr>
          <p:nvPr>
            <p:ph sz="quarter" idx="25" hasCustomPrompt="1"/>
          </p:nvPr>
        </p:nvSpPr>
        <p:spPr>
          <a:xfrm>
            <a:off x="6229348" y="1947669"/>
            <a:ext cx="2628900" cy="3691131"/>
          </a:xfrm>
        </p:spPr>
        <p:txBody>
          <a:bodyPr/>
          <a:lstStyle>
            <a:lvl1pPr marL="228600" indent="-228600">
              <a:buClr>
                <a:schemeClr val="accent3"/>
              </a:buClr>
              <a:defRPr sz="2400">
                <a:solidFill>
                  <a:schemeClr val="accent4"/>
                </a:solidFill>
              </a:defRPr>
            </a:lvl1pPr>
            <a:lvl2pPr marL="457200" indent="-228600">
              <a:buClr>
                <a:schemeClr val="accent3"/>
              </a:buClr>
              <a:defRPr sz="2000">
                <a:solidFill>
                  <a:schemeClr val="accent4"/>
                </a:solidFill>
              </a:defRPr>
            </a:lvl2pPr>
            <a:lvl3pPr marL="685800" indent="-228600">
              <a:buClr>
                <a:schemeClr val="accent3"/>
              </a:buClr>
              <a:defRPr sz="1800">
                <a:solidFill>
                  <a:schemeClr val="accent4"/>
                </a:solidFill>
              </a:defRPr>
            </a:lvl3pPr>
            <a:lvl4pPr marL="914400" indent="-228600">
              <a:buClr>
                <a:schemeClr val="accent3"/>
              </a:buClr>
              <a:defRPr sz="1600">
                <a:solidFill>
                  <a:schemeClr val="accent4"/>
                </a:solidFill>
              </a:defRPr>
            </a:lvl4pPr>
            <a:lvl5pPr marL="1143000" indent="-228600">
              <a:buClr>
                <a:schemeClr val="accent3"/>
              </a:buClr>
              <a:buFont typeface="Wingdings" panose="05000000000000000000" pitchFamily="2" charset="2"/>
              <a:buChar char="Ø"/>
              <a:defRPr sz="14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21D8CB4-AD36-460F-8EAC-5A7603594EE9}"/>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404693304"/>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3" pos="3708">
          <p15:clr>
            <a:srgbClr val="FBAE40"/>
          </p15:clr>
        </p15:guide>
        <p15:guide id="14" pos="1836">
          <p15:clr>
            <a:srgbClr val="FBAE40"/>
          </p15:clr>
        </p15:guide>
        <p15:guide id="15" pos="2052">
          <p15:clr>
            <a:srgbClr val="FBAE40"/>
          </p15:clr>
        </p15:guide>
        <p15:guide id="16" pos="39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mplate Option 1 (4 Column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2334006"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1858518" cy="457200"/>
          </a:xfrm>
        </p:spPr>
        <p:txBody>
          <a:bodyPr anchor="b"/>
          <a:lstStyle>
            <a:lvl1pPr marL="0" indent="0">
              <a:lnSpc>
                <a:spcPct val="80000"/>
              </a:lnSpc>
              <a:spcBef>
                <a:spcPts val="0"/>
              </a:spcBef>
              <a:buNone/>
              <a:defRPr sz="2000" b="1">
                <a:solidFill>
                  <a:schemeClr val="accent3"/>
                </a:solidFill>
              </a:defRPr>
            </a:lvl1pPr>
          </a:lstStyle>
          <a:p>
            <a:pPr lvl="0"/>
            <a:r>
              <a:rPr lang="en-US" dirty="0"/>
              <a:t>Click to add text</a:t>
            </a:r>
          </a:p>
        </p:txBody>
      </p:sp>
      <p:sp>
        <p:nvSpPr>
          <p:cNvPr id="12" name="Text Placeholder 4">
            <a:extLst>
              <a:ext uri="{FF2B5EF4-FFF2-40B4-BE49-F238E27FC236}">
                <a16:creationId xmlns:a16="http://schemas.microsoft.com/office/drawing/2014/main" id="{BD7477C5-28AC-433D-88BE-C01B62687945}"/>
              </a:ext>
            </a:extLst>
          </p:cNvPr>
          <p:cNvSpPr>
            <a:spLocks noGrp="1"/>
          </p:cNvSpPr>
          <p:nvPr>
            <p:ph type="body" sz="quarter" idx="13" hasCustomPrompt="1"/>
          </p:nvPr>
        </p:nvSpPr>
        <p:spPr>
          <a:xfrm>
            <a:off x="2523744" y="1371600"/>
            <a:ext cx="1858518" cy="457200"/>
          </a:xfrm>
        </p:spPr>
        <p:txBody>
          <a:bodyPr anchor="b"/>
          <a:lstStyle>
            <a:lvl1pPr marL="0" indent="0">
              <a:lnSpc>
                <a:spcPct val="80000"/>
              </a:lnSpc>
              <a:spcBef>
                <a:spcPts val="0"/>
              </a:spcBef>
              <a:buNone/>
              <a:defRPr sz="2000" b="1">
                <a:solidFill>
                  <a:schemeClr val="accent3"/>
                </a:solidFill>
              </a:defRPr>
            </a:lvl1pPr>
          </a:lstStyle>
          <a:p>
            <a:pPr lvl="0"/>
            <a:r>
              <a:rPr lang="en-US" dirty="0"/>
              <a:t>Click to add text</a:t>
            </a:r>
          </a:p>
        </p:txBody>
      </p:sp>
      <p:cxnSp>
        <p:nvCxnSpPr>
          <p:cNvPr id="14" name="Straight Connector 13">
            <a:extLst>
              <a:ext uri="{FF2B5EF4-FFF2-40B4-BE49-F238E27FC236}">
                <a16:creationId xmlns:a16="http://schemas.microsoft.com/office/drawing/2014/main" id="{75E3EC3B-6F5A-4CFB-B22C-4CC97A96D264}"/>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6B8EDC38-D0B1-4913-98DD-F2FBE2564CC5}"/>
              </a:ext>
            </a:extLst>
          </p:cNvPr>
          <p:cNvSpPr>
            <a:spLocks noGrp="1"/>
          </p:cNvSpPr>
          <p:nvPr>
            <p:ph type="body" sz="quarter" idx="15" hasCustomPrompt="1"/>
          </p:nvPr>
        </p:nvSpPr>
        <p:spPr>
          <a:xfrm>
            <a:off x="4761738" y="1371600"/>
            <a:ext cx="1858518" cy="457200"/>
          </a:xfrm>
        </p:spPr>
        <p:txBody>
          <a:bodyPr anchor="b"/>
          <a:lstStyle>
            <a:lvl1pPr marL="0" indent="0">
              <a:lnSpc>
                <a:spcPct val="80000"/>
              </a:lnSpc>
              <a:spcBef>
                <a:spcPts val="0"/>
              </a:spcBef>
              <a:buNone/>
              <a:defRPr sz="2000" b="1">
                <a:solidFill>
                  <a:schemeClr val="accent3"/>
                </a:solidFill>
              </a:defRPr>
            </a:lvl1pPr>
          </a:lstStyle>
          <a:p>
            <a:pPr lvl="0"/>
            <a:r>
              <a:rPr lang="en-US" dirty="0"/>
              <a:t>Click to add text</a:t>
            </a:r>
          </a:p>
        </p:txBody>
      </p:sp>
      <p:cxnSp>
        <p:nvCxnSpPr>
          <p:cNvPr id="19" name="Straight Connector 18">
            <a:extLst>
              <a:ext uri="{FF2B5EF4-FFF2-40B4-BE49-F238E27FC236}">
                <a16:creationId xmlns:a16="http://schemas.microsoft.com/office/drawing/2014/main" id="{D191AF5F-5CE2-4BF5-AE74-78D55F155B43}"/>
              </a:ext>
            </a:extLst>
          </p:cNvPr>
          <p:cNvCxnSpPr>
            <a:cxnSpLocks/>
          </p:cNvCxnSpPr>
          <p:nvPr/>
        </p:nvCxnSpPr>
        <p:spPr>
          <a:xfrm>
            <a:off x="6809994"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447E1A4F-EEE2-4012-ABF4-A65CFE968798}"/>
              </a:ext>
            </a:extLst>
          </p:cNvPr>
          <p:cNvSpPr>
            <a:spLocks noGrp="1"/>
          </p:cNvSpPr>
          <p:nvPr>
            <p:ph type="body" sz="quarter" idx="17" hasCustomPrompt="1"/>
          </p:nvPr>
        </p:nvSpPr>
        <p:spPr>
          <a:xfrm>
            <a:off x="6999732" y="1371600"/>
            <a:ext cx="1858518" cy="457200"/>
          </a:xfrm>
        </p:spPr>
        <p:txBody>
          <a:bodyPr anchor="b"/>
          <a:lstStyle>
            <a:lvl1pPr marL="0" indent="0">
              <a:lnSpc>
                <a:spcPct val="80000"/>
              </a:lnSpc>
              <a:spcBef>
                <a:spcPts val="0"/>
              </a:spcBef>
              <a:buNone/>
              <a:defRPr sz="2000" b="1">
                <a:solidFill>
                  <a:schemeClr val="accent3"/>
                </a:solidFill>
              </a:defRPr>
            </a:lvl1pPr>
          </a:lstStyle>
          <a:p>
            <a:pPr lvl="0"/>
            <a:r>
              <a:rPr lang="en-US" dirty="0"/>
              <a:t>Click to add text</a:t>
            </a:r>
          </a:p>
        </p:txBody>
      </p:sp>
      <p:sp>
        <p:nvSpPr>
          <p:cNvPr id="16" name="Text Placeholder 4">
            <a:extLst>
              <a:ext uri="{FF2B5EF4-FFF2-40B4-BE49-F238E27FC236}">
                <a16:creationId xmlns:a16="http://schemas.microsoft.com/office/drawing/2014/main" id="{E582B92E-0260-4B21-9827-C3C7F18E2FC2}"/>
              </a:ext>
            </a:extLst>
          </p:cNvPr>
          <p:cNvSpPr>
            <a:spLocks noGrp="1"/>
          </p:cNvSpPr>
          <p:nvPr>
            <p:ph type="body" sz="quarter" idx="19"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6" name="Content Placeholder 2">
            <a:extLst>
              <a:ext uri="{FF2B5EF4-FFF2-40B4-BE49-F238E27FC236}">
                <a16:creationId xmlns:a16="http://schemas.microsoft.com/office/drawing/2014/main" id="{71DD3727-FCA7-41A0-9C86-1E91D41A397B}"/>
              </a:ext>
            </a:extLst>
          </p:cNvPr>
          <p:cNvSpPr>
            <a:spLocks noGrp="1"/>
          </p:cNvSpPr>
          <p:nvPr>
            <p:ph sz="quarter" idx="23" hasCustomPrompt="1"/>
          </p:nvPr>
        </p:nvSpPr>
        <p:spPr>
          <a:xfrm>
            <a:off x="285750" y="1947669"/>
            <a:ext cx="1858516" cy="3691131"/>
          </a:xfrm>
        </p:spPr>
        <p:txBody>
          <a:bodyPr/>
          <a:lstStyle>
            <a:lvl1pPr marL="228600" indent="-228600">
              <a:buClr>
                <a:schemeClr val="accent3"/>
              </a:buClr>
              <a:defRPr sz="2000">
                <a:solidFill>
                  <a:schemeClr val="accent4"/>
                </a:solidFill>
              </a:defRPr>
            </a:lvl1pPr>
            <a:lvl2pPr marL="457200" indent="-228600">
              <a:buClr>
                <a:schemeClr val="accent3"/>
              </a:buClr>
              <a:defRPr sz="1800">
                <a:solidFill>
                  <a:schemeClr val="accent4"/>
                </a:solidFill>
              </a:defRPr>
            </a:lvl2pPr>
            <a:lvl3pPr marL="685800" indent="-228600">
              <a:buClr>
                <a:schemeClr val="accent3"/>
              </a:buClr>
              <a:defRPr sz="1600">
                <a:solidFill>
                  <a:schemeClr val="accent4"/>
                </a:solidFill>
              </a:defRPr>
            </a:lvl3pPr>
            <a:lvl4pPr marL="914400" indent="-228600">
              <a:buClr>
                <a:schemeClr val="accent3"/>
              </a:buClr>
              <a:defRPr sz="1400">
                <a:solidFill>
                  <a:schemeClr val="accent4"/>
                </a:solidFill>
              </a:defRPr>
            </a:lvl4pPr>
            <a:lvl5pPr marL="1143000" indent="-228600">
              <a:buClr>
                <a:schemeClr val="accent3"/>
              </a:buClr>
              <a:buFont typeface="Wingdings" panose="05000000000000000000" pitchFamily="2" charset="2"/>
              <a:buChar char="Ø"/>
              <a:defRPr sz="12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F6776805-E4C6-4A28-8F1A-8610268A8D6E}"/>
              </a:ext>
            </a:extLst>
          </p:cNvPr>
          <p:cNvSpPr>
            <a:spLocks noGrp="1"/>
          </p:cNvSpPr>
          <p:nvPr>
            <p:ph sz="quarter" idx="24" hasCustomPrompt="1"/>
          </p:nvPr>
        </p:nvSpPr>
        <p:spPr>
          <a:xfrm>
            <a:off x="2523743" y="1947669"/>
            <a:ext cx="1858516" cy="3691131"/>
          </a:xfrm>
        </p:spPr>
        <p:txBody>
          <a:bodyPr/>
          <a:lstStyle>
            <a:lvl1pPr marL="228600" indent="-228600">
              <a:buClr>
                <a:schemeClr val="accent3"/>
              </a:buClr>
              <a:defRPr sz="2000">
                <a:solidFill>
                  <a:schemeClr val="accent4"/>
                </a:solidFill>
              </a:defRPr>
            </a:lvl1pPr>
            <a:lvl2pPr marL="457200" indent="-228600">
              <a:buClr>
                <a:schemeClr val="accent3"/>
              </a:buClr>
              <a:defRPr sz="1800">
                <a:solidFill>
                  <a:schemeClr val="accent4"/>
                </a:solidFill>
              </a:defRPr>
            </a:lvl2pPr>
            <a:lvl3pPr marL="685800" indent="-228600">
              <a:buClr>
                <a:schemeClr val="accent3"/>
              </a:buClr>
              <a:defRPr sz="1600">
                <a:solidFill>
                  <a:schemeClr val="accent4"/>
                </a:solidFill>
              </a:defRPr>
            </a:lvl3pPr>
            <a:lvl4pPr marL="914400" indent="-228600">
              <a:buClr>
                <a:schemeClr val="accent3"/>
              </a:buClr>
              <a:defRPr sz="1400">
                <a:solidFill>
                  <a:schemeClr val="accent4"/>
                </a:solidFill>
              </a:defRPr>
            </a:lvl4pPr>
            <a:lvl5pPr marL="1143000" indent="-228600">
              <a:buClr>
                <a:schemeClr val="accent3"/>
              </a:buClr>
              <a:buFont typeface="Wingdings" panose="05000000000000000000" pitchFamily="2" charset="2"/>
              <a:buChar char="Ø"/>
              <a:defRPr sz="12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a:extLst>
              <a:ext uri="{FF2B5EF4-FFF2-40B4-BE49-F238E27FC236}">
                <a16:creationId xmlns:a16="http://schemas.microsoft.com/office/drawing/2014/main" id="{8582E058-3577-4FA0-AB11-F9E254317EF3}"/>
              </a:ext>
            </a:extLst>
          </p:cNvPr>
          <p:cNvSpPr>
            <a:spLocks noGrp="1"/>
          </p:cNvSpPr>
          <p:nvPr>
            <p:ph sz="quarter" idx="25" hasCustomPrompt="1"/>
          </p:nvPr>
        </p:nvSpPr>
        <p:spPr>
          <a:xfrm>
            <a:off x="4759707" y="1947669"/>
            <a:ext cx="1858516" cy="3691131"/>
          </a:xfrm>
        </p:spPr>
        <p:txBody>
          <a:bodyPr/>
          <a:lstStyle>
            <a:lvl1pPr marL="228600" indent="-228600">
              <a:buClr>
                <a:schemeClr val="accent3"/>
              </a:buClr>
              <a:defRPr sz="2000">
                <a:solidFill>
                  <a:schemeClr val="accent4"/>
                </a:solidFill>
              </a:defRPr>
            </a:lvl1pPr>
            <a:lvl2pPr marL="457200" indent="-228600">
              <a:buClr>
                <a:schemeClr val="accent3"/>
              </a:buClr>
              <a:defRPr sz="1800">
                <a:solidFill>
                  <a:schemeClr val="accent4"/>
                </a:solidFill>
              </a:defRPr>
            </a:lvl2pPr>
            <a:lvl3pPr marL="685800" indent="-228600">
              <a:buClr>
                <a:schemeClr val="accent3"/>
              </a:buClr>
              <a:defRPr sz="1600">
                <a:solidFill>
                  <a:schemeClr val="accent4"/>
                </a:solidFill>
              </a:defRPr>
            </a:lvl3pPr>
            <a:lvl4pPr marL="914400" indent="-228600">
              <a:buClr>
                <a:schemeClr val="accent3"/>
              </a:buClr>
              <a:defRPr sz="1400">
                <a:solidFill>
                  <a:schemeClr val="accent4"/>
                </a:solidFill>
              </a:defRPr>
            </a:lvl4pPr>
            <a:lvl5pPr marL="1143000" indent="-228600">
              <a:buClr>
                <a:schemeClr val="accent3"/>
              </a:buClr>
              <a:buFont typeface="Wingdings" panose="05000000000000000000" pitchFamily="2" charset="2"/>
              <a:buChar char="Ø"/>
              <a:defRPr sz="12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a:extLst>
              <a:ext uri="{FF2B5EF4-FFF2-40B4-BE49-F238E27FC236}">
                <a16:creationId xmlns:a16="http://schemas.microsoft.com/office/drawing/2014/main" id="{764A8711-AEE5-4D19-B017-142FE0265346}"/>
              </a:ext>
            </a:extLst>
          </p:cNvPr>
          <p:cNvSpPr>
            <a:spLocks noGrp="1"/>
          </p:cNvSpPr>
          <p:nvPr>
            <p:ph sz="quarter" idx="26" hasCustomPrompt="1"/>
          </p:nvPr>
        </p:nvSpPr>
        <p:spPr>
          <a:xfrm>
            <a:off x="6997700" y="1947669"/>
            <a:ext cx="1858516" cy="3691131"/>
          </a:xfrm>
        </p:spPr>
        <p:txBody>
          <a:bodyPr/>
          <a:lstStyle>
            <a:lvl1pPr marL="228600" indent="-228600">
              <a:buClr>
                <a:schemeClr val="accent3"/>
              </a:buClr>
              <a:defRPr sz="2000">
                <a:solidFill>
                  <a:schemeClr val="accent4"/>
                </a:solidFill>
              </a:defRPr>
            </a:lvl1pPr>
            <a:lvl2pPr marL="457200" indent="-228600">
              <a:buClr>
                <a:schemeClr val="accent3"/>
              </a:buClr>
              <a:defRPr sz="1800">
                <a:solidFill>
                  <a:schemeClr val="accent4"/>
                </a:solidFill>
              </a:defRPr>
            </a:lvl2pPr>
            <a:lvl3pPr marL="685800" indent="-228600">
              <a:buClr>
                <a:schemeClr val="accent3"/>
              </a:buClr>
              <a:defRPr sz="1600">
                <a:solidFill>
                  <a:schemeClr val="accent4"/>
                </a:solidFill>
              </a:defRPr>
            </a:lvl3pPr>
            <a:lvl4pPr marL="914400" indent="-228600">
              <a:buClr>
                <a:schemeClr val="accent3"/>
              </a:buClr>
              <a:defRPr sz="1400">
                <a:solidFill>
                  <a:schemeClr val="accent4"/>
                </a:solidFill>
              </a:defRPr>
            </a:lvl4pPr>
            <a:lvl5pPr marL="1143000" indent="-228600">
              <a:buClr>
                <a:schemeClr val="accent3"/>
              </a:buClr>
              <a:buFont typeface="Wingdings" panose="05000000000000000000" pitchFamily="2" charset="2"/>
              <a:buChar char="Ø"/>
              <a:defRPr sz="12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7A4CC09-67E5-4AAE-B730-A2912209BB35}"/>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581736291"/>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3" pos="4172">
          <p15:clr>
            <a:srgbClr val="FBAE40"/>
          </p15:clr>
        </p15:guide>
        <p15:guide id="14" pos="1350">
          <p15:clr>
            <a:srgbClr val="FBAE40"/>
          </p15:clr>
        </p15:guide>
        <p15:guide id="15" pos="2763">
          <p15:clr>
            <a:srgbClr val="FBAE40"/>
          </p15:clr>
        </p15:guide>
        <p15:guide id="16" pos="4408">
          <p15:clr>
            <a:srgbClr val="FBAE40"/>
          </p15:clr>
        </p15:guide>
        <p15:guide id="17" pos="1590">
          <p15:clr>
            <a:srgbClr val="FBAE40"/>
          </p15:clr>
        </p15:guide>
        <p15:guide id="18" pos="299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mplate Option 1 (2 Column Content with 2 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hasCustomPrompt="1"/>
          </p:nvPr>
        </p:nvSpPr>
        <p:spPr>
          <a:xfrm>
            <a:off x="4743450" y="1371600"/>
            <a:ext cx="4114800" cy="1966686"/>
          </a:xfrm>
        </p:spPr>
        <p:txBody>
          <a:bodyPr anchor="ctr"/>
          <a:lstStyle>
            <a:lvl1pPr marL="0" indent="0" algn="ctr">
              <a:buNone/>
              <a:defRPr>
                <a:solidFill>
                  <a:schemeClr val="accent1"/>
                </a:solidFill>
              </a:defRPr>
            </a:lvl1pPr>
          </a:lstStyle>
          <a:p>
            <a:pPr lvl="0"/>
            <a:r>
              <a:rPr lang="en-US" dirty="0"/>
              <a:t>Object</a:t>
            </a:r>
          </a:p>
        </p:txBody>
      </p:sp>
      <p:sp>
        <p:nvSpPr>
          <p:cNvPr id="10" name="Content Placeholder 2">
            <a:extLst>
              <a:ext uri="{FF2B5EF4-FFF2-40B4-BE49-F238E27FC236}">
                <a16:creationId xmlns:a16="http://schemas.microsoft.com/office/drawing/2014/main" id="{56AB7593-F482-442D-99A6-42698481F5C2}"/>
              </a:ext>
            </a:extLst>
          </p:cNvPr>
          <p:cNvSpPr>
            <a:spLocks noGrp="1"/>
          </p:cNvSpPr>
          <p:nvPr>
            <p:ph sz="quarter" idx="14" hasCustomPrompt="1"/>
          </p:nvPr>
        </p:nvSpPr>
        <p:spPr>
          <a:xfrm>
            <a:off x="4743450" y="3674835"/>
            <a:ext cx="4114800" cy="1966686"/>
          </a:xfrm>
        </p:spPr>
        <p:txBody>
          <a:bodyPr anchor="ctr"/>
          <a:lstStyle>
            <a:lvl1pPr marL="0" indent="0" algn="ctr">
              <a:buNone/>
              <a:defRPr>
                <a:solidFill>
                  <a:schemeClr val="accent1"/>
                </a:solidFill>
              </a:defRPr>
            </a:lvl1pPr>
          </a:lstStyle>
          <a:p>
            <a:pPr lvl="0"/>
            <a:r>
              <a:rPr lang="en-US" dirty="0"/>
              <a:t>Object</a:t>
            </a:r>
          </a:p>
        </p:txBody>
      </p:sp>
      <p:cxnSp>
        <p:nvCxnSpPr>
          <p:cNvPr id="13" name="Straight Connector 12">
            <a:extLst>
              <a:ext uri="{FF2B5EF4-FFF2-40B4-BE49-F238E27FC236}">
                <a16:creationId xmlns:a16="http://schemas.microsoft.com/office/drawing/2014/main" id="{4885EE90-F9B8-4A23-A376-54A27383D083}"/>
              </a:ext>
            </a:extLst>
          </p:cNvPr>
          <p:cNvCxnSpPr>
            <a:cxnSpLocks/>
          </p:cNvCxnSpPr>
          <p:nvPr/>
        </p:nvCxnSpPr>
        <p:spPr>
          <a:xfrm flipH="1">
            <a:off x="4743450" y="3505200"/>
            <a:ext cx="4114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ED02CDB1-73E7-4E7F-A9ED-0478DDED3FE2}"/>
              </a:ext>
            </a:extLst>
          </p:cNvPr>
          <p:cNvSpPr>
            <a:spLocks noGrp="1"/>
          </p:cNvSpPr>
          <p:nvPr>
            <p:ph type="body" sz="quarter" idx="15"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15" name="Content Placeholder 2">
            <a:extLst>
              <a:ext uri="{FF2B5EF4-FFF2-40B4-BE49-F238E27FC236}">
                <a16:creationId xmlns:a16="http://schemas.microsoft.com/office/drawing/2014/main" id="{FF08C242-44A4-4029-927B-D93CB93E7B59}"/>
              </a:ext>
            </a:extLst>
          </p:cNvPr>
          <p:cNvSpPr>
            <a:spLocks noGrp="1"/>
          </p:cNvSpPr>
          <p:nvPr>
            <p:ph sz="quarter" idx="23" hasCustomPrompt="1"/>
          </p:nvPr>
        </p:nvSpPr>
        <p:spPr>
          <a:xfrm>
            <a:off x="285750" y="1947669"/>
            <a:ext cx="4114800" cy="3691131"/>
          </a:xfrm>
        </p:spPr>
        <p:txBody>
          <a:bodyPr/>
          <a:lstStyle>
            <a:lvl1pPr marL="228600" indent="-228600">
              <a:buClr>
                <a:schemeClr val="accent3"/>
              </a:buClr>
              <a:defRPr sz="2400">
                <a:solidFill>
                  <a:schemeClr val="accent4"/>
                </a:solidFill>
              </a:defRPr>
            </a:lvl1pPr>
            <a:lvl2pPr marL="457200" indent="-228600">
              <a:buClr>
                <a:schemeClr val="accent3"/>
              </a:buClr>
              <a:defRPr sz="2000">
                <a:solidFill>
                  <a:schemeClr val="accent4"/>
                </a:solidFill>
              </a:defRPr>
            </a:lvl2pPr>
            <a:lvl3pPr marL="685800" indent="-228600">
              <a:buClr>
                <a:schemeClr val="accent3"/>
              </a:buClr>
              <a:defRPr sz="1800">
                <a:solidFill>
                  <a:schemeClr val="accent4"/>
                </a:solidFill>
              </a:defRPr>
            </a:lvl3pPr>
            <a:lvl4pPr marL="914400" indent="-228600">
              <a:buClr>
                <a:schemeClr val="accent3"/>
              </a:buClr>
              <a:defRPr sz="1600">
                <a:solidFill>
                  <a:schemeClr val="accent4"/>
                </a:solidFill>
              </a:defRPr>
            </a:lvl4pPr>
            <a:lvl5pPr marL="1143000" indent="-228600">
              <a:buClr>
                <a:schemeClr val="accent3"/>
              </a:buClr>
              <a:buFont typeface="Wingdings" panose="05000000000000000000" pitchFamily="2" charset="2"/>
              <a:buChar char="Ø"/>
              <a:defRPr sz="14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DC09404-4AFD-468F-A680-08CE9CE16614}"/>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214973248"/>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2" pos="2772">
          <p15:clr>
            <a:srgbClr val="FBAE40"/>
          </p15:clr>
        </p15:guide>
        <p15:guide id="13" pos="29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mplate Option 1 (2 Column Content with 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hasCustomPrompt="1"/>
          </p:nvPr>
        </p:nvSpPr>
        <p:spPr>
          <a:xfrm>
            <a:off x="4743450" y="1371600"/>
            <a:ext cx="4114800" cy="4267200"/>
          </a:xfrm>
        </p:spPr>
        <p:txBody>
          <a:bodyPr anchor="ctr"/>
          <a:lstStyle>
            <a:lvl1pPr marL="0" indent="0" algn="ctr">
              <a:buNone/>
              <a:defRPr>
                <a:solidFill>
                  <a:schemeClr val="accent1"/>
                </a:solidFill>
              </a:defRPr>
            </a:lvl1pPr>
          </a:lstStyle>
          <a:p>
            <a:pPr lvl="0"/>
            <a:r>
              <a:rPr lang="en-US" dirty="0"/>
              <a:t>Object</a:t>
            </a:r>
          </a:p>
        </p:txBody>
      </p:sp>
      <p:cxnSp>
        <p:nvCxnSpPr>
          <p:cNvPr id="12" name="Straight Connector 11">
            <a:extLst>
              <a:ext uri="{FF2B5EF4-FFF2-40B4-BE49-F238E27FC236}">
                <a16:creationId xmlns:a16="http://schemas.microsoft.com/office/drawing/2014/main" id="{9687B86E-622B-476E-9823-812455A037DC}"/>
              </a:ext>
            </a:extLst>
          </p:cNvPr>
          <p:cNvCxnSpPr>
            <a:cxnSpLocks/>
          </p:cNvCxnSpPr>
          <p:nvPr/>
        </p:nvCxnSpPr>
        <p:spPr>
          <a:xfrm flipH="1">
            <a:off x="285750" y="3505200"/>
            <a:ext cx="4114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F031347C-3915-4A8E-9C56-95D992AB44D8}"/>
              </a:ext>
            </a:extLst>
          </p:cNvPr>
          <p:cNvSpPr>
            <a:spLocks noGrp="1"/>
          </p:cNvSpPr>
          <p:nvPr>
            <p:ph type="body" sz="quarter" idx="15" hasCustomPrompt="1"/>
          </p:nvPr>
        </p:nvSpPr>
        <p:spPr>
          <a:xfrm>
            <a:off x="285750" y="3691128"/>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5" name="Text Placeholder 4">
            <a:extLst>
              <a:ext uri="{FF2B5EF4-FFF2-40B4-BE49-F238E27FC236}">
                <a16:creationId xmlns:a16="http://schemas.microsoft.com/office/drawing/2014/main" id="{A2666B8B-4718-4D75-88D3-9C697C894876}"/>
              </a:ext>
            </a:extLst>
          </p:cNvPr>
          <p:cNvSpPr>
            <a:spLocks noGrp="1"/>
          </p:cNvSpPr>
          <p:nvPr>
            <p:ph type="body" sz="quarter" idx="17"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19" name="Content Placeholder 2">
            <a:extLst>
              <a:ext uri="{FF2B5EF4-FFF2-40B4-BE49-F238E27FC236}">
                <a16:creationId xmlns:a16="http://schemas.microsoft.com/office/drawing/2014/main" id="{5AD52D6E-F87B-42FA-9E69-5137A0D37FCD}"/>
              </a:ext>
            </a:extLst>
          </p:cNvPr>
          <p:cNvSpPr>
            <a:spLocks noGrp="1"/>
          </p:cNvSpPr>
          <p:nvPr>
            <p:ph sz="quarter" idx="24" hasCustomPrompt="1"/>
          </p:nvPr>
        </p:nvSpPr>
        <p:spPr>
          <a:xfrm>
            <a:off x="285750" y="1947670"/>
            <a:ext cx="4114800" cy="1371602"/>
          </a:xfrm>
        </p:spPr>
        <p:txBody>
          <a:bodyPr/>
          <a:lstStyle>
            <a:lvl1pPr marL="228600" indent="-228600">
              <a:buClr>
                <a:schemeClr val="accent3"/>
              </a:buClr>
              <a:defRPr sz="2000">
                <a:solidFill>
                  <a:schemeClr val="accent4"/>
                </a:solidFill>
              </a:defRPr>
            </a:lvl1pPr>
            <a:lvl2pPr marL="457200" indent="-228600">
              <a:buClr>
                <a:schemeClr val="accent3"/>
              </a:buClr>
              <a:defRPr sz="1800">
                <a:solidFill>
                  <a:schemeClr val="accent4"/>
                </a:solidFill>
              </a:defRPr>
            </a:lvl2pPr>
            <a:lvl3pPr marL="685800" indent="-228600">
              <a:buClr>
                <a:schemeClr val="accent3"/>
              </a:buClr>
              <a:defRPr sz="1600">
                <a:solidFill>
                  <a:schemeClr val="accent4"/>
                </a:solidFill>
              </a:defRPr>
            </a:lvl3pPr>
            <a:lvl4pPr marL="914400" indent="-228600">
              <a:buClr>
                <a:schemeClr val="accent3"/>
              </a:buClr>
              <a:defRPr sz="1400">
                <a:solidFill>
                  <a:schemeClr val="accent4"/>
                </a:solidFill>
              </a:defRPr>
            </a:lvl4pPr>
            <a:lvl5pPr marL="1143000" indent="-228600">
              <a:buClr>
                <a:schemeClr val="accent3"/>
              </a:buClr>
              <a:buFont typeface="Wingdings" panose="05000000000000000000" pitchFamily="2" charset="2"/>
              <a:buChar char="Ø"/>
              <a:defRPr sz="1200">
                <a:solidFill>
                  <a:schemeClr val="accent4"/>
                </a:solidFill>
              </a:defRPr>
            </a:lvl5pPr>
          </a:lstStyle>
          <a:p>
            <a:pPr lvl="0"/>
            <a:r>
              <a:rPr lang="en-US" dirty="0"/>
              <a:t>Edit Master text styles</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E329D2CA-D3B0-44B0-942C-EF6688ECE99D}"/>
              </a:ext>
            </a:extLst>
          </p:cNvPr>
          <p:cNvSpPr>
            <a:spLocks noGrp="1"/>
          </p:cNvSpPr>
          <p:nvPr>
            <p:ph sz="quarter" idx="25" hasCustomPrompt="1"/>
          </p:nvPr>
        </p:nvSpPr>
        <p:spPr>
          <a:xfrm>
            <a:off x="285750" y="4267198"/>
            <a:ext cx="4114800" cy="1371602"/>
          </a:xfrm>
        </p:spPr>
        <p:txBody>
          <a:bodyPr/>
          <a:lstStyle>
            <a:lvl1pPr marL="228600" indent="-228600">
              <a:buClr>
                <a:schemeClr val="accent3"/>
              </a:buClr>
              <a:defRPr sz="2000">
                <a:solidFill>
                  <a:schemeClr val="accent4"/>
                </a:solidFill>
              </a:defRPr>
            </a:lvl1pPr>
            <a:lvl2pPr marL="457200" indent="-228600">
              <a:buClr>
                <a:schemeClr val="accent3"/>
              </a:buClr>
              <a:defRPr sz="1800">
                <a:solidFill>
                  <a:schemeClr val="accent4"/>
                </a:solidFill>
              </a:defRPr>
            </a:lvl2pPr>
            <a:lvl3pPr marL="685800" indent="-228600">
              <a:buClr>
                <a:schemeClr val="accent3"/>
              </a:buClr>
              <a:defRPr sz="1600">
                <a:solidFill>
                  <a:schemeClr val="accent4"/>
                </a:solidFill>
              </a:defRPr>
            </a:lvl3pPr>
            <a:lvl4pPr marL="914400" indent="-228600">
              <a:buClr>
                <a:schemeClr val="accent3"/>
              </a:buClr>
              <a:defRPr sz="1400">
                <a:solidFill>
                  <a:schemeClr val="accent4"/>
                </a:solidFill>
              </a:defRPr>
            </a:lvl4pPr>
            <a:lvl5pPr marL="1143000" indent="-228600">
              <a:buClr>
                <a:schemeClr val="accent3"/>
              </a:buClr>
              <a:buFont typeface="Wingdings" panose="05000000000000000000" pitchFamily="2" charset="2"/>
              <a:buChar char="Ø"/>
              <a:defRPr sz="1200">
                <a:solidFill>
                  <a:schemeClr val="accent4"/>
                </a:solidFill>
              </a:defRPr>
            </a:lvl5pPr>
          </a:lstStyle>
          <a:p>
            <a:pPr lvl="0"/>
            <a:r>
              <a:rPr lang="en-US" dirty="0"/>
              <a:t>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4F82B3E-DBAF-423A-998D-38FB8E247AE9}"/>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773294671"/>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2" pos="2772">
          <p15:clr>
            <a:srgbClr val="FBAE40"/>
          </p15:clr>
        </p15:guide>
        <p15:guide id="13" pos="29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mplate Option 1 (4 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hasCustomPrompt="1"/>
          </p:nvPr>
        </p:nvSpPr>
        <p:spPr>
          <a:xfrm>
            <a:off x="285751" y="1371600"/>
            <a:ext cx="4114800" cy="1966686"/>
          </a:xfrm>
        </p:spPr>
        <p:txBody>
          <a:bodyPr anchor="ctr"/>
          <a:lstStyle>
            <a:lvl1pPr marL="0" indent="0" algn="ctr">
              <a:buNone/>
              <a:defRPr>
                <a:solidFill>
                  <a:schemeClr val="accent1"/>
                </a:solidFill>
              </a:defRPr>
            </a:lvl1pPr>
          </a:lstStyle>
          <a:p>
            <a:pPr lvl="0"/>
            <a:r>
              <a:rPr lang="en-US" dirty="0"/>
              <a:t>Object</a:t>
            </a:r>
          </a:p>
        </p:txBody>
      </p:sp>
      <p:sp>
        <p:nvSpPr>
          <p:cNvPr id="10" name="Content Placeholder 2">
            <a:extLst>
              <a:ext uri="{FF2B5EF4-FFF2-40B4-BE49-F238E27FC236}">
                <a16:creationId xmlns:a16="http://schemas.microsoft.com/office/drawing/2014/main" id="{56AB7593-F482-442D-99A6-42698481F5C2}"/>
              </a:ext>
            </a:extLst>
          </p:cNvPr>
          <p:cNvSpPr>
            <a:spLocks noGrp="1"/>
          </p:cNvSpPr>
          <p:nvPr>
            <p:ph sz="quarter" idx="14" hasCustomPrompt="1"/>
          </p:nvPr>
        </p:nvSpPr>
        <p:spPr>
          <a:xfrm>
            <a:off x="285751" y="3674835"/>
            <a:ext cx="4114800" cy="1966686"/>
          </a:xfrm>
        </p:spPr>
        <p:txBody>
          <a:bodyPr anchor="ctr"/>
          <a:lstStyle>
            <a:lvl1pPr marL="0" indent="0" algn="ctr">
              <a:buNone/>
              <a:defRPr>
                <a:solidFill>
                  <a:schemeClr val="accent1"/>
                </a:solidFill>
              </a:defRPr>
            </a:lvl1pPr>
          </a:lstStyle>
          <a:p>
            <a:pPr lvl="0"/>
            <a:r>
              <a:rPr lang="en-US" dirty="0"/>
              <a:t>Object</a:t>
            </a:r>
          </a:p>
        </p:txBody>
      </p:sp>
      <p:cxnSp>
        <p:nvCxnSpPr>
          <p:cNvPr id="13" name="Straight Connector 12">
            <a:extLst>
              <a:ext uri="{FF2B5EF4-FFF2-40B4-BE49-F238E27FC236}">
                <a16:creationId xmlns:a16="http://schemas.microsoft.com/office/drawing/2014/main" id="{4885EE90-F9B8-4A23-A376-54A27383D083}"/>
              </a:ext>
            </a:extLst>
          </p:cNvPr>
          <p:cNvCxnSpPr>
            <a:cxnSpLocks/>
          </p:cNvCxnSpPr>
          <p:nvPr/>
        </p:nvCxnSpPr>
        <p:spPr>
          <a:xfrm flipH="1">
            <a:off x="285750" y="3505200"/>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23F0748-4412-4EAC-8C85-7684D54F7364}"/>
              </a:ext>
            </a:extLst>
          </p:cNvPr>
          <p:cNvSpPr>
            <a:spLocks noGrp="1"/>
          </p:cNvSpPr>
          <p:nvPr>
            <p:ph sz="quarter" idx="15" hasCustomPrompt="1"/>
          </p:nvPr>
        </p:nvSpPr>
        <p:spPr>
          <a:xfrm>
            <a:off x="4743450" y="1371600"/>
            <a:ext cx="4114800" cy="1966686"/>
          </a:xfrm>
        </p:spPr>
        <p:txBody>
          <a:bodyPr anchor="ctr"/>
          <a:lstStyle>
            <a:lvl1pPr marL="0" indent="0" algn="ctr">
              <a:buNone/>
              <a:defRPr>
                <a:solidFill>
                  <a:schemeClr val="accent1"/>
                </a:solidFill>
              </a:defRPr>
            </a:lvl1pPr>
          </a:lstStyle>
          <a:p>
            <a:pPr lvl="0"/>
            <a:r>
              <a:rPr lang="en-US" dirty="0"/>
              <a:t>Object</a:t>
            </a:r>
          </a:p>
        </p:txBody>
      </p:sp>
      <p:sp>
        <p:nvSpPr>
          <p:cNvPr id="14" name="Content Placeholder 2">
            <a:extLst>
              <a:ext uri="{FF2B5EF4-FFF2-40B4-BE49-F238E27FC236}">
                <a16:creationId xmlns:a16="http://schemas.microsoft.com/office/drawing/2014/main" id="{0A75C424-97E1-4D1D-A8EE-5A0A0189EC94}"/>
              </a:ext>
            </a:extLst>
          </p:cNvPr>
          <p:cNvSpPr>
            <a:spLocks noGrp="1"/>
          </p:cNvSpPr>
          <p:nvPr>
            <p:ph sz="quarter" idx="16" hasCustomPrompt="1"/>
          </p:nvPr>
        </p:nvSpPr>
        <p:spPr>
          <a:xfrm>
            <a:off x="4743450" y="3674835"/>
            <a:ext cx="4114800" cy="1966686"/>
          </a:xfrm>
        </p:spPr>
        <p:txBody>
          <a:bodyPr anchor="ctr"/>
          <a:lstStyle>
            <a:lvl1pPr marL="0" indent="0" algn="ctr">
              <a:buNone/>
              <a:defRPr>
                <a:solidFill>
                  <a:schemeClr val="accent1"/>
                </a:solidFill>
              </a:defRPr>
            </a:lvl1pPr>
          </a:lstStyle>
          <a:p>
            <a:pPr lvl="0"/>
            <a:r>
              <a:rPr lang="en-US" dirty="0"/>
              <a:t>Object</a:t>
            </a:r>
          </a:p>
        </p:txBody>
      </p:sp>
      <p:sp>
        <p:nvSpPr>
          <p:cNvPr id="11" name="Text Placeholder 4">
            <a:extLst>
              <a:ext uri="{FF2B5EF4-FFF2-40B4-BE49-F238E27FC236}">
                <a16:creationId xmlns:a16="http://schemas.microsoft.com/office/drawing/2014/main" id="{AA406F31-F4D9-49B7-B5E5-ED24343D8EA2}"/>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 name="Title 1">
            <a:extLst>
              <a:ext uri="{FF2B5EF4-FFF2-40B4-BE49-F238E27FC236}">
                <a16:creationId xmlns:a16="http://schemas.microsoft.com/office/drawing/2014/main" id="{44DCEC17-6BD5-43D7-96EC-E8042545EF72}"/>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788217562"/>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2" pos="2772">
          <p15:clr>
            <a:srgbClr val="FBAE40"/>
          </p15:clr>
        </p15:guide>
        <p15:guide id="13" pos="298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mplate Option 1 (2 Column Object with 2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hasCustomPrompt="1"/>
          </p:nvPr>
        </p:nvSpPr>
        <p:spPr>
          <a:xfrm>
            <a:off x="285751" y="1371600"/>
            <a:ext cx="4114800" cy="2200657"/>
          </a:xfrm>
        </p:spPr>
        <p:txBody>
          <a:bodyPr anchor="ctr"/>
          <a:lstStyle>
            <a:lvl1pPr marL="0" indent="0" algn="ctr">
              <a:buNone/>
              <a:defRPr>
                <a:solidFill>
                  <a:schemeClr val="accent1"/>
                </a:solidFill>
              </a:defRPr>
            </a:lvl1pPr>
          </a:lstStyle>
          <a:p>
            <a:pPr lvl="0"/>
            <a:r>
              <a:rPr lang="en-US" dirty="0"/>
              <a:t>Object</a:t>
            </a:r>
          </a:p>
        </p:txBody>
      </p:sp>
      <p:sp>
        <p:nvSpPr>
          <p:cNvPr id="12" name="Content Placeholder 2">
            <a:extLst>
              <a:ext uri="{FF2B5EF4-FFF2-40B4-BE49-F238E27FC236}">
                <a16:creationId xmlns:a16="http://schemas.microsoft.com/office/drawing/2014/main" id="{323F0748-4412-4EAC-8C85-7684D54F7364}"/>
              </a:ext>
            </a:extLst>
          </p:cNvPr>
          <p:cNvSpPr>
            <a:spLocks noGrp="1"/>
          </p:cNvSpPr>
          <p:nvPr>
            <p:ph sz="quarter" idx="15" hasCustomPrompt="1"/>
          </p:nvPr>
        </p:nvSpPr>
        <p:spPr>
          <a:xfrm>
            <a:off x="4743450" y="1371600"/>
            <a:ext cx="4114800" cy="2200657"/>
          </a:xfrm>
        </p:spPr>
        <p:txBody>
          <a:bodyPr anchor="ctr"/>
          <a:lstStyle>
            <a:lvl1pPr marL="0" indent="0" algn="ctr">
              <a:buNone/>
              <a:defRPr>
                <a:solidFill>
                  <a:schemeClr val="accent1"/>
                </a:solidFill>
              </a:defRPr>
            </a:lvl1pPr>
          </a:lstStyle>
          <a:p>
            <a:pPr lvl="0"/>
            <a:r>
              <a:rPr lang="en-US" dirty="0"/>
              <a:t>Object</a:t>
            </a:r>
          </a:p>
        </p:txBody>
      </p:sp>
      <p:sp>
        <p:nvSpPr>
          <p:cNvPr id="11" name="Text Placeholder 4">
            <a:extLst>
              <a:ext uri="{FF2B5EF4-FFF2-40B4-BE49-F238E27FC236}">
                <a16:creationId xmlns:a16="http://schemas.microsoft.com/office/drawing/2014/main" id="{96C42057-002B-4579-8E52-AE14B48495A8}"/>
              </a:ext>
            </a:extLst>
          </p:cNvPr>
          <p:cNvSpPr>
            <a:spLocks noGrp="1"/>
          </p:cNvSpPr>
          <p:nvPr>
            <p:ph type="body" sz="quarter" idx="16" hasCustomPrompt="1"/>
          </p:nvPr>
        </p:nvSpPr>
        <p:spPr>
          <a:xfrm>
            <a:off x="285750" y="3691128"/>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5" name="Content Placeholder 10">
            <a:extLst>
              <a:ext uri="{FF2B5EF4-FFF2-40B4-BE49-F238E27FC236}">
                <a16:creationId xmlns:a16="http://schemas.microsoft.com/office/drawing/2014/main" id="{31915EA1-74A8-4A30-AEA8-9313348DA10D}"/>
              </a:ext>
            </a:extLst>
          </p:cNvPr>
          <p:cNvSpPr>
            <a:spLocks noGrp="1"/>
          </p:cNvSpPr>
          <p:nvPr>
            <p:ph sz="quarter" idx="17" hasCustomPrompt="1"/>
          </p:nvPr>
        </p:nvSpPr>
        <p:spPr>
          <a:xfrm>
            <a:off x="285750" y="4267199"/>
            <a:ext cx="4114800"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ext Placeholder 4">
            <a:extLst>
              <a:ext uri="{FF2B5EF4-FFF2-40B4-BE49-F238E27FC236}">
                <a16:creationId xmlns:a16="http://schemas.microsoft.com/office/drawing/2014/main" id="{F3AA0164-7B45-42AF-A315-7726CF465E17}"/>
              </a:ext>
            </a:extLst>
          </p:cNvPr>
          <p:cNvSpPr>
            <a:spLocks noGrp="1"/>
          </p:cNvSpPr>
          <p:nvPr>
            <p:ph type="body" sz="quarter" idx="18" hasCustomPrompt="1"/>
          </p:nvPr>
        </p:nvSpPr>
        <p:spPr>
          <a:xfrm>
            <a:off x="4743450" y="3691128"/>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3" name="Text Placeholder 4">
            <a:extLst>
              <a:ext uri="{FF2B5EF4-FFF2-40B4-BE49-F238E27FC236}">
                <a16:creationId xmlns:a16="http://schemas.microsoft.com/office/drawing/2014/main" id="{EF1A5F8A-264E-4F53-8A5E-4DE1B2DC34C0}"/>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14" name="Content Placeholder 10">
            <a:extLst>
              <a:ext uri="{FF2B5EF4-FFF2-40B4-BE49-F238E27FC236}">
                <a16:creationId xmlns:a16="http://schemas.microsoft.com/office/drawing/2014/main" id="{9400D194-3628-4F4E-AD56-DB325E6CD6F7}"/>
              </a:ext>
            </a:extLst>
          </p:cNvPr>
          <p:cNvSpPr>
            <a:spLocks noGrp="1"/>
          </p:cNvSpPr>
          <p:nvPr>
            <p:ph sz="quarter" idx="19" hasCustomPrompt="1"/>
          </p:nvPr>
        </p:nvSpPr>
        <p:spPr>
          <a:xfrm>
            <a:off x="4743450" y="4267199"/>
            <a:ext cx="4114800"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4B8773CE-D54B-430A-AF86-38E8FD9E46FB}"/>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744311497"/>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2" pos="2772">
          <p15:clr>
            <a:srgbClr val="FBAE40"/>
          </p15:clr>
        </p15:guide>
        <p15:guide id="13" pos="298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mplate Option 1 (3 Column Object with 3 Conten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EB98AC2-B075-47DF-A117-FB98C2C6DD28}"/>
              </a:ext>
            </a:extLst>
          </p:cNvPr>
          <p:cNvSpPr>
            <a:spLocks noGrp="1"/>
          </p:cNvSpPr>
          <p:nvPr>
            <p:ph sz="quarter" idx="13" hasCustomPrompt="1"/>
          </p:nvPr>
        </p:nvSpPr>
        <p:spPr>
          <a:xfrm>
            <a:off x="285751" y="1371600"/>
            <a:ext cx="2628899" cy="2200657"/>
          </a:xfrm>
        </p:spPr>
        <p:txBody>
          <a:bodyPr anchor="ctr"/>
          <a:lstStyle>
            <a:lvl1pPr marL="0" indent="0" algn="ctr">
              <a:buNone/>
              <a:defRPr>
                <a:solidFill>
                  <a:schemeClr val="accent1"/>
                </a:solidFill>
              </a:defRPr>
            </a:lvl1pPr>
          </a:lstStyle>
          <a:p>
            <a:pPr lvl="0"/>
            <a:r>
              <a:rPr lang="en-US" dirty="0"/>
              <a:t>Object</a:t>
            </a:r>
          </a:p>
        </p:txBody>
      </p:sp>
      <p:sp>
        <p:nvSpPr>
          <p:cNvPr id="18" name="Text Placeholder 4">
            <a:extLst>
              <a:ext uri="{FF2B5EF4-FFF2-40B4-BE49-F238E27FC236}">
                <a16:creationId xmlns:a16="http://schemas.microsoft.com/office/drawing/2014/main" id="{F0972E48-56EC-4422-825B-46F4E4AA74CD}"/>
              </a:ext>
            </a:extLst>
          </p:cNvPr>
          <p:cNvSpPr>
            <a:spLocks noGrp="1"/>
          </p:cNvSpPr>
          <p:nvPr>
            <p:ph type="body" sz="quarter" idx="16" hasCustomPrompt="1"/>
          </p:nvPr>
        </p:nvSpPr>
        <p:spPr>
          <a:xfrm>
            <a:off x="285751" y="3691128"/>
            <a:ext cx="26288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9" name="Content Placeholder 10">
            <a:extLst>
              <a:ext uri="{FF2B5EF4-FFF2-40B4-BE49-F238E27FC236}">
                <a16:creationId xmlns:a16="http://schemas.microsoft.com/office/drawing/2014/main" id="{2CDAEC83-6EE3-4566-840D-6FEAE2D2618F}"/>
              </a:ext>
            </a:extLst>
          </p:cNvPr>
          <p:cNvSpPr>
            <a:spLocks noGrp="1"/>
          </p:cNvSpPr>
          <p:nvPr>
            <p:ph sz="quarter" idx="17" hasCustomPrompt="1"/>
          </p:nvPr>
        </p:nvSpPr>
        <p:spPr>
          <a:xfrm>
            <a:off x="285751" y="4267199"/>
            <a:ext cx="26288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p:txBody>
      </p:sp>
      <p:grpSp>
        <p:nvGrpSpPr>
          <p:cNvPr id="2" name="Group 1">
            <a:extLst>
              <a:ext uri="{FF2B5EF4-FFF2-40B4-BE49-F238E27FC236}">
                <a16:creationId xmlns:a16="http://schemas.microsoft.com/office/drawing/2014/main" id="{5DC802E6-1CDD-4099-80D5-89AF59B8A65D}"/>
              </a:ext>
            </a:extLst>
          </p:cNvPr>
          <p:cNvGrpSpPr/>
          <p:nvPr/>
        </p:nvGrpSpPr>
        <p:grpSpPr>
          <a:xfrm>
            <a:off x="3086101" y="1371600"/>
            <a:ext cx="2971799" cy="4248152"/>
            <a:chOff x="4114800" y="1371600"/>
            <a:chExt cx="3962399" cy="4248152"/>
          </a:xfrm>
        </p:grpSpPr>
        <p:cxnSp>
          <p:nvCxnSpPr>
            <p:cNvPr id="14" name="Straight Connector 13">
              <a:extLst>
                <a:ext uri="{FF2B5EF4-FFF2-40B4-BE49-F238E27FC236}">
                  <a16:creationId xmlns:a16="http://schemas.microsoft.com/office/drawing/2014/main" id="{B2D0F8B7-A66F-4B94-8E57-96620C56B16E}"/>
                </a:ext>
              </a:extLst>
            </p:cNvPr>
            <p:cNvCxnSpPr>
              <a:cxnSpLocks/>
            </p:cNvCxnSpPr>
            <p:nvPr/>
          </p:nvCxnSpPr>
          <p:spPr>
            <a:xfrm>
              <a:off x="41148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0228AE-DD5A-4583-A3F7-B6438227FA85}"/>
                </a:ext>
              </a:extLst>
            </p:cNvPr>
            <p:cNvCxnSpPr>
              <a:cxnSpLocks/>
            </p:cNvCxnSpPr>
            <p:nvPr/>
          </p:nvCxnSpPr>
          <p:spPr>
            <a:xfrm>
              <a:off x="8077199"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a:extLst>
              <a:ext uri="{FF2B5EF4-FFF2-40B4-BE49-F238E27FC236}">
                <a16:creationId xmlns:a16="http://schemas.microsoft.com/office/drawing/2014/main" id="{5B9A13DA-451F-4D05-BA86-33BCD54159C4}"/>
              </a:ext>
            </a:extLst>
          </p:cNvPr>
          <p:cNvSpPr>
            <a:spLocks noGrp="1"/>
          </p:cNvSpPr>
          <p:nvPr>
            <p:ph sz="quarter" idx="24" hasCustomPrompt="1"/>
          </p:nvPr>
        </p:nvSpPr>
        <p:spPr>
          <a:xfrm>
            <a:off x="3257551" y="1371600"/>
            <a:ext cx="2628899" cy="2200657"/>
          </a:xfrm>
        </p:spPr>
        <p:txBody>
          <a:bodyPr anchor="ctr"/>
          <a:lstStyle>
            <a:lvl1pPr marL="0" indent="0" algn="ctr">
              <a:buNone/>
              <a:defRPr>
                <a:solidFill>
                  <a:schemeClr val="accent1"/>
                </a:solidFill>
              </a:defRPr>
            </a:lvl1pPr>
          </a:lstStyle>
          <a:p>
            <a:pPr lvl="0"/>
            <a:r>
              <a:rPr lang="en-US" dirty="0"/>
              <a:t>Object</a:t>
            </a:r>
          </a:p>
        </p:txBody>
      </p:sp>
      <p:sp>
        <p:nvSpPr>
          <p:cNvPr id="29" name="Content Placeholder 2">
            <a:extLst>
              <a:ext uri="{FF2B5EF4-FFF2-40B4-BE49-F238E27FC236}">
                <a16:creationId xmlns:a16="http://schemas.microsoft.com/office/drawing/2014/main" id="{0D591D0F-CC91-4552-9A51-A781D8458D7B}"/>
              </a:ext>
            </a:extLst>
          </p:cNvPr>
          <p:cNvSpPr>
            <a:spLocks noGrp="1"/>
          </p:cNvSpPr>
          <p:nvPr>
            <p:ph sz="quarter" idx="25" hasCustomPrompt="1"/>
          </p:nvPr>
        </p:nvSpPr>
        <p:spPr>
          <a:xfrm>
            <a:off x="6229351" y="1371600"/>
            <a:ext cx="2628899" cy="2200657"/>
          </a:xfrm>
        </p:spPr>
        <p:txBody>
          <a:bodyPr anchor="ctr"/>
          <a:lstStyle>
            <a:lvl1pPr marL="0" indent="0" algn="ctr">
              <a:buNone/>
              <a:defRPr>
                <a:solidFill>
                  <a:schemeClr val="accent1"/>
                </a:solidFill>
              </a:defRPr>
            </a:lvl1pPr>
          </a:lstStyle>
          <a:p>
            <a:pPr lvl="0"/>
            <a:r>
              <a:rPr lang="en-US" dirty="0"/>
              <a:t>Object</a:t>
            </a:r>
          </a:p>
        </p:txBody>
      </p:sp>
      <p:sp>
        <p:nvSpPr>
          <p:cNvPr id="16" name="Text Placeholder 4">
            <a:extLst>
              <a:ext uri="{FF2B5EF4-FFF2-40B4-BE49-F238E27FC236}">
                <a16:creationId xmlns:a16="http://schemas.microsoft.com/office/drawing/2014/main" id="{C03FACF4-34B2-4493-91D2-B4889AAD88AB}"/>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Font typeface="Arial" panose="020B0604020202020204" pitchFamily="34" charse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17" name="Text Placeholder 4">
            <a:extLst>
              <a:ext uri="{FF2B5EF4-FFF2-40B4-BE49-F238E27FC236}">
                <a16:creationId xmlns:a16="http://schemas.microsoft.com/office/drawing/2014/main" id="{E4A11CD5-66C3-4C91-8BEF-6112B7E56CAE}"/>
              </a:ext>
            </a:extLst>
          </p:cNvPr>
          <p:cNvSpPr>
            <a:spLocks noGrp="1"/>
          </p:cNvSpPr>
          <p:nvPr>
            <p:ph type="body" sz="quarter" idx="26" hasCustomPrompt="1"/>
          </p:nvPr>
        </p:nvSpPr>
        <p:spPr>
          <a:xfrm>
            <a:off x="3257549" y="3691128"/>
            <a:ext cx="26288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24" name="Text Placeholder 4">
            <a:extLst>
              <a:ext uri="{FF2B5EF4-FFF2-40B4-BE49-F238E27FC236}">
                <a16:creationId xmlns:a16="http://schemas.microsoft.com/office/drawing/2014/main" id="{D800E477-CE0C-43DF-B725-A2CEB794FDA7}"/>
              </a:ext>
            </a:extLst>
          </p:cNvPr>
          <p:cNvSpPr>
            <a:spLocks noGrp="1"/>
          </p:cNvSpPr>
          <p:nvPr>
            <p:ph type="body" sz="quarter" idx="28" hasCustomPrompt="1"/>
          </p:nvPr>
        </p:nvSpPr>
        <p:spPr>
          <a:xfrm>
            <a:off x="6229347" y="3691128"/>
            <a:ext cx="26288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22" name="Content Placeholder 10">
            <a:extLst>
              <a:ext uri="{FF2B5EF4-FFF2-40B4-BE49-F238E27FC236}">
                <a16:creationId xmlns:a16="http://schemas.microsoft.com/office/drawing/2014/main" id="{F8DACA5F-EE7E-4CDC-A199-E4AF672029C0}"/>
              </a:ext>
            </a:extLst>
          </p:cNvPr>
          <p:cNvSpPr>
            <a:spLocks noGrp="1"/>
          </p:cNvSpPr>
          <p:nvPr>
            <p:ph sz="quarter" idx="29" hasCustomPrompt="1"/>
          </p:nvPr>
        </p:nvSpPr>
        <p:spPr>
          <a:xfrm>
            <a:off x="3257549" y="4267199"/>
            <a:ext cx="26288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p:txBody>
      </p:sp>
      <p:sp>
        <p:nvSpPr>
          <p:cNvPr id="23" name="Content Placeholder 10">
            <a:extLst>
              <a:ext uri="{FF2B5EF4-FFF2-40B4-BE49-F238E27FC236}">
                <a16:creationId xmlns:a16="http://schemas.microsoft.com/office/drawing/2014/main" id="{02B91AFC-CC42-4D62-AE77-A99382AE541B}"/>
              </a:ext>
            </a:extLst>
          </p:cNvPr>
          <p:cNvSpPr>
            <a:spLocks noGrp="1"/>
          </p:cNvSpPr>
          <p:nvPr>
            <p:ph sz="quarter" idx="30" hasCustomPrompt="1"/>
          </p:nvPr>
        </p:nvSpPr>
        <p:spPr>
          <a:xfrm>
            <a:off x="6229347" y="4267199"/>
            <a:ext cx="26288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8DE75B5A-2DC5-49F3-BD78-717EB9971E92}"/>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535257622"/>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3" pos="3708">
          <p15:clr>
            <a:srgbClr val="FBAE40"/>
          </p15:clr>
        </p15:guide>
        <p15:guide id="14" pos="1836">
          <p15:clr>
            <a:srgbClr val="FBAE40"/>
          </p15:clr>
        </p15:guide>
        <p15:guide id="15" pos="2052">
          <p15:clr>
            <a:srgbClr val="FBAE40"/>
          </p15:clr>
        </p15:guide>
        <p15:guide id="16" pos="39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mplate Option 1 (3 Column Content with Objec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EB98AC2-B075-47DF-A117-FB98C2C6DD28}"/>
              </a:ext>
            </a:extLst>
          </p:cNvPr>
          <p:cNvSpPr>
            <a:spLocks noGrp="1"/>
          </p:cNvSpPr>
          <p:nvPr>
            <p:ph sz="quarter" idx="13" hasCustomPrompt="1"/>
          </p:nvPr>
        </p:nvSpPr>
        <p:spPr>
          <a:xfrm>
            <a:off x="285751" y="1371600"/>
            <a:ext cx="8572497" cy="2200657"/>
          </a:xfrm>
        </p:spPr>
        <p:txBody>
          <a:bodyPr anchor="ctr"/>
          <a:lstStyle>
            <a:lvl1pPr marL="0" indent="0" algn="ctr">
              <a:buNone/>
              <a:defRPr>
                <a:solidFill>
                  <a:schemeClr val="accent1"/>
                </a:solidFill>
              </a:defRPr>
            </a:lvl1pPr>
          </a:lstStyle>
          <a:p>
            <a:pPr lvl="0"/>
            <a:r>
              <a:rPr lang="en-US" dirty="0"/>
              <a:t>Object</a:t>
            </a:r>
          </a:p>
        </p:txBody>
      </p:sp>
      <p:sp>
        <p:nvSpPr>
          <p:cNvPr id="16" name="Text Placeholder 4">
            <a:extLst>
              <a:ext uri="{FF2B5EF4-FFF2-40B4-BE49-F238E27FC236}">
                <a16:creationId xmlns:a16="http://schemas.microsoft.com/office/drawing/2014/main" id="{C4B8E449-6E70-4C6E-AC44-FD4E346794B5}"/>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17" name="Text Placeholder 4">
            <a:extLst>
              <a:ext uri="{FF2B5EF4-FFF2-40B4-BE49-F238E27FC236}">
                <a16:creationId xmlns:a16="http://schemas.microsoft.com/office/drawing/2014/main" id="{56422F4D-D437-4446-96A3-77577B855E0B}"/>
              </a:ext>
            </a:extLst>
          </p:cNvPr>
          <p:cNvSpPr>
            <a:spLocks noGrp="1"/>
          </p:cNvSpPr>
          <p:nvPr>
            <p:ph type="body" sz="quarter" idx="16" hasCustomPrompt="1"/>
          </p:nvPr>
        </p:nvSpPr>
        <p:spPr>
          <a:xfrm>
            <a:off x="285751" y="3691128"/>
            <a:ext cx="26288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24" name="Text Placeholder 4">
            <a:extLst>
              <a:ext uri="{FF2B5EF4-FFF2-40B4-BE49-F238E27FC236}">
                <a16:creationId xmlns:a16="http://schemas.microsoft.com/office/drawing/2014/main" id="{8CF5B5D0-E5B8-4E76-9707-7C540E5088FA}"/>
              </a:ext>
            </a:extLst>
          </p:cNvPr>
          <p:cNvSpPr>
            <a:spLocks noGrp="1"/>
          </p:cNvSpPr>
          <p:nvPr>
            <p:ph type="body" sz="quarter" idx="26" hasCustomPrompt="1"/>
          </p:nvPr>
        </p:nvSpPr>
        <p:spPr>
          <a:xfrm>
            <a:off x="3257549" y="3691128"/>
            <a:ext cx="26288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28" name="Text Placeholder 4">
            <a:extLst>
              <a:ext uri="{FF2B5EF4-FFF2-40B4-BE49-F238E27FC236}">
                <a16:creationId xmlns:a16="http://schemas.microsoft.com/office/drawing/2014/main" id="{36103141-3D40-4D2A-A08B-43DF6496A7DD}"/>
              </a:ext>
            </a:extLst>
          </p:cNvPr>
          <p:cNvSpPr>
            <a:spLocks noGrp="1"/>
          </p:cNvSpPr>
          <p:nvPr>
            <p:ph type="body" sz="quarter" idx="28" hasCustomPrompt="1"/>
          </p:nvPr>
        </p:nvSpPr>
        <p:spPr>
          <a:xfrm>
            <a:off x="6229347" y="3691128"/>
            <a:ext cx="26288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4" name="Content Placeholder 10">
            <a:extLst>
              <a:ext uri="{FF2B5EF4-FFF2-40B4-BE49-F238E27FC236}">
                <a16:creationId xmlns:a16="http://schemas.microsoft.com/office/drawing/2014/main" id="{FF36560D-AC87-47B5-9F60-3E26D268D51B}"/>
              </a:ext>
            </a:extLst>
          </p:cNvPr>
          <p:cNvSpPr>
            <a:spLocks noGrp="1"/>
          </p:cNvSpPr>
          <p:nvPr>
            <p:ph sz="quarter" idx="17" hasCustomPrompt="1"/>
          </p:nvPr>
        </p:nvSpPr>
        <p:spPr>
          <a:xfrm>
            <a:off x="285751" y="4267199"/>
            <a:ext cx="2628899" cy="1371600"/>
          </a:xfrm>
        </p:spPr>
        <p:txBody>
          <a:bodyPr/>
          <a:lstStyle>
            <a:lvl1pPr marL="228600" indent="-228600" algn="l">
              <a:defRPr sz="2000"/>
            </a:lvl1pPr>
            <a:lvl2pPr marL="457200" indent="-228600" algn="l">
              <a:defRPr sz="1800"/>
            </a:lvl2pPr>
            <a:lvl3pPr marL="685800" indent="-228600" algn="l">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p:txBody>
      </p:sp>
      <p:sp>
        <p:nvSpPr>
          <p:cNvPr id="18" name="Content Placeholder 10">
            <a:extLst>
              <a:ext uri="{FF2B5EF4-FFF2-40B4-BE49-F238E27FC236}">
                <a16:creationId xmlns:a16="http://schemas.microsoft.com/office/drawing/2014/main" id="{B74E030B-FEF5-4CA8-861D-BC49E868CDCD}"/>
              </a:ext>
            </a:extLst>
          </p:cNvPr>
          <p:cNvSpPr>
            <a:spLocks noGrp="1"/>
          </p:cNvSpPr>
          <p:nvPr>
            <p:ph sz="quarter" idx="29" hasCustomPrompt="1"/>
          </p:nvPr>
        </p:nvSpPr>
        <p:spPr>
          <a:xfrm>
            <a:off x="3257549" y="4267199"/>
            <a:ext cx="26288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p:txBody>
      </p:sp>
      <p:sp>
        <p:nvSpPr>
          <p:cNvPr id="19" name="Content Placeholder 10">
            <a:extLst>
              <a:ext uri="{FF2B5EF4-FFF2-40B4-BE49-F238E27FC236}">
                <a16:creationId xmlns:a16="http://schemas.microsoft.com/office/drawing/2014/main" id="{E42F9E82-9B7A-4947-9260-86FEFAC47A55}"/>
              </a:ext>
            </a:extLst>
          </p:cNvPr>
          <p:cNvSpPr>
            <a:spLocks noGrp="1"/>
          </p:cNvSpPr>
          <p:nvPr>
            <p:ph sz="quarter" idx="30" hasCustomPrompt="1"/>
          </p:nvPr>
        </p:nvSpPr>
        <p:spPr>
          <a:xfrm>
            <a:off x="6229347" y="4267199"/>
            <a:ext cx="26288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E85A50AD-F26C-408C-9B66-D5BC373CD7D7}"/>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173558537"/>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3" pos="3708">
          <p15:clr>
            <a:srgbClr val="FBAE40"/>
          </p15:clr>
        </p15:guide>
        <p15:guide id="14" pos="1836">
          <p15:clr>
            <a:srgbClr val="FBAE40"/>
          </p15:clr>
        </p15:guide>
        <p15:guide id="15" pos="2052">
          <p15:clr>
            <a:srgbClr val="FBAE40"/>
          </p15:clr>
        </p15:guide>
        <p15:guide id="16" pos="39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mplate Option 1 (Quadrant with Titl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71F652D-61A5-4869-9F7E-C4ABCE2BD34D}"/>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56E564-43C6-45F7-B5D6-C60D67662957}"/>
              </a:ext>
            </a:extLst>
          </p:cNvPr>
          <p:cNvCxnSpPr>
            <a:cxnSpLocks/>
          </p:cNvCxnSpPr>
          <p:nvPr/>
        </p:nvCxnSpPr>
        <p:spPr>
          <a:xfrm flipH="1">
            <a:off x="285750" y="3505200"/>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4">
            <a:extLst>
              <a:ext uri="{FF2B5EF4-FFF2-40B4-BE49-F238E27FC236}">
                <a16:creationId xmlns:a16="http://schemas.microsoft.com/office/drawing/2014/main" id="{0F6ABDFF-2986-4746-99C4-7E07C43BBE3B}"/>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9" name="Text Placeholder 4">
            <a:extLst>
              <a:ext uri="{FF2B5EF4-FFF2-40B4-BE49-F238E27FC236}">
                <a16:creationId xmlns:a16="http://schemas.microsoft.com/office/drawing/2014/main" id="{000D0C12-48E4-4194-A7D4-C20A9E9901D8}"/>
              </a:ext>
            </a:extLst>
          </p:cNvPr>
          <p:cNvSpPr>
            <a:spLocks noGrp="1"/>
          </p:cNvSpPr>
          <p:nvPr>
            <p:ph type="body" sz="quarter" idx="24" hasCustomPrompt="1"/>
          </p:nvPr>
        </p:nvSpPr>
        <p:spPr>
          <a:xfrm>
            <a:off x="285751" y="1376362"/>
            <a:ext cx="41147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30" name="Content Placeholder 10">
            <a:extLst>
              <a:ext uri="{FF2B5EF4-FFF2-40B4-BE49-F238E27FC236}">
                <a16:creationId xmlns:a16="http://schemas.microsoft.com/office/drawing/2014/main" id="{B93C6158-615D-4228-8800-6991EAD848BF}"/>
              </a:ext>
            </a:extLst>
          </p:cNvPr>
          <p:cNvSpPr>
            <a:spLocks noGrp="1"/>
          </p:cNvSpPr>
          <p:nvPr>
            <p:ph sz="quarter" idx="25" hasCustomPrompt="1"/>
          </p:nvPr>
        </p:nvSpPr>
        <p:spPr>
          <a:xfrm>
            <a:off x="285751" y="1952433"/>
            <a:ext cx="41147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1" name="Text Placeholder 4">
            <a:extLst>
              <a:ext uri="{FF2B5EF4-FFF2-40B4-BE49-F238E27FC236}">
                <a16:creationId xmlns:a16="http://schemas.microsoft.com/office/drawing/2014/main" id="{18754FB9-7387-4C18-8739-C358004D8C0A}"/>
              </a:ext>
            </a:extLst>
          </p:cNvPr>
          <p:cNvSpPr>
            <a:spLocks noGrp="1"/>
          </p:cNvSpPr>
          <p:nvPr>
            <p:ph type="body" sz="quarter" idx="26" hasCustomPrompt="1"/>
          </p:nvPr>
        </p:nvSpPr>
        <p:spPr>
          <a:xfrm>
            <a:off x="4743450" y="1376362"/>
            <a:ext cx="41147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33" name="Text Placeholder 4">
            <a:extLst>
              <a:ext uri="{FF2B5EF4-FFF2-40B4-BE49-F238E27FC236}">
                <a16:creationId xmlns:a16="http://schemas.microsoft.com/office/drawing/2014/main" id="{3668402B-006C-43B5-8E6B-99BBE1EED2D5}"/>
              </a:ext>
            </a:extLst>
          </p:cNvPr>
          <p:cNvSpPr>
            <a:spLocks noGrp="1"/>
          </p:cNvSpPr>
          <p:nvPr>
            <p:ph type="body" sz="quarter" idx="28" hasCustomPrompt="1"/>
          </p:nvPr>
        </p:nvSpPr>
        <p:spPr>
          <a:xfrm>
            <a:off x="285751" y="3691130"/>
            <a:ext cx="41147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35" name="Text Placeholder 4">
            <a:extLst>
              <a:ext uri="{FF2B5EF4-FFF2-40B4-BE49-F238E27FC236}">
                <a16:creationId xmlns:a16="http://schemas.microsoft.com/office/drawing/2014/main" id="{5AF2D906-F9E1-4763-9BB4-36D31EDB9844}"/>
              </a:ext>
            </a:extLst>
          </p:cNvPr>
          <p:cNvSpPr>
            <a:spLocks noGrp="1"/>
          </p:cNvSpPr>
          <p:nvPr>
            <p:ph type="body" sz="quarter" idx="30" hasCustomPrompt="1"/>
          </p:nvPr>
        </p:nvSpPr>
        <p:spPr>
          <a:xfrm>
            <a:off x="4743450" y="3691130"/>
            <a:ext cx="41147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7" name="Content Placeholder 10">
            <a:extLst>
              <a:ext uri="{FF2B5EF4-FFF2-40B4-BE49-F238E27FC236}">
                <a16:creationId xmlns:a16="http://schemas.microsoft.com/office/drawing/2014/main" id="{D50C5C63-AD20-4070-A7BE-D2B0F70F5AFD}"/>
              </a:ext>
            </a:extLst>
          </p:cNvPr>
          <p:cNvSpPr>
            <a:spLocks noGrp="1"/>
          </p:cNvSpPr>
          <p:nvPr>
            <p:ph sz="quarter" idx="34" hasCustomPrompt="1"/>
          </p:nvPr>
        </p:nvSpPr>
        <p:spPr>
          <a:xfrm>
            <a:off x="4743450" y="1952433"/>
            <a:ext cx="41147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Content Placeholder 10">
            <a:extLst>
              <a:ext uri="{FF2B5EF4-FFF2-40B4-BE49-F238E27FC236}">
                <a16:creationId xmlns:a16="http://schemas.microsoft.com/office/drawing/2014/main" id="{BA3B1C0A-FC23-4EA6-BA95-2DF0B71014CB}"/>
              </a:ext>
            </a:extLst>
          </p:cNvPr>
          <p:cNvSpPr>
            <a:spLocks noGrp="1"/>
          </p:cNvSpPr>
          <p:nvPr>
            <p:ph sz="quarter" idx="35" hasCustomPrompt="1"/>
          </p:nvPr>
        </p:nvSpPr>
        <p:spPr>
          <a:xfrm>
            <a:off x="4743450" y="4275862"/>
            <a:ext cx="41147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Content Placeholder 10">
            <a:extLst>
              <a:ext uri="{FF2B5EF4-FFF2-40B4-BE49-F238E27FC236}">
                <a16:creationId xmlns:a16="http://schemas.microsoft.com/office/drawing/2014/main" id="{042D0289-04B7-4C2D-95FB-55E584B7388C}"/>
              </a:ext>
            </a:extLst>
          </p:cNvPr>
          <p:cNvSpPr>
            <a:spLocks noGrp="1"/>
          </p:cNvSpPr>
          <p:nvPr>
            <p:ph sz="quarter" idx="36" hasCustomPrompt="1"/>
          </p:nvPr>
        </p:nvSpPr>
        <p:spPr>
          <a:xfrm>
            <a:off x="285751" y="4275862"/>
            <a:ext cx="41147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0127EA8D-2909-4812-852C-79D9EDCAF1B2}"/>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007946243"/>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2" pos="2772">
          <p15:clr>
            <a:srgbClr val="FBAE40"/>
          </p15:clr>
        </p15:guide>
        <p15:guide id="13" pos="29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5_Title Op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2CDAFC-26CB-448F-B38E-0B1472D53DE6}"/>
              </a:ext>
            </a:extLst>
          </p:cNvPr>
          <p:cNvSpPr/>
          <p:nvPr/>
        </p:nvSpPr>
        <p:spPr>
          <a:xfrm>
            <a:off x="0" y="0"/>
            <a:ext cx="9144000" cy="6007608"/>
          </a:xfrm>
          <a:prstGeom prst="rect">
            <a:avLst/>
          </a:prstGeom>
          <a:blipFill>
            <a:blip r:embed="rId2"/>
            <a:srcRect/>
            <a:stretch>
              <a:fillRect l="-22821" t="-8611" r="-36681" b="-16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p>
        </p:txBody>
      </p:sp>
      <p:sp>
        <p:nvSpPr>
          <p:cNvPr id="4" name="Rectangle 3">
            <a:extLst>
              <a:ext uri="{FF2B5EF4-FFF2-40B4-BE49-F238E27FC236}">
                <a16:creationId xmlns:a16="http://schemas.microsoft.com/office/drawing/2014/main" id="{0395418A-C9A7-4177-843A-99A4E2D1D088}"/>
              </a:ext>
            </a:extLst>
          </p:cNvPr>
          <p:cNvSpPr/>
          <p:nvPr/>
        </p:nvSpPr>
        <p:spPr>
          <a:xfrm>
            <a:off x="0" y="2177143"/>
            <a:ext cx="9144000" cy="4680857"/>
          </a:xfrm>
          <a:prstGeom prst="rect">
            <a:avLst/>
          </a:prstGeom>
          <a:gradFill>
            <a:gsLst>
              <a:gs pos="24300">
                <a:srgbClr val="4B4B4B">
                  <a:alpha val="73000"/>
                </a:srgbClr>
              </a:gs>
              <a:gs pos="64000">
                <a:schemeClr val="accent5">
                  <a:alpha val="99000"/>
                </a:schemeClr>
              </a:gs>
              <a:gs pos="0">
                <a:schemeClr val="accent5">
                  <a:alpha val="0"/>
                </a:schemeClr>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hasCustomPrompt="1"/>
          </p:nvPr>
        </p:nvSpPr>
        <p:spPr>
          <a:xfrm>
            <a:off x="965201" y="4876800"/>
            <a:ext cx="7213600" cy="684971"/>
          </a:xfrm>
          <a:prstGeom prst="rect">
            <a:avLst/>
          </a:prstGeom>
        </p:spPr>
        <p:txBody>
          <a:bodyPr anchor="b"/>
          <a:lstStyle>
            <a:lvl1pPr marL="0" indent="0" algn="ctr">
              <a:lnSpc>
                <a:spcPct val="80000"/>
              </a:lnSpc>
              <a:spcBef>
                <a:spcPts val="0"/>
              </a:spcBef>
              <a:buNone/>
              <a:defRPr sz="3200" cap="all" baseline="0">
                <a:solidFill>
                  <a:schemeClr val="bg1"/>
                </a:solidFill>
                <a:latin typeface="+mj-lt"/>
              </a:defRPr>
            </a:lvl1pPr>
          </a:lstStyle>
          <a:p>
            <a:pPr lvl="0"/>
            <a:r>
              <a:rPr lang="en-US" dirty="0"/>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hasCustomPrompt="1"/>
          </p:nvPr>
        </p:nvSpPr>
        <p:spPr>
          <a:xfrm>
            <a:off x="965201" y="5957040"/>
            <a:ext cx="7213600" cy="304800"/>
          </a:xfrm>
          <a:prstGeom prst="rect">
            <a:avLst/>
          </a:prstGeom>
        </p:spPr>
        <p:txBody>
          <a:bodyPr/>
          <a:lstStyle>
            <a:lvl1pPr marL="0" indent="0" algn="ctr">
              <a:buNone/>
              <a:defRPr sz="1600" b="0">
                <a:solidFill>
                  <a:schemeClr val="accent3"/>
                </a:solidFill>
              </a:defRPr>
            </a:lvl1pPr>
          </a:lstStyle>
          <a:p>
            <a:pPr lvl="0"/>
            <a:r>
              <a:rPr lang="en-US" dirty="0"/>
              <a:t>Edit Master text styles</a:t>
            </a:r>
          </a:p>
        </p:txBody>
      </p:sp>
      <p:cxnSp>
        <p:nvCxnSpPr>
          <p:cNvPr id="5" name="Straight Connector 4">
            <a:extLst>
              <a:ext uri="{FF2B5EF4-FFF2-40B4-BE49-F238E27FC236}">
                <a16:creationId xmlns:a16="http://schemas.microsoft.com/office/drawing/2014/main" id="{92FC1D6F-BAEE-47EA-9989-849EB83C2FBC}"/>
              </a:ext>
            </a:extLst>
          </p:cNvPr>
          <p:cNvCxnSpPr>
            <a:cxnSpLocks/>
          </p:cNvCxnSpPr>
          <p:nvPr/>
        </p:nvCxnSpPr>
        <p:spPr>
          <a:xfrm>
            <a:off x="3630613" y="5785826"/>
            <a:ext cx="1882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BF09A7-F8D3-41A1-AB6F-A07C62072E6D}"/>
              </a:ext>
            </a:extLst>
          </p:cNvPr>
          <p:cNvSpPr/>
          <p:nvPr/>
        </p:nvSpPr>
        <p:spPr>
          <a:xfrm>
            <a:off x="1" y="6751320"/>
            <a:ext cx="914400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pic>
        <p:nvPicPr>
          <p:cNvPr id="10" name="Picture 9">
            <a:extLst>
              <a:ext uri="{FF2B5EF4-FFF2-40B4-BE49-F238E27FC236}">
                <a16:creationId xmlns:a16="http://schemas.microsoft.com/office/drawing/2014/main" id="{BE8E057C-FBDD-4F7D-ADAF-57460DC63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015" y="3338286"/>
            <a:ext cx="2249970" cy="1163964"/>
          </a:xfrm>
          <a:prstGeom prst="rect">
            <a:avLst/>
          </a:prstGeom>
        </p:spPr>
      </p:pic>
    </p:spTree>
    <p:extLst>
      <p:ext uri="{BB962C8B-B14F-4D97-AF65-F5344CB8AC3E}">
        <p14:creationId xmlns:p14="http://schemas.microsoft.com/office/powerpoint/2010/main" val="3778912235"/>
      </p:ext>
    </p:extLst>
  </p:cSld>
  <p:clrMapOvr>
    <a:masterClrMapping/>
  </p:clrMapOvr>
  <p:hf sldNum="0" hdr="0" ftr="0" dt="0"/>
  <p:extLst>
    <p:ext uri="{DCECCB84-F9BA-43D5-87BE-67443E8EF086}">
      <p15:sldGuideLst xmlns:p15="http://schemas.microsoft.com/office/powerpoint/2012/main">
        <p15:guide id="1" orient="horz" pos="1992">
          <p15:clr>
            <a:srgbClr val="5ACBF0"/>
          </p15:clr>
        </p15:guide>
        <p15:guide id="2" orient="horz" pos="3240">
          <p15:clr>
            <a:srgbClr val="5ACBF0"/>
          </p15:clr>
        </p15:guide>
        <p15:guide id="3" orient="horz" pos="3336">
          <p15:clr>
            <a:srgbClr val="5ACBF0"/>
          </p15:clr>
        </p15:guide>
        <p15:guide id="5" orient="horz" pos="3960">
          <p15:clr>
            <a:srgbClr val="5ACBF0"/>
          </p15:clr>
        </p15:guide>
        <p15:guide id="6" orient="horz" pos="4032">
          <p15:clr>
            <a:srgbClr val="5ACBF0"/>
          </p15:clr>
        </p15:guide>
        <p15:guide id="7" orient="horz" pos="4224">
          <p15:clr>
            <a:srgbClr val="5ACBF0"/>
          </p15:clr>
        </p15:guide>
        <p15:guide id="8" orient="horz" pos="3432">
          <p15:clr>
            <a:srgbClr val="5ACBF0"/>
          </p15:clr>
        </p15:guide>
        <p15:guide id="9" pos="180">
          <p15:clr>
            <a:srgbClr val="5ACBF0"/>
          </p15:clr>
        </p15:guide>
        <p15:guide id="10" pos="5580">
          <p15:clr>
            <a:srgbClr val="5ACBF0"/>
          </p15:clr>
        </p15:guide>
        <p15:guide id="11" orient="horz" pos="144">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mplate Option 1 (Timeline)">
    <p:spTree>
      <p:nvGrpSpPr>
        <p:cNvPr id="1" name=""/>
        <p:cNvGrpSpPr/>
        <p:nvPr/>
      </p:nvGrpSpPr>
      <p:grpSpPr>
        <a:xfrm>
          <a:off x="0" y="0"/>
          <a:ext cx="0" cy="0"/>
          <a:chOff x="0" y="0"/>
          <a:chExt cx="0" cy="0"/>
        </a:xfrm>
      </p:grpSpPr>
      <p:sp>
        <p:nvSpPr>
          <p:cNvPr id="4" name="Text Placeholder 42">
            <a:extLst>
              <a:ext uri="{FF2B5EF4-FFF2-40B4-BE49-F238E27FC236}">
                <a16:creationId xmlns:a16="http://schemas.microsoft.com/office/drawing/2014/main" id="{778CFB45-ABF9-4700-ACB0-A5BF4360A52B}"/>
              </a:ext>
            </a:extLst>
          </p:cNvPr>
          <p:cNvSpPr>
            <a:spLocks noGrp="1"/>
          </p:cNvSpPr>
          <p:nvPr>
            <p:ph type="body" sz="quarter" idx="29" hasCustomPrompt="1"/>
          </p:nvPr>
        </p:nvSpPr>
        <p:spPr>
          <a:xfrm>
            <a:off x="285750" y="1389888"/>
            <a:ext cx="1422472" cy="739680"/>
          </a:xfrm>
          <a:prstGeom prst="rect">
            <a:avLst/>
          </a:prstGeom>
          <a:ln w="12700">
            <a:noFill/>
          </a:ln>
        </p:spPr>
        <p:txBody>
          <a:bodyPr lIns="0" tIns="0" rIns="0" bIns="0" anchor="b"/>
          <a:lstStyle>
            <a:lvl1pPr marL="0" indent="0" algn="ctr">
              <a:lnSpc>
                <a:spcPct val="100000"/>
              </a:lnSpc>
              <a:spcBef>
                <a:spcPts val="0"/>
              </a:spcBef>
              <a:buNone/>
              <a:defRPr sz="1200" b="0">
                <a:solidFill>
                  <a:schemeClr val="accent4"/>
                </a:solidFill>
              </a:defRPr>
            </a:lvl1pPr>
          </a:lstStyle>
          <a:p>
            <a:pPr lvl="0"/>
            <a:r>
              <a:rPr lang="en-US" dirty="0"/>
              <a:t>Content</a:t>
            </a:r>
          </a:p>
        </p:txBody>
      </p:sp>
      <p:sp>
        <p:nvSpPr>
          <p:cNvPr id="5" name="Text Placeholder 42">
            <a:extLst>
              <a:ext uri="{FF2B5EF4-FFF2-40B4-BE49-F238E27FC236}">
                <a16:creationId xmlns:a16="http://schemas.microsoft.com/office/drawing/2014/main" id="{2A2B8666-57C0-4D88-B9B2-B862EC4A7608}"/>
              </a:ext>
            </a:extLst>
          </p:cNvPr>
          <p:cNvSpPr>
            <a:spLocks noGrp="1"/>
          </p:cNvSpPr>
          <p:nvPr>
            <p:ph type="body" sz="quarter" idx="11" hasCustomPrompt="1"/>
          </p:nvPr>
        </p:nvSpPr>
        <p:spPr>
          <a:xfrm>
            <a:off x="285750" y="2215416"/>
            <a:ext cx="1422472" cy="416720"/>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3"/>
                </a:solidFill>
                <a:latin typeface="+mn-lt"/>
              </a:defRPr>
            </a:lvl1pPr>
          </a:lstStyle>
          <a:p>
            <a:pPr lvl="0"/>
            <a:r>
              <a:rPr lang="en-US" dirty="0"/>
              <a:t>Date</a:t>
            </a:r>
          </a:p>
        </p:txBody>
      </p:sp>
      <p:sp>
        <p:nvSpPr>
          <p:cNvPr id="6" name="Text Placeholder 42">
            <a:extLst>
              <a:ext uri="{FF2B5EF4-FFF2-40B4-BE49-F238E27FC236}">
                <a16:creationId xmlns:a16="http://schemas.microsoft.com/office/drawing/2014/main" id="{AC5453F5-68CA-4B3F-9D6B-18F301292E71}"/>
              </a:ext>
            </a:extLst>
          </p:cNvPr>
          <p:cNvSpPr>
            <a:spLocks noGrp="1"/>
          </p:cNvSpPr>
          <p:nvPr>
            <p:ph type="body" sz="quarter" idx="30" hasCustomPrompt="1"/>
          </p:nvPr>
        </p:nvSpPr>
        <p:spPr>
          <a:xfrm>
            <a:off x="3145761" y="1389888"/>
            <a:ext cx="1422472" cy="739680"/>
          </a:xfrm>
          <a:prstGeom prst="rect">
            <a:avLst/>
          </a:prstGeom>
          <a:ln w="12700">
            <a:noFill/>
          </a:ln>
        </p:spPr>
        <p:txBody>
          <a:bodyPr lIns="0" tIns="0" rIns="0" bIns="0" anchor="b"/>
          <a:lstStyle>
            <a:lvl1pPr marL="0" indent="0" algn="ctr">
              <a:lnSpc>
                <a:spcPct val="100000"/>
              </a:lnSpc>
              <a:spcBef>
                <a:spcPts val="0"/>
              </a:spcBef>
              <a:buNone/>
              <a:defRPr sz="1200" b="0">
                <a:solidFill>
                  <a:schemeClr val="accent4"/>
                </a:solidFill>
              </a:defRPr>
            </a:lvl1pPr>
          </a:lstStyle>
          <a:p>
            <a:pPr lvl="0"/>
            <a:r>
              <a:rPr lang="en-US" dirty="0"/>
              <a:t>Content</a:t>
            </a:r>
          </a:p>
        </p:txBody>
      </p:sp>
      <p:sp>
        <p:nvSpPr>
          <p:cNvPr id="9" name="Text Placeholder 42">
            <a:extLst>
              <a:ext uri="{FF2B5EF4-FFF2-40B4-BE49-F238E27FC236}">
                <a16:creationId xmlns:a16="http://schemas.microsoft.com/office/drawing/2014/main" id="{07517215-B87D-4611-87BB-BDCA75F8CF65}"/>
              </a:ext>
            </a:extLst>
          </p:cNvPr>
          <p:cNvSpPr>
            <a:spLocks noGrp="1"/>
          </p:cNvSpPr>
          <p:nvPr>
            <p:ph type="body" sz="quarter" idx="31" hasCustomPrompt="1"/>
          </p:nvPr>
        </p:nvSpPr>
        <p:spPr>
          <a:xfrm>
            <a:off x="3145761" y="2215416"/>
            <a:ext cx="1422472" cy="416720"/>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3"/>
                </a:solidFill>
                <a:latin typeface="+mn-lt"/>
              </a:defRPr>
            </a:lvl1pPr>
          </a:lstStyle>
          <a:p>
            <a:pPr lvl="0"/>
            <a:r>
              <a:rPr lang="en-US" dirty="0"/>
              <a:t>Date</a:t>
            </a:r>
          </a:p>
        </p:txBody>
      </p:sp>
      <p:sp>
        <p:nvSpPr>
          <p:cNvPr id="10" name="Text Placeholder 42">
            <a:extLst>
              <a:ext uri="{FF2B5EF4-FFF2-40B4-BE49-F238E27FC236}">
                <a16:creationId xmlns:a16="http://schemas.microsoft.com/office/drawing/2014/main" id="{6B294196-B089-456F-9B5E-04EA409C66DD}"/>
              </a:ext>
            </a:extLst>
          </p:cNvPr>
          <p:cNvSpPr>
            <a:spLocks noGrp="1"/>
          </p:cNvSpPr>
          <p:nvPr>
            <p:ph type="body" sz="quarter" idx="32" hasCustomPrompt="1"/>
          </p:nvPr>
        </p:nvSpPr>
        <p:spPr>
          <a:xfrm>
            <a:off x="6005772" y="1389888"/>
            <a:ext cx="1422472" cy="739680"/>
          </a:xfrm>
          <a:prstGeom prst="rect">
            <a:avLst/>
          </a:prstGeom>
          <a:ln w="12700">
            <a:noFill/>
          </a:ln>
        </p:spPr>
        <p:txBody>
          <a:bodyPr lIns="0" tIns="0" rIns="0" bIns="0" anchor="b"/>
          <a:lstStyle>
            <a:lvl1pPr marL="0" indent="0" algn="ctr">
              <a:lnSpc>
                <a:spcPct val="100000"/>
              </a:lnSpc>
              <a:spcBef>
                <a:spcPts val="0"/>
              </a:spcBef>
              <a:buNone/>
              <a:defRPr sz="1200" b="0">
                <a:solidFill>
                  <a:schemeClr val="accent4"/>
                </a:solidFill>
              </a:defRPr>
            </a:lvl1pPr>
          </a:lstStyle>
          <a:p>
            <a:pPr lvl="0"/>
            <a:r>
              <a:rPr lang="en-US" dirty="0"/>
              <a:t>Content</a:t>
            </a:r>
          </a:p>
        </p:txBody>
      </p:sp>
      <p:sp>
        <p:nvSpPr>
          <p:cNvPr id="11" name="Text Placeholder 42">
            <a:extLst>
              <a:ext uri="{FF2B5EF4-FFF2-40B4-BE49-F238E27FC236}">
                <a16:creationId xmlns:a16="http://schemas.microsoft.com/office/drawing/2014/main" id="{EE3C686F-A9D1-43D2-AC46-5A86BD197166}"/>
              </a:ext>
            </a:extLst>
          </p:cNvPr>
          <p:cNvSpPr>
            <a:spLocks noGrp="1"/>
          </p:cNvSpPr>
          <p:nvPr>
            <p:ph type="body" sz="quarter" idx="33" hasCustomPrompt="1"/>
          </p:nvPr>
        </p:nvSpPr>
        <p:spPr>
          <a:xfrm>
            <a:off x="6005772" y="2215416"/>
            <a:ext cx="1422472" cy="416720"/>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3"/>
                </a:solidFill>
                <a:latin typeface="+mn-lt"/>
              </a:defRPr>
            </a:lvl1pPr>
          </a:lstStyle>
          <a:p>
            <a:pPr lvl="0"/>
            <a:r>
              <a:rPr lang="en-US" dirty="0"/>
              <a:t>Date</a:t>
            </a:r>
          </a:p>
        </p:txBody>
      </p:sp>
      <p:sp>
        <p:nvSpPr>
          <p:cNvPr id="12" name="Text Placeholder 42">
            <a:extLst>
              <a:ext uri="{FF2B5EF4-FFF2-40B4-BE49-F238E27FC236}">
                <a16:creationId xmlns:a16="http://schemas.microsoft.com/office/drawing/2014/main" id="{6DC4CEEA-D286-4078-A05A-A674089D7977}"/>
              </a:ext>
            </a:extLst>
          </p:cNvPr>
          <p:cNvSpPr>
            <a:spLocks noGrp="1"/>
          </p:cNvSpPr>
          <p:nvPr>
            <p:ph type="body" sz="quarter" idx="12" hasCustomPrompt="1"/>
          </p:nvPr>
        </p:nvSpPr>
        <p:spPr>
          <a:xfrm>
            <a:off x="1715756" y="4369331"/>
            <a:ext cx="1422472" cy="419356"/>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3"/>
                </a:solidFill>
                <a:latin typeface="+mn-lt"/>
              </a:defRPr>
            </a:lvl1pPr>
          </a:lstStyle>
          <a:p>
            <a:pPr lvl="0"/>
            <a:r>
              <a:rPr lang="en-US" dirty="0"/>
              <a:t>Date</a:t>
            </a:r>
          </a:p>
        </p:txBody>
      </p:sp>
      <p:sp>
        <p:nvSpPr>
          <p:cNvPr id="13" name="Text Placeholder 42">
            <a:extLst>
              <a:ext uri="{FF2B5EF4-FFF2-40B4-BE49-F238E27FC236}">
                <a16:creationId xmlns:a16="http://schemas.microsoft.com/office/drawing/2014/main" id="{08DEDA7C-7DB5-4C88-8D2D-6E7E100C9223}"/>
              </a:ext>
            </a:extLst>
          </p:cNvPr>
          <p:cNvSpPr>
            <a:spLocks noGrp="1"/>
          </p:cNvSpPr>
          <p:nvPr>
            <p:ph type="body" sz="quarter" idx="20" hasCustomPrompt="1"/>
          </p:nvPr>
        </p:nvSpPr>
        <p:spPr>
          <a:xfrm>
            <a:off x="1715756" y="4880831"/>
            <a:ext cx="1422472" cy="740664"/>
          </a:xfrm>
          <a:prstGeom prst="rect">
            <a:avLst/>
          </a:prstGeom>
          <a:ln w="12700">
            <a:noFill/>
          </a:ln>
        </p:spPr>
        <p:txBody>
          <a:bodyPr lIns="0" tIns="0" rIns="0" bIns="0" anchor="t"/>
          <a:lstStyle>
            <a:lvl1pPr marL="0" indent="0" algn="ctr">
              <a:lnSpc>
                <a:spcPct val="100000"/>
              </a:lnSpc>
              <a:spcBef>
                <a:spcPts val="0"/>
              </a:spcBef>
              <a:buNone/>
              <a:defRPr sz="1200" b="0">
                <a:solidFill>
                  <a:schemeClr val="accent4"/>
                </a:solidFill>
              </a:defRPr>
            </a:lvl1pPr>
          </a:lstStyle>
          <a:p>
            <a:pPr lvl="0"/>
            <a:r>
              <a:rPr lang="en-US" dirty="0"/>
              <a:t>Content</a:t>
            </a:r>
          </a:p>
        </p:txBody>
      </p:sp>
      <p:sp>
        <p:nvSpPr>
          <p:cNvPr id="14" name="Text Placeholder 42">
            <a:extLst>
              <a:ext uri="{FF2B5EF4-FFF2-40B4-BE49-F238E27FC236}">
                <a16:creationId xmlns:a16="http://schemas.microsoft.com/office/drawing/2014/main" id="{B879DE7A-E9FC-4865-90EE-7B75F8AFF4F6}"/>
              </a:ext>
            </a:extLst>
          </p:cNvPr>
          <p:cNvSpPr>
            <a:spLocks noGrp="1"/>
          </p:cNvSpPr>
          <p:nvPr>
            <p:ph type="body" sz="quarter" idx="34" hasCustomPrompt="1"/>
          </p:nvPr>
        </p:nvSpPr>
        <p:spPr>
          <a:xfrm>
            <a:off x="4575767" y="4369331"/>
            <a:ext cx="1422472" cy="419356"/>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3"/>
                </a:solidFill>
                <a:latin typeface="+mn-lt"/>
              </a:defRPr>
            </a:lvl1pPr>
          </a:lstStyle>
          <a:p>
            <a:pPr lvl="0"/>
            <a:r>
              <a:rPr lang="en-US" dirty="0"/>
              <a:t>Date</a:t>
            </a:r>
          </a:p>
        </p:txBody>
      </p:sp>
      <p:sp>
        <p:nvSpPr>
          <p:cNvPr id="15" name="Text Placeholder 42">
            <a:extLst>
              <a:ext uri="{FF2B5EF4-FFF2-40B4-BE49-F238E27FC236}">
                <a16:creationId xmlns:a16="http://schemas.microsoft.com/office/drawing/2014/main" id="{C6BF7CB6-92E3-4339-BFC3-B7025A0C9423}"/>
              </a:ext>
            </a:extLst>
          </p:cNvPr>
          <p:cNvSpPr>
            <a:spLocks noGrp="1"/>
          </p:cNvSpPr>
          <p:nvPr>
            <p:ph type="body" sz="quarter" idx="35" hasCustomPrompt="1"/>
          </p:nvPr>
        </p:nvSpPr>
        <p:spPr>
          <a:xfrm>
            <a:off x="4575767" y="4880831"/>
            <a:ext cx="1422472" cy="740664"/>
          </a:xfrm>
          <a:prstGeom prst="rect">
            <a:avLst/>
          </a:prstGeom>
          <a:ln w="12700">
            <a:noFill/>
          </a:ln>
        </p:spPr>
        <p:txBody>
          <a:bodyPr lIns="0" tIns="0" rIns="0" bIns="0" anchor="t"/>
          <a:lstStyle>
            <a:lvl1pPr marL="0" indent="0" algn="ctr">
              <a:lnSpc>
                <a:spcPct val="100000"/>
              </a:lnSpc>
              <a:spcBef>
                <a:spcPts val="0"/>
              </a:spcBef>
              <a:buNone/>
              <a:defRPr sz="1200" b="0">
                <a:solidFill>
                  <a:schemeClr val="accent4"/>
                </a:solidFill>
              </a:defRPr>
            </a:lvl1pPr>
          </a:lstStyle>
          <a:p>
            <a:pPr lvl="0"/>
            <a:r>
              <a:rPr lang="en-US" dirty="0"/>
              <a:t>Content</a:t>
            </a:r>
          </a:p>
        </p:txBody>
      </p:sp>
      <p:sp>
        <p:nvSpPr>
          <p:cNvPr id="16" name="Text Placeholder 42">
            <a:extLst>
              <a:ext uri="{FF2B5EF4-FFF2-40B4-BE49-F238E27FC236}">
                <a16:creationId xmlns:a16="http://schemas.microsoft.com/office/drawing/2014/main" id="{7F5D836C-1F79-4D56-A1A1-D0C96FEA4520}"/>
              </a:ext>
            </a:extLst>
          </p:cNvPr>
          <p:cNvSpPr>
            <a:spLocks noGrp="1"/>
          </p:cNvSpPr>
          <p:nvPr>
            <p:ph type="body" sz="quarter" idx="36" hasCustomPrompt="1"/>
          </p:nvPr>
        </p:nvSpPr>
        <p:spPr>
          <a:xfrm>
            <a:off x="7435779" y="4369331"/>
            <a:ext cx="1422472" cy="419356"/>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3"/>
                </a:solidFill>
                <a:latin typeface="+mn-lt"/>
              </a:defRPr>
            </a:lvl1pPr>
          </a:lstStyle>
          <a:p>
            <a:pPr lvl="0"/>
            <a:r>
              <a:rPr lang="en-US" dirty="0"/>
              <a:t>Date</a:t>
            </a:r>
          </a:p>
        </p:txBody>
      </p:sp>
      <p:sp>
        <p:nvSpPr>
          <p:cNvPr id="17" name="Text Placeholder 42">
            <a:extLst>
              <a:ext uri="{FF2B5EF4-FFF2-40B4-BE49-F238E27FC236}">
                <a16:creationId xmlns:a16="http://schemas.microsoft.com/office/drawing/2014/main" id="{BA407FE4-2E5B-400B-9239-DB6F6C218277}"/>
              </a:ext>
            </a:extLst>
          </p:cNvPr>
          <p:cNvSpPr>
            <a:spLocks noGrp="1"/>
          </p:cNvSpPr>
          <p:nvPr>
            <p:ph type="body" sz="quarter" idx="37" hasCustomPrompt="1"/>
          </p:nvPr>
        </p:nvSpPr>
        <p:spPr>
          <a:xfrm>
            <a:off x="7435779" y="4880831"/>
            <a:ext cx="1422472" cy="740664"/>
          </a:xfrm>
          <a:prstGeom prst="rect">
            <a:avLst/>
          </a:prstGeom>
          <a:ln w="12700">
            <a:noFill/>
          </a:ln>
        </p:spPr>
        <p:txBody>
          <a:bodyPr lIns="0" tIns="0" rIns="0" bIns="0" anchor="t"/>
          <a:lstStyle>
            <a:lvl1pPr marL="0" indent="0" algn="ctr">
              <a:lnSpc>
                <a:spcPct val="100000"/>
              </a:lnSpc>
              <a:spcBef>
                <a:spcPts val="0"/>
              </a:spcBef>
              <a:buNone/>
              <a:defRPr sz="1200" b="0">
                <a:solidFill>
                  <a:schemeClr val="accent4"/>
                </a:solidFill>
              </a:defRPr>
            </a:lvl1pPr>
          </a:lstStyle>
          <a:p>
            <a:pPr lvl="0"/>
            <a:r>
              <a:rPr lang="en-US" dirty="0"/>
              <a:t>Content</a:t>
            </a:r>
          </a:p>
        </p:txBody>
      </p:sp>
      <p:grpSp>
        <p:nvGrpSpPr>
          <p:cNvPr id="3" name="Group 2">
            <a:extLst>
              <a:ext uri="{FF2B5EF4-FFF2-40B4-BE49-F238E27FC236}">
                <a16:creationId xmlns:a16="http://schemas.microsoft.com/office/drawing/2014/main" id="{2FB8E1D0-FC02-47C2-A156-B8B6FA66FA11}"/>
              </a:ext>
            </a:extLst>
          </p:cNvPr>
          <p:cNvGrpSpPr/>
          <p:nvPr/>
        </p:nvGrpSpPr>
        <p:grpSpPr>
          <a:xfrm>
            <a:off x="996986" y="2650962"/>
            <a:ext cx="5720022" cy="708039"/>
            <a:chOff x="1329314" y="2650961"/>
            <a:chExt cx="7626696" cy="592493"/>
          </a:xfrm>
        </p:grpSpPr>
        <p:cxnSp>
          <p:nvCxnSpPr>
            <p:cNvPr id="18" name="Straight Connector 17">
              <a:extLst>
                <a:ext uri="{FF2B5EF4-FFF2-40B4-BE49-F238E27FC236}">
                  <a16:creationId xmlns:a16="http://schemas.microsoft.com/office/drawing/2014/main" id="{975A0E3B-F332-483C-862D-B12656A53016}"/>
                </a:ext>
              </a:extLst>
            </p:cNvPr>
            <p:cNvCxnSpPr/>
            <p:nvPr/>
          </p:nvCxnSpPr>
          <p:spPr>
            <a:xfrm flipV="1">
              <a:off x="1329314"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5C7DAD-449A-448E-8E42-CC0FF2DDF21E}"/>
                </a:ext>
              </a:extLst>
            </p:cNvPr>
            <p:cNvCxnSpPr/>
            <p:nvPr/>
          </p:nvCxnSpPr>
          <p:spPr>
            <a:xfrm flipV="1">
              <a:off x="5142662"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7753AA-0320-4677-A75B-2490A94AD191}"/>
                </a:ext>
              </a:extLst>
            </p:cNvPr>
            <p:cNvCxnSpPr/>
            <p:nvPr/>
          </p:nvCxnSpPr>
          <p:spPr>
            <a:xfrm flipV="1">
              <a:off x="8956010"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D4C50BE4-DD42-4B06-AA22-C13B636A9A75}"/>
              </a:ext>
            </a:extLst>
          </p:cNvPr>
          <p:cNvCxnSpPr/>
          <p:nvPr/>
        </p:nvCxnSpPr>
        <p:spPr>
          <a:xfrm flipV="1">
            <a:off x="2426992" y="3578458"/>
            <a:ext cx="0" cy="724252"/>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DAB3EB9-CBBA-4DB9-AB39-50D3889CEC20}"/>
              </a:ext>
            </a:extLst>
          </p:cNvPr>
          <p:cNvCxnSpPr/>
          <p:nvPr/>
        </p:nvCxnSpPr>
        <p:spPr>
          <a:xfrm flipV="1">
            <a:off x="8147015" y="3578458"/>
            <a:ext cx="0" cy="724252"/>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ED5DC4-D89E-462A-B086-8955A7D2953D}"/>
              </a:ext>
            </a:extLst>
          </p:cNvPr>
          <p:cNvCxnSpPr/>
          <p:nvPr/>
        </p:nvCxnSpPr>
        <p:spPr>
          <a:xfrm flipV="1">
            <a:off x="5287003" y="3578458"/>
            <a:ext cx="0" cy="724252"/>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57DE922-459D-4232-9AF9-C682069D3B02}"/>
              </a:ext>
            </a:extLst>
          </p:cNvPr>
          <p:cNvSpPr>
            <a:spLocks/>
          </p:cNvSpPr>
          <p:nvPr/>
        </p:nvSpPr>
        <p:spPr>
          <a:xfrm>
            <a:off x="905546" y="3359001"/>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5" name="Rectangle 24">
            <a:extLst>
              <a:ext uri="{FF2B5EF4-FFF2-40B4-BE49-F238E27FC236}">
                <a16:creationId xmlns:a16="http://schemas.microsoft.com/office/drawing/2014/main" id="{306AB03B-1AEB-4C46-87FA-5863E6B4F27F}"/>
              </a:ext>
            </a:extLst>
          </p:cNvPr>
          <p:cNvSpPr>
            <a:spLocks/>
          </p:cNvSpPr>
          <p:nvPr/>
        </p:nvSpPr>
        <p:spPr>
          <a:xfrm>
            <a:off x="2335552" y="3359001"/>
            <a:ext cx="18288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6" name="Rectangle 25">
            <a:extLst>
              <a:ext uri="{FF2B5EF4-FFF2-40B4-BE49-F238E27FC236}">
                <a16:creationId xmlns:a16="http://schemas.microsoft.com/office/drawing/2014/main" id="{3258B6FA-D49A-4150-9C71-0C7892821230}"/>
              </a:ext>
            </a:extLst>
          </p:cNvPr>
          <p:cNvSpPr>
            <a:spLocks/>
          </p:cNvSpPr>
          <p:nvPr/>
        </p:nvSpPr>
        <p:spPr>
          <a:xfrm>
            <a:off x="3765557" y="3359001"/>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7" name="Rectangle 26">
            <a:extLst>
              <a:ext uri="{FF2B5EF4-FFF2-40B4-BE49-F238E27FC236}">
                <a16:creationId xmlns:a16="http://schemas.microsoft.com/office/drawing/2014/main" id="{FABE1284-AA5D-407E-A3D4-20784CAE88FE}"/>
              </a:ext>
            </a:extLst>
          </p:cNvPr>
          <p:cNvSpPr>
            <a:spLocks/>
          </p:cNvSpPr>
          <p:nvPr/>
        </p:nvSpPr>
        <p:spPr>
          <a:xfrm>
            <a:off x="5195563" y="3359001"/>
            <a:ext cx="18288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8" name="Rectangle 27">
            <a:extLst>
              <a:ext uri="{FF2B5EF4-FFF2-40B4-BE49-F238E27FC236}">
                <a16:creationId xmlns:a16="http://schemas.microsoft.com/office/drawing/2014/main" id="{8160A29A-CD16-447B-B0B7-7C3F85D2EF2F}"/>
              </a:ext>
            </a:extLst>
          </p:cNvPr>
          <p:cNvSpPr>
            <a:spLocks/>
          </p:cNvSpPr>
          <p:nvPr/>
        </p:nvSpPr>
        <p:spPr>
          <a:xfrm>
            <a:off x="6625568" y="3359001"/>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9" name="Rectangle 28">
            <a:extLst>
              <a:ext uri="{FF2B5EF4-FFF2-40B4-BE49-F238E27FC236}">
                <a16:creationId xmlns:a16="http://schemas.microsoft.com/office/drawing/2014/main" id="{2B5475D2-ADD6-40A2-A266-2DA4CFCE050D}"/>
              </a:ext>
            </a:extLst>
          </p:cNvPr>
          <p:cNvSpPr>
            <a:spLocks/>
          </p:cNvSpPr>
          <p:nvPr/>
        </p:nvSpPr>
        <p:spPr>
          <a:xfrm>
            <a:off x="8055575" y="3359001"/>
            <a:ext cx="18288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30" name="Text Placeholder 4">
            <a:extLst>
              <a:ext uri="{FF2B5EF4-FFF2-40B4-BE49-F238E27FC236}">
                <a16:creationId xmlns:a16="http://schemas.microsoft.com/office/drawing/2014/main" id="{8261C5EC-81C9-4B28-B84F-7BE92B9655FA}"/>
              </a:ext>
            </a:extLst>
          </p:cNvPr>
          <p:cNvSpPr>
            <a:spLocks noGrp="1"/>
          </p:cNvSpPr>
          <p:nvPr>
            <p:ph type="body" sz="quarter" idx="38"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 name="Title 1">
            <a:extLst>
              <a:ext uri="{FF2B5EF4-FFF2-40B4-BE49-F238E27FC236}">
                <a16:creationId xmlns:a16="http://schemas.microsoft.com/office/drawing/2014/main" id="{52934529-15FF-43F6-A746-B47486B364EC}"/>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100436329"/>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emplate Option 1 (3 Statements)">
    <p:spTree>
      <p:nvGrpSpPr>
        <p:cNvPr id="1" name=""/>
        <p:cNvGrpSpPr/>
        <p:nvPr/>
      </p:nvGrpSpPr>
      <p:grpSpPr>
        <a:xfrm>
          <a:off x="0" y="0"/>
          <a:ext cx="0" cy="0"/>
          <a:chOff x="0" y="0"/>
          <a:chExt cx="0" cy="0"/>
        </a:xfrm>
      </p:grpSpPr>
      <p:sp>
        <p:nvSpPr>
          <p:cNvPr id="30" name="Text Placeholder 7">
            <a:extLst>
              <a:ext uri="{FF2B5EF4-FFF2-40B4-BE49-F238E27FC236}">
                <a16:creationId xmlns:a16="http://schemas.microsoft.com/office/drawing/2014/main" id="{E33E97B3-FD8B-4D9A-BC34-F713C6FD193D}"/>
              </a:ext>
            </a:extLst>
          </p:cNvPr>
          <p:cNvSpPr>
            <a:spLocks noGrp="1"/>
          </p:cNvSpPr>
          <p:nvPr>
            <p:ph type="body" sz="quarter" idx="12" hasCustomPrompt="1"/>
          </p:nvPr>
        </p:nvSpPr>
        <p:spPr>
          <a:xfrm>
            <a:off x="285750" y="2439423"/>
            <a:ext cx="2489195" cy="2048436"/>
          </a:xfrm>
          <a:prstGeom prst="rect">
            <a:avLst/>
          </a:prstGeom>
          <a:solidFill>
            <a:schemeClr val="accent1"/>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31" name="Text Placeholder 7">
            <a:extLst>
              <a:ext uri="{FF2B5EF4-FFF2-40B4-BE49-F238E27FC236}">
                <a16:creationId xmlns:a16="http://schemas.microsoft.com/office/drawing/2014/main" id="{4BEE9055-8DFC-4309-9761-64969052BFB8}"/>
              </a:ext>
            </a:extLst>
          </p:cNvPr>
          <p:cNvSpPr>
            <a:spLocks noGrp="1"/>
          </p:cNvSpPr>
          <p:nvPr>
            <p:ph type="body" sz="quarter" idx="14" hasCustomPrompt="1"/>
          </p:nvPr>
        </p:nvSpPr>
        <p:spPr>
          <a:xfrm>
            <a:off x="3328083" y="2439423"/>
            <a:ext cx="2487834" cy="2048436"/>
          </a:xfrm>
          <a:prstGeom prst="rect">
            <a:avLst/>
          </a:prstGeom>
          <a:solidFill>
            <a:schemeClr val="accent2"/>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32" name="Text Placeholder 7">
            <a:extLst>
              <a:ext uri="{FF2B5EF4-FFF2-40B4-BE49-F238E27FC236}">
                <a16:creationId xmlns:a16="http://schemas.microsoft.com/office/drawing/2014/main" id="{B1F19514-61AA-4557-AD0A-664C6C5353BE}"/>
              </a:ext>
            </a:extLst>
          </p:cNvPr>
          <p:cNvSpPr>
            <a:spLocks noGrp="1"/>
          </p:cNvSpPr>
          <p:nvPr>
            <p:ph type="body" sz="quarter" idx="16" hasCustomPrompt="1"/>
          </p:nvPr>
        </p:nvSpPr>
        <p:spPr>
          <a:xfrm>
            <a:off x="6369054" y="2439423"/>
            <a:ext cx="2489196" cy="2048436"/>
          </a:xfrm>
          <a:prstGeom prst="rect">
            <a:avLst/>
          </a:prstGeom>
          <a:solidFill>
            <a:schemeClr val="accent3"/>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9" name="Text Placeholder 4">
            <a:extLst>
              <a:ext uri="{FF2B5EF4-FFF2-40B4-BE49-F238E27FC236}">
                <a16:creationId xmlns:a16="http://schemas.microsoft.com/office/drawing/2014/main" id="{9A043D5F-E40E-465F-8A9E-4ED2FF97908B}"/>
              </a:ext>
            </a:extLst>
          </p:cNvPr>
          <p:cNvSpPr>
            <a:spLocks noGrp="1"/>
          </p:cNvSpPr>
          <p:nvPr>
            <p:ph type="body" sz="quarter" idx="17"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8" name="Isosceles Triangle 7">
            <a:extLst>
              <a:ext uri="{FF2B5EF4-FFF2-40B4-BE49-F238E27FC236}">
                <a16:creationId xmlns:a16="http://schemas.microsoft.com/office/drawing/2014/main" id="{BEE6AAD4-F38C-46D2-B614-5B80861EB30B}"/>
              </a:ext>
            </a:extLst>
          </p:cNvPr>
          <p:cNvSpPr/>
          <p:nvPr/>
        </p:nvSpPr>
        <p:spPr>
          <a:xfrm rot="5400000">
            <a:off x="2893532" y="3314939"/>
            <a:ext cx="344991" cy="29740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10" name="Isosceles Triangle 9">
            <a:extLst>
              <a:ext uri="{FF2B5EF4-FFF2-40B4-BE49-F238E27FC236}">
                <a16:creationId xmlns:a16="http://schemas.microsoft.com/office/drawing/2014/main" id="{DEB6A5BE-BF79-4350-A669-12682BC51D7E}"/>
              </a:ext>
            </a:extLst>
          </p:cNvPr>
          <p:cNvSpPr/>
          <p:nvPr/>
        </p:nvSpPr>
        <p:spPr>
          <a:xfrm rot="5400000">
            <a:off x="5934504" y="3314939"/>
            <a:ext cx="344991" cy="29740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2" name="Title 1">
            <a:extLst>
              <a:ext uri="{FF2B5EF4-FFF2-40B4-BE49-F238E27FC236}">
                <a16:creationId xmlns:a16="http://schemas.microsoft.com/office/drawing/2014/main" id="{4CB2DEFD-9619-4039-A63E-6A19C1BE36E7}"/>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301489621"/>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76">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mplate Option 1 (3 Statements)">
    <p:spTree>
      <p:nvGrpSpPr>
        <p:cNvPr id="1" name=""/>
        <p:cNvGrpSpPr/>
        <p:nvPr/>
      </p:nvGrpSpPr>
      <p:grpSpPr>
        <a:xfrm>
          <a:off x="0" y="0"/>
          <a:ext cx="0" cy="0"/>
          <a:chOff x="0" y="0"/>
          <a:chExt cx="0" cy="0"/>
        </a:xfrm>
      </p:grpSpPr>
      <p:sp>
        <p:nvSpPr>
          <p:cNvPr id="30" name="Text Placeholder 7">
            <a:extLst>
              <a:ext uri="{FF2B5EF4-FFF2-40B4-BE49-F238E27FC236}">
                <a16:creationId xmlns:a16="http://schemas.microsoft.com/office/drawing/2014/main" id="{E33E97B3-FD8B-4D9A-BC34-F713C6FD193D}"/>
              </a:ext>
            </a:extLst>
          </p:cNvPr>
          <p:cNvSpPr>
            <a:spLocks noGrp="1"/>
          </p:cNvSpPr>
          <p:nvPr>
            <p:ph type="body" sz="quarter" idx="12" hasCustomPrompt="1"/>
          </p:nvPr>
        </p:nvSpPr>
        <p:spPr>
          <a:xfrm>
            <a:off x="285750" y="2439423"/>
            <a:ext cx="2724145" cy="2048436"/>
          </a:xfrm>
          <a:prstGeom prst="rect">
            <a:avLst/>
          </a:prstGeom>
          <a:solidFill>
            <a:schemeClr val="accent1"/>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31" name="Text Placeholder 7">
            <a:extLst>
              <a:ext uri="{FF2B5EF4-FFF2-40B4-BE49-F238E27FC236}">
                <a16:creationId xmlns:a16="http://schemas.microsoft.com/office/drawing/2014/main" id="{4BEE9055-8DFC-4309-9761-64969052BFB8}"/>
              </a:ext>
            </a:extLst>
          </p:cNvPr>
          <p:cNvSpPr>
            <a:spLocks noGrp="1"/>
          </p:cNvSpPr>
          <p:nvPr>
            <p:ph type="body" sz="quarter" idx="14" hasCustomPrompt="1"/>
          </p:nvPr>
        </p:nvSpPr>
        <p:spPr>
          <a:xfrm>
            <a:off x="3210672" y="2439423"/>
            <a:ext cx="2722655" cy="2048436"/>
          </a:xfrm>
          <a:prstGeom prst="rect">
            <a:avLst/>
          </a:prstGeom>
          <a:solidFill>
            <a:schemeClr val="accent2"/>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32" name="Text Placeholder 7">
            <a:extLst>
              <a:ext uri="{FF2B5EF4-FFF2-40B4-BE49-F238E27FC236}">
                <a16:creationId xmlns:a16="http://schemas.microsoft.com/office/drawing/2014/main" id="{B1F19514-61AA-4557-AD0A-664C6C5353BE}"/>
              </a:ext>
            </a:extLst>
          </p:cNvPr>
          <p:cNvSpPr>
            <a:spLocks noGrp="1"/>
          </p:cNvSpPr>
          <p:nvPr>
            <p:ph type="body" sz="quarter" idx="16" hasCustomPrompt="1"/>
          </p:nvPr>
        </p:nvSpPr>
        <p:spPr>
          <a:xfrm>
            <a:off x="6134104" y="2439423"/>
            <a:ext cx="2724146" cy="2048436"/>
          </a:xfrm>
          <a:prstGeom prst="rect">
            <a:avLst/>
          </a:prstGeom>
          <a:solidFill>
            <a:schemeClr val="accent3"/>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9" name="Text Placeholder 4">
            <a:extLst>
              <a:ext uri="{FF2B5EF4-FFF2-40B4-BE49-F238E27FC236}">
                <a16:creationId xmlns:a16="http://schemas.microsoft.com/office/drawing/2014/main" id="{9A043D5F-E40E-465F-8A9E-4ED2FF97908B}"/>
              </a:ext>
            </a:extLst>
          </p:cNvPr>
          <p:cNvSpPr>
            <a:spLocks noGrp="1"/>
          </p:cNvSpPr>
          <p:nvPr>
            <p:ph type="body" sz="quarter" idx="17"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 name="Title 1">
            <a:extLst>
              <a:ext uri="{FF2B5EF4-FFF2-40B4-BE49-F238E27FC236}">
                <a16:creationId xmlns:a16="http://schemas.microsoft.com/office/drawing/2014/main" id="{788AFE83-B5A2-4363-A861-003B500B654C}"/>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30623412"/>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mplate Option 1 (6 Statements)">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4ED460FE-731A-48A1-998D-DB9B6FB62547}"/>
              </a:ext>
            </a:extLst>
          </p:cNvPr>
          <p:cNvSpPr>
            <a:spLocks noGrp="1"/>
          </p:cNvSpPr>
          <p:nvPr>
            <p:ph type="body" sz="quarter" idx="12" hasCustomPrompt="1"/>
          </p:nvPr>
        </p:nvSpPr>
        <p:spPr>
          <a:xfrm>
            <a:off x="285750" y="1371600"/>
            <a:ext cx="2722626" cy="2018217"/>
          </a:xfrm>
          <a:prstGeom prst="rect">
            <a:avLst/>
          </a:prstGeom>
          <a:solidFill>
            <a:schemeClr val="accent1"/>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10" name="Text Placeholder 7">
            <a:extLst>
              <a:ext uri="{FF2B5EF4-FFF2-40B4-BE49-F238E27FC236}">
                <a16:creationId xmlns:a16="http://schemas.microsoft.com/office/drawing/2014/main" id="{FA2290D7-91E0-4DCB-8F35-169A3F081242}"/>
              </a:ext>
            </a:extLst>
          </p:cNvPr>
          <p:cNvSpPr>
            <a:spLocks noGrp="1"/>
          </p:cNvSpPr>
          <p:nvPr>
            <p:ph type="body" sz="quarter" idx="14" hasCustomPrompt="1"/>
          </p:nvPr>
        </p:nvSpPr>
        <p:spPr>
          <a:xfrm>
            <a:off x="3210687" y="1371600"/>
            <a:ext cx="2722626" cy="2018217"/>
          </a:xfrm>
          <a:prstGeom prst="rect">
            <a:avLst/>
          </a:prstGeom>
          <a:solidFill>
            <a:schemeClr val="accent2"/>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11" name="Text Placeholder 7">
            <a:extLst>
              <a:ext uri="{FF2B5EF4-FFF2-40B4-BE49-F238E27FC236}">
                <a16:creationId xmlns:a16="http://schemas.microsoft.com/office/drawing/2014/main" id="{5ECA2888-DA4E-42AF-BF37-969A3278E529}"/>
              </a:ext>
            </a:extLst>
          </p:cNvPr>
          <p:cNvSpPr>
            <a:spLocks noGrp="1"/>
          </p:cNvSpPr>
          <p:nvPr>
            <p:ph type="body" sz="quarter" idx="16" hasCustomPrompt="1"/>
          </p:nvPr>
        </p:nvSpPr>
        <p:spPr>
          <a:xfrm>
            <a:off x="6135624" y="1371600"/>
            <a:ext cx="2722626" cy="2018217"/>
          </a:xfrm>
          <a:prstGeom prst="rect">
            <a:avLst/>
          </a:prstGeom>
          <a:solidFill>
            <a:schemeClr val="accent3"/>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12" name="Text Placeholder 7">
            <a:extLst>
              <a:ext uri="{FF2B5EF4-FFF2-40B4-BE49-F238E27FC236}">
                <a16:creationId xmlns:a16="http://schemas.microsoft.com/office/drawing/2014/main" id="{2D5900D4-B105-410D-8F13-36ADE158F2A7}"/>
              </a:ext>
            </a:extLst>
          </p:cNvPr>
          <p:cNvSpPr>
            <a:spLocks noGrp="1"/>
          </p:cNvSpPr>
          <p:nvPr>
            <p:ph type="body" sz="quarter" idx="17" hasCustomPrompt="1"/>
          </p:nvPr>
        </p:nvSpPr>
        <p:spPr>
          <a:xfrm>
            <a:off x="285750" y="3655060"/>
            <a:ext cx="2722626" cy="1983740"/>
          </a:xfrm>
          <a:prstGeom prst="rect">
            <a:avLst/>
          </a:prstGeom>
          <a:solidFill>
            <a:schemeClr val="accent3">
              <a:lumMod val="50000"/>
            </a:schemeClr>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13" name="Text Placeholder 7">
            <a:extLst>
              <a:ext uri="{FF2B5EF4-FFF2-40B4-BE49-F238E27FC236}">
                <a16:creationId xmlns:a16="http://schemas.microsoft.com/office/drawing/2014/main" id="{E95C4CF9-9150-419A-851A-92A5EB581939}"/>
              </a:ext>
            </a:extLst>
          </p:cNvPr>
          <p:cNvSpPr>
            <a:spLocks noGrp="1"/>
          </p:cNvSpPr>
          <p:nvPr>
            <p:ph type="body" sz="quarter" idx="18" hasCustomPrompt="1"/>
          </p:nvPr>
        </p:nvSpPr>
        <p:spPr>
          <a:xfrm>
            <a:off x="3210687" y="3655060"/>
            <a:ext cx="2722626" cy="1983740"/>
          </a:xfrm>
          <a:prstGeom prst="rect">
            <a:avLst/>
          </a:prstGeom>
          <a:solidFill>
            <a:schemeClr val="accent5"/>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14" name="Text Placeholder 7">
            <a:extLst>
              <a:ext uri="{FF2B5EF4-FFF2-40B4-BE49-F238E27FC236}">
                <a16:creationId xmlns:a16="http://schemas.microsoft.com/office/drawing/2014/main" id="{75A18FB4-19AF-4B6D-ACD2-CCFD6295E138}"/>
              </a:ext>
            </a:extLst>
          </p:cNvPr>
          <p:cNvSpPr>
            <a:spLocks noGrp="1"/>
          </p:cNvSpPr>
          <p:nvPr>
            <p:ph type="body" sz="quarter" idx="19" hasCustomPrompt="1"/>
          </p:nvPr>
        </p:nvSpPr>
        <p:spPr>
          <a:xfrm>
            <a:off x="6135624" y="3655060"/>
            <a:ext cx="2722626" cy="1983740"/>
          </a:xfrm>
          <a:prstGeom prst="rect">
            <a:avLst/>
          </a:prstGeom>
          <a:solidFill>
            <a:schemeClr val="accent6"/>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15" name="Text Placeholder 4">
            <a:extLst>
              <a:ext uri="{FF2B5EF4-FFF2-40B4-BE49-F238E27FC236}">
                <a16:creationId xmlns:a16="http://schemas.microsoft.com/office/drawing/2014/main" id="{6508FA96-391F-45E7-AE4E-C6E33BC68C8B}"/>
              </a:ext>
            </a:extLst>
          </p:cNvPr>
          <p:cNvSpPr>
            <a:spLocks noGrp="1"/>
          </p:cNvSpPr>
          <p:nvPr>
            <p:ph type="body" sz="quarter" idx="20"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 name="Title 1">
            <a:extLst>
              <a:ext uri="{FF2B5EF4-FFF2-40B4-BE49-F238E27FC236}">
                <a16:creationId xmlns:a16="http://schemas.microsoft.com/office/drawing/2014/main" id="{6105DF63-2A52-4E18-9C96-EDDD526AD142}"/>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20104383"/>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mplate Option 1 (Pyrami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E7F644D-E5A9-4354-8B16-5D739A9F53C2}"/>
              </a:ext>
            </a:extLst>
          </p:cNvPr>
          <p:cNvGrpSpPr/>
          <p:nvPr/>
        </p:nvGrpSpPr>
        <p:grpSpPr>
          <a:xfrm>
            <a:off x="1155701" y="1290906"/>
            <a:ext cx="6832600" cy="4347895"/>
            <a:chOff x="1898953" y="1290905"/>
            <a:chExt cx="8394095" cy="4935434"/>
          </a:xfrm>
        </p:grpSpPr>
        <p:sp>
          <p:nvSpPr>
            <p:cNvPr id="5" name="Freeform 3">
              <a:extLst>
                <a:ext uri="{FF2B5EF4-FFF2-40B4-BE49-F238E27FC236}">
                  <a16:creationId xmlns:a16="http://schemas.microsoft.com/office/drawing/2014/main" id="{B1B7B309-1A43-416E-9C4B-F6BD63401BA9}"/>
                </a:ext>
              </a:extLst>
            </p:cNvPr>
            <p:cNvSpPr/>
            <p:nvPr/>
          </p:nvSpPr>
          <p:spPr>
            <a:xfrm>
              <a:off x="4696985" y="1290905"/>
              <a:ext cx="2798031" cy="1672479"/>
            </a:xfrm>
            <a:custGeom>
              <a:avLst/>
              <a:gdLst>
                <a:gd name="connsiteX0" fmla="*/ 0 w 2098523"/>
                <a:gd name="connsiteY0" fmla="*/ 1786466 h 1786466"/>
                <a:gd name="connsiteX1" fmla="*/ 1049262 w 2098523"/>
                <a:gd name="connsiteY1" fmla="*/ 0 h 1786466"/>
                <a:gd name="connsiteX2" fmla="*/ 1049262 w 2098523"/>
                <a:gd name="connsiteY2" fmla="*/ 0 h 1786466"/>
                <a:gd name="connsiteX3" fmla="*/ 2098523 w 2098523"/>
                <a:gd name="connsiteY3" fmla="*/ 1786466 h 1786466"/>
                <a:gd name="connsiteX4" fmla="*/ 0 w 2098523"/>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523" h="1786466">
                  <a:moveTo>
                    <a:pt x="0" y="1786466"/>
                  </a:moveTo>
                  <a:lnTo>
                    <a:pt x="1049262" y="0"/>
                  </a:lnTo>
                  <a:lnTo>
                    <a:pt x="1049262" y="0"/>
                  </a:lnTo>
                  <a:lnTo>
                    <a:pt x="2098523" y="1786466"/>
                  </a:lnTo>
                  <a:lnTo>
                    <a:pt x="0" y="1786466"/>
                  </a:lnTo>
                  <a:close/>
                </a:path>
              </a:pathLst>
            </a:custGeom>
            <a:solidFill>
              <a:schemeClr val="accent3"/>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2100263">
                <a:lnSpc>
                  <a:spcPct val="100000"/>
                </a:lnSpc>
                <a:spcBef>
                  <a:spcPct val="0"/>
                </a:spcBef>
                <a:spcAft>
                  <a:spcPts val="0"/>
                </a:spcAft>
                <a:buNone/>
              </a:pPr>
              <a:endParaRPr lang="en-US" sz="4950" kern="1200" dirty="0"/>
            </a:p>
          </p:txBody>
        </p:sp>
        <p:sp>
          <p:nvSpPr>
            <p:cNvPr id="6" name="Freeform 4">
              <a:extLst>
                <a:ext uri="{FF2B5EF4-FFF2-40B4-BE49-F238E27FC236}">
                  <a16:creationId xmlns:a16="http://schemas.microsoft.com/office/drawing/2014/main" id="{989BEFF1-569C-4042-A29D-AA017AAFFB78}"/>
                </a:ext>
              </a:extLst>
            </p:cNvPr>
            <p:cNvSpPr/>
            <p:nvPr/>
          </p:nvSpPr>
          <p:spPr>
            <a:xfrm>
              <a:off x="3297969" y="2969083"/>
              <a:ext cx="5596063" cy="1672479"/>
            </a:xfrm>
            <a:custGeom>
              <a:avLst/>
              <a:gdLst>
                <a:gd name="connsiteX0" fmla="*/ 0 w 4197047"/>
                <a:gd name="connsiteY0" fmla="*/ 1786466 h 1786466"/>
                <a:gd name="connsiteX1" fmla="*/ 1049263 w 4197047"/>
                <a:gd name="connsiteY1" fmla="*/ 0 h 1786466"/>
                <a:gd name="connsiteX2" fmla="*/ 3147784 w 4197047"/>
                <a:gd name="connsiteY2" fmla="*/ 0 h 1786466"/>
                <a:gd name="connsiteX3" fmla="*/ 4197047 w 4197047"/>
                <a:gd name="connsiteY3" fmla="*/ 1786466 h 1786466"/>
                <a:gd name="connsiteX4" fmla="*/ 0 w 4197047"/>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047" h="1786466">
                  <a:moveTo>
                    <a:pt x="0" y="1786466"/>
                  </a:moveTo>
                  <a:lnTo>
                    <a:pt x="1049263" y="0"/>
                  </a:lnTo>
                  <a:lnTo>
                    <a:pt x="3147784" y="0"/>
                  </a:lnTo>
                  <a:lnTo>
                    <a:pt x="4197047" y="1786466"/>
                  </a:lnTo>
                  <a:lnTo>
                    <a:pt x="0" y="1786466"/>
                  </a:ln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7034" tIns="82550" rIns="817033" bIns="82550" numCol="1" spcCol="1270" anchor="ctr" anchorCtr="0">
              <a:noAutofit/>
            </a:bodyPr>
            <a:lstStyle/>
            <a:p>
              <a:pPr marL="0" lvl="0" indent="0" algn="ctr" defTabSz="2166938">
                <a:lnSpc>
                  <a:spcPct val="100000"/>
                </a:lnSpc>
                <a:spcBef>
                  <a:spcPct val="0"/>
                </a:spcBef>
                <a:spcAft>
                  <a:spcPts val="0"/>
                </a:spcAft>
                <a:buNone/>
              </a:pPr>
              <a:endParaRPr lang="en-US" sz="4950" kern="1200" dirty="0"/>
            </a:p>
          </p:txBody>
        </p:sp>
        <p:sp>
          <p:nvSpPr>
            <p:cNvPr id="9" name="Freeform 5">
              <a:extLst>
                <a:ext uri="{FF2B5EF4-FFF2-40B4-BE49-F238E27FC236}">
                  <a16:creationId xmlns:a16="http://schemas.microsoft.com/office/drawing/2014/main" id="{27BFFF6A-5F5B-4A6D-ACFA-DB13E0685643}"/>
                </a:ext>
              </a:extLst>
            </p:cNvPr>
            <p:cNvSpPr/>
            <p:nvPr/>
          </p:nvSpPr>
          <p:spPr>
            <a:xfrm>
              <a:off x="1898953" y="4647262"/>
              <a:ext cx="8394095" cy="1579077"/>
            </a:xfrm>
            <a:custGeom>
              <a:avLst/>
              <a:gdLst>
                <a:gd name="connsiteX0" fmla="*/ 0 w 6295571"/>
                <a:gd name="connsiteY0" fmla="*/ 1786466 h 1786466"/>
                <a:gd name="connsiteX1" fmla="*/ 1049263 w 6295571"/>
                <a:gd name="connsiteY1" fmla="*/ 0 h 1786466"/>
                <a:gd name="connsiteX2" fmla="*/ 5246308 w 6295571"/>
                <a:gd name="connsiteY2" fmla="*/ 0 h 1786466"/>
                <a:gd name="connsiteX3" fmla="*/ 6295571 w 6295571"/>
                <a:gd name="connsiteY3" fmla="*/ 1786466 h 1786466"/>
                <a:gd name="connsiteX4" fmla="*/ 0 w 6295571"/>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5571" h="1786466">
                  <a:moveTo>
                    <a:pt x="0" y="1786466"/>
                  </a:moveTo>
                  <a:lnTo>
                    <a:pt x="1049263" y="0"/>
                  </a:lnTo>
                  <a:lnTo>
                    <a:pt x="5246308" y="0"/>
                  </a:lnTo>
                  <a:lnTo>
                    <a:pt x="6295571" y="1786466"/>
                  </a:lnTo>
                  <a:lnTo>
                    <a:pt x="0" y="1786466"/>
                  </a:lnTo>
                  <a:close/>
                </a:path>
              </a:pathLst>
            </a:custGeom>
            <a:solidFill>
              <a:schemeClr val="accent1"/>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4274" tIns="82550" rIns="1184276" bIns="82550" numCol="1" spcCol="1270" anchor="ctr" anchorCtr="0">
              <a:noAutofit/>
            </a:bodyPr>
            <a:lstStyle/>
            <a:p>
              <a:pPr marL="0" lvl="0" indent="0" algn="ctr" defTabSz="2166938">
                <a:lnSpc>
                  <a:spcPct val="100000"/>
                </a:lnSpc>
                <a:spcBef>
                  <a:spcPct val="0"/>
                </a:spcBef>
                <a:spcAft>
                  <a:spcPts val="0"/>
                </a:spcAft>
                <a:buNone/>
              </a:pPr>
              <a:endParaRPr lang="en-US" sz="4950" kern="1200" dirty="0"/>
            </a:p>
          </p:txBody>
        </p:sp>
      </p:grpSp>
      <p:sp>
        <p:nvSpPr>
          <p:cNvPr id="10" name="Text Placeholder 13">
            <a:extLst>
              <a:ext uri="{FF2B5EF4-FFF2-40B4-BE49-F238E27FC236}">
                <a16:creationId xmlns:a16="http://schemas.microsoft.com/office/drawing/2014/main" id="{45D713C1-EE51-4592-8B17-173307E1BC11}"/>
              </a:ext>
            </a:extLst>
          </p:cNvPr>
          <p:cNvSpPr>
            <a:spLocks noGrp="1"/>
          </p:cNvSpPr>
          <p:nvPr>
            <p:ph type="body" sz="quarter" idx="35" hasCustomPrompt="1"/>
          </p:nvPr>
        </p:nvSpPr>
        <p:spPr>
          <a:xfrm>
            <a:off x="1966948" y="4242684"/>
            <a:ext cx="5210104" cy="1396117"/>
          </a:xfrm>
          <a:prstGeom prst="rect">
            <a:avLst/>
          </a:prstGeom>
        </p:spPr>
        <p:txBody>
          <a:bodyPr lIns="91440" tIns="182880" rIns="91440" bIns="182880" anchor="ctr"/>
          <a:lstStyle>
            <a:lvl1pPr marL="0" indent="0" algn="ctr">
              <a:lnSpc>
                <a:spcPct val="100000"/>
              </a:lnSpc>
              <a:spcBef>
                <a:spcPts val="0"/>
              </a:spcBef>
              <a:buNone/>
              <a:defRPr sz="1800" b="1">
                <a:solidFill>
                  <a:schemeClr val="bg1"/>
                </a:solidFill>
              </a:defRPr>
            </a:lvl1pPr>
            <a:lvl2pPr algn="ctr">
              <a:defRPr/>
            </a:lvl2pPr>
            <a:lvl3pPr algn="ctr">
              <a:defRPr/>
            </a:lvl3pPr>
            <a:lvl4pPr algn="ctr">
              <a:defRPr/>
            </a:lvl4pPr>
            <a:lvl5pPr algn="ctr">
              <a:defRPr/>
            </a:lvl5pPr>
          </a:lstStyle>
          <a:p>
            <a:pPr lvl="0"/>
            <a:r>
              <a:rPr lang="en-US" dirty="0"/>
              <a:t>Edit Master text styles</a:t>
            </a:r>
          </a:p>
        </p:txBody>
      </p:sp>
      <p:sp>
        <p:nvSpPr>
          <p:cNvPr id="11" name="Text Placeholder 13">
            <a:extLst>
              <a:ext uri="{FF2B5EF4-FFF2-40B4-BE49-F238E27FC236}">
                <a16:creationId xmlns:a16="http://schemas.microsoft.com/office/drawing/2014/main" id="{F7F65F6F-EC93-4060-953B-F24F037E89F2}"/>
              </a:ext>
            </a:extLst>
          </p:cNvPr>
          <p:cNvSpPr>
            <a:spLocks noGrp="1"/>
          </p:cNvSpPr>
          <p:nvPr>
            <p:ph type="body" sz="quarter" idx="36" hasCustomPrompt="1"/>
          </p:nvPr>
        </p:nvSpPr>
        <p:spPr>
          <a:xfrm>
            <a:off x="3083399" y="2764284"/>
            <a:ext cx="2977202" cy="1483420"/>
          </a:xfrm>
          <a:prstGeom prst="rect">
            <a:avLst/>
          </a:prstGeom>
        </p:spPr>
        <p:txBody>
          <a:bodyPr lIns="91440" tIns="182880" rIns="91440" bIns="182880" anchor="ctr"/>
          <a:lstStyle>
            <a:lvl1pPr marL="0" indent="0" algn="ctr">
              <a:lnSpc>
                <a:spcPct val="100000"/>
              </a:lnSpc>
              <a:spcBef>
                <a:spcPts val="0"/>
              </a:spcBef>
              <a:buNone/>
              <a:defRPr sz="1800" b="1">
                <a:solidFill>
                  <a:schemeClr val="bg1"/>
                </a:solidFill>
              </a:defRPr>
            </a:lvl1pPr>
            <a:lvl2pPr algn="ctr">
              <a:defRPr/>
            </a:lvl2pPr>
            <a:lvl3pPr algn="ctr">
              <a:defRPr/>
            </a:lvl3pPr>
            <a:lvl4pPr algn="ctr">
              <a:defRPr/>
            </a:lvl4pPr>
            <a:lvl5pPr algn="ctr">
              <a:defRPr/>
            </a:lvl5pPr>
          </a:lstStyle>
          <a:p>
            <a:pPr lvl="0"/>
            <a:r>
              <a:rPr lang="en-US" dirty="0"/>
              <a:t>Edit Master text styles</a:t>
            </a:r>
          </a:p>
        </p:txBody>
      </p:sp>
      <p:sp>
        <p:nvSpPr>
          <p:cNvPr id="12" name="Text Placeholder 13">
            <a:extLst>
              <a:ext uri="{FF2B5EF4-FFF2-40B4-BE49-F238E27FC236}">
                <a16:creationId xmlns:a16="http://schemas.microsoft.com/office/drawing/2014/main" id="{AD44D204-488F-4E3D-8925-2742380ABE0E}"/>
              </a:ext>
            </a:extLst>
          </p:cNvPr>
          <p:cNvSpPr>
            <a:spLocks noGrp="1"/>
          </p:cNvSpPr>
          <p:nvPr>
            <p:ph type="body" sz="quarter" idx="37" hasCustomPrompt="1"/>
          </p:nvPr>
        </p:nvSpPr>
        <p:spPr>
          <a:xfrm>
            <a:off x="3976560" y="1779856"/>
            <a:ext cx="1190880" cy="984429"/>
          </a:xfrm>
          <a:prstGeom prst="rect">
            <a:avLst/>
          </a:prstGeom>
        </p:spPr>
        <p:txBody>
          <a:bodyPr lIns="91440" tIns="182880" rIns="91440" bIns="182880" anchor="ctr"/>
          <a:lstStyle>
            <a:lvl1pPr marL="0" indent="0" algn="ctr">
              <a:lnSpc>
                <a:spcPct val="100000"/>
              </a:lnSpc>
              <a:spcBef>
                <a:spcPts val="0"/>
              </a:spcBef>
              <a:buNone/>
              <a:defRPr sz="1800" b="1">
                <a:solidFill>
                  <a:schemeClr val="bg1"/>
                </a:solidFill>
              </a:defRPr>
            </a:lvl1pPr>
            <a:lvl2pPr algn="ctr">
              <a:defRPr/>
            </a:lvl2pPr>
            <a:lvl3pPr algn="ctr">
              <a:defRPr/>
            </a:lvl3pPr>
            <a:lvl4pPr algn="ctr">
              <a:defRPr/>
            </a:lvl4pPr>
            <a:lvl5pPr algn="ctr">
              <a:defRPr/>
            </a:lvl5pPr>
          </a:lstStyle>
          <a:p>
            <a:pPr lvl="0"/>
            <a:r>
              <a:rPr lang="en-US" dirty="0"/>
              <a:t>Edit Master text styles</a:t>
            </a:r>
          </a:p>
        </p:txBody>
      </p:sp>
      <p:sp>
        <p:nvSpPr>
          <p:cNvPr id="13" name="Text Placeholder 4">
            <a:extLst>
              <a:ext uri="{FF2B5EF4-FFF2-40B4-BE49-F238E27FC236}">
                <a16:creationId xmlns:a16="http://schemas.microsoft.com/office/drawing/2014/main" id="{C2ED76F2-0372-429B-82FD-CCFEC9BB9A42}"/>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 name="Title 1">
            <a:extLst>
              <a:ext uri="{FF2B5EF4-FFF2-40B4-BE49-F238E27FC236}">
                <a16:creationId xmlns:a16="http://schemas.microsoft.com/office/drawing/2014/main" id="{D43C5C9A-43E4-417C-84C8-DC9038BB95FA}"/>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276774961"/>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mplate Option 1 (Venn Diagram)">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B6E7B47B-4CF9-4BB7-B950-83393EE0959B}"/>
              </a:ext>
            </a:extLst>
          </p:cNvPr>
          <p:cNvSpPr>
            <a:spLocks noGrp="1"/>
          </p:cNvSpPr>
          <p:nvPr>
            <p:ph type="body" sz="quarter" idx="16"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19" name="Oval 18">
            <a:extLst>
              <a:ext uri="{FF2B5EF4-FFF2-40B4-BE49-F238E27FC236}">
                <a16:creationId xmlns:a16="http://schemas.microsoft.com/office/drawing/2014/main" id="{4AA78D9C-FDF6-451B-8EC9-6E0A73C00687}"/>
              </a:ext>
            </a:extLst>
          </p:cNvPr>
          <p:cNvSpPr/>
          <p:nvPr/>
        </p:nvSpPr>
        <p:spPr>
          <a:xfrm>
            <a:off x="1967887" y="2205878"/>
            <a:ext cx="2603173" cy="2603174"/>
          </a:xfrm>
          <a:prstGeom prst="ellipse">
            <a:avLst/>
          </a:prstGeom>
          <a:solidFill>
            <a:schemeClr val="accent3">
              <a:lumMod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0" name="Oval 19">
            <a:extLst>
              <a:ext uri="{FF2B5EF4-FFF2-40B4-BE49-F238E27FC236}">
                <a16:creationId xmlns:a16="http://schemas.microsoft.com/office/drawing/2014/main" id="{609D5B12-1E96-4FA5-AAF8-FB2EBCF9A427}"/>
              </a:ext>
            </a:extLst>
          </p:cNvPr>
          <p:cNvSpPr/>
          <p:nvPr/>
        </p:nvSpPr>
        <p:spPr>
          <a:xfrm>
            <a:off x="4572942" y="2205878"/>
            <a:ext cx="2603173" cy="2603174"/>
          </a:xfrm>
          <a:prstGeom prst="ellipse">
            <a:avLst/>
          </a:prstGeom>
          <a:solidFill>
            <a:schemeClr val="accent2">
              <a:alpha val="9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20">
            <a:extLst>
              <a:ext uri="{FF2B5EF4-FFF2-40B4-BE49-F238E27FC236}">
                <a16:creationId xmlns:a16="http://schemas.microsoft.com/office/drawing/2014/main" id="{8C894F03-E1D6-4674-AA51-BFA889047CF7}"/>
              </a:ext>
            </a:extLst>
          </p:cNvPr>
          <p:cNvSpPr/>
          <p:nvPr/>
        </p:nvSpPr>
        <p:spPr>
          <a:xfrm>
            <a:off x="3270415" y="3183030"/>
            <a:ext cx="2603173" cy="2603174"/>
          </a:xfrm>
          <a:prstGeom prst="ellipse">
            <a:avLst/>
          </a:prstGeom>
          <a:solidFill>
            <a:schemeClr val="accent3">
              <a:alpha val="9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2" name="Oval 21">
            <a:extLst>
              <a:ext uri="{FF2B5EF4-FFF2-40B4-BE49-F238E27FC236}">
                <a16:creationId xmlns:a16="http://schemas.microsoft.com/office/drawing/2014/main" id="{F5001279-77B1-4EDC-B2B6-28C31B212A81}"/>
              </a:ext>
            </a:extLst>
          </p:cNvPr>
          <p:cNvSpPr/>
          <p:nvPr/>
        </p:nvSpPr>
        <p:spPr>
          <a:xfrm>
            <a:off x="3270415" y="1228725"/>
            <a:ext cx="2603173" cy="2603174"/>
          </a:xfrm>
          <a:prstGeom prst="ellipse">
            <a:avLst/>
          </a:prstGeom>
          <a:solidFill>
            <a:schemeClr val="accent1">
              <a:alpha val="9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23" name="Group 22">
            <a:extLst>
              <a:ext uri="{FF2B5EF4-FFF2-40B4-BE49-F238E27FC236}">
                <a16:creationId xmlns:a16="http://schemas.microsoft.com/office/drawing/2014/main" id="{FAFADD03-F9BD-45B8-86F0-E2C7212C945F}"/>
              </a:ext>
            </a:extLst>
          </p:cNvPr>
          <p:cNvGrpSpPr/>
          <p:nvPr/>
        </p:nvGrpSpPr>
        <p:grpSpPr>
          <a:xfrm>
            <a:off x="3645305" y="2580770"/>
            <a:ext cx="1853392" cy="1853391"/>
            <a:chOff x="2044532" y="1201432"/>
            <a:chExt cx="2494496" cy="2494496"/>
          </a:xfrm>
        </p:grpSpPr>
        <p:sp>
          <p:nvSpPr>
            <p:cNvPr id="24" name="Oval 23">
              <a:extLst>
                <a:ext uri="{FF2B5EF4-FFF2-40B4-BE49-F238E27FC236}">
                  <a16:creationId xmlns:a16="http://schemas.microsoft.com/office/drawing/2014/main" id="{B814535E-F89A-4C1E-8CCF-88E2F9A432CF}"/>
                </a:ext>
              </a:extLst>
            </p:cNvPr>
            <p:cNvSpPr/>
            <p:nvPr/>
          </p:nvSpPr>
          <p:spPr>
            <a:xfrm>
              <a:off x="2044532" y="1201432"/>
              <a:ext cx="2494496" cy="2494496"/>
            </a:xfrm>
            <a:prstGeom prst="ellipse">
              <a:avLst/>
            </a:prstGeom>
            <a:solidFill>
              <a:schemeClr val="tx2"/>
            </a:solidFill>
            <a:ln>
              <a:prstDash val="sysDash"/>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4">
              <a:extLst>
                <a:ext uri="{FF2B5EF4-FFF2-40B4-BE49-F238E27FC236}">
                  <a16:creationId xmlns:a16="http://schemas.microsoft.com/office/drawing/2014/main" id="{F6B6C40E-6DC2-40CE-A4D2-C36944E127CD}"/>
                </a:ext>
              </a:extLst>
            </p:cNvPr>
            <p:cNvSpPr/>
            <p:nvPr/>
          </p:nvSpPr>
          <p:spPr>
            <a:xfrm>
              <a:off x="2219705" y="1439132"/>
              <a:ext cx="959421" cy="1918843"/>
            </a:xfrm>
            <a:prstGeom prst="rect">
              <a:avLst/>
            </a:prstGeom>
            <a:ln>
              <a:prstDash val="sysDash"/>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a:t>       </a:t>
              </a:r>
            </a:p>
          </p:txBody>
        </p:sp>
      </p:grpSp>
      <p:sp>
        <p:nvSpPr>
          <p:cNvPr id="26" name="Text Placeholder 25">
            <a:extLst>
              <a:ext uri="{FF2B5EF4-FFF2-40B4-BE49-F238E27FC236}">
                <a16:creationId xmlns:a16="http://schemas.microsoft.com/office/drawing/2014/main" id="{89A9C584-220E-4C4D-B3D7-6F221D93A693}"/>
              </a:ext>
            </a:extLst>
          </p:cNvPr>
          <p:cNvSpPr>
            <a:spLocks noGrp="1"/>
          </p:cNvSpPr>
          <p:nvPr>
            <p:ph type="body" sz="quarter" idx="11" hasCustomPrompt="1"/>
          </p:nvPr>
        </p:nvSpPr>
        <p:spPr>
          <a:xfrm>
            <a:off x="2103120" y="3221638"/>
            <a:ext cx="1280160" cy="571654"/>
          </a:xfrm>
          <a:prstGeom prst="rect">
            <a:avLst/>
          </a:prstGeom>
        </p:spPr>
        <p:txBody>
          <a:bodyPr lIns="0" tIns="0" rIns="0" bIns="0" anchor="ctr"/>
          <a:lstStyle>
            <a:lvl1pPr marL="0" indent="0" algn="ctr">
              <a:lnSpc>
                <a:spcPct val="100000"/>
              </a:lnSpc>
              <a:spcBef>
                <a:spcPts val="0"/>
              </a:spcBef>
              <a:buNone/>
              <a:defRPr sz="1600" b="1">
                <a:solidFill>
                  <a:schemeClr val="bg1"/>
                </a:solidFill>
              </a:defRPr>
            </a:lvl1pPr>
          </a:lstStyle>
          <a:p>
            <a:pPr lvl="0"/>
            <a:r>
              <a:rPr lang="en-US" dirty="0"/>
              <a:t>Click to add text</a:t>
            </a:r>
          </a:p>
        </p:txBody>
      </p:sp>
      <p:sp>
        <p:nvSpPr>
          <p:cNvPr id="27" name="Text Placeholder 25">
            <a:extLst>
              <a:ext uri="{FF2B5EF4-FFF2-40B4-BE49-F238E27FC236}">
                <a16:creationId xmlns:a16="http://schemas.microsoft.com/office/drawing/2014/main" id="{4A3193FA-05DC-479D-9097-C7712955A8E1}"/>
              </a:ext>
            </a:extLst>
          </p:cNvPr>
          <p:cNvSpPr>
            <a:spLocks noGrp="1"/>
          </p:cNvSpPr>
          <p:nvPr>
            <p:ph type="body" sz="quarter" idx="12" hasCustomPrompt="1"/>
          </p:nvPr>
        </p:nvSpPr>
        <p:spPr>
          <a:xfrm>
            <a:off x="3566161" y="1786509"/>
            <a:ext cx="2011680" cy="571654"/>
          </a:xfrm>
          <a:prstGeom prst="rect">
            <a:avLst/>
          </a:prstGeom>
        </p:spPr>
        <p:txBody>
          <a:bodyPr lIns="0" tIns="0" rIns="0" bIns="0" anchor="ctr"/>
          <a:lstStyle>
            <a:lvl1pPr marL="0" indent="0" algn="ctr">
              <a:lnSpc>
                <a:spcPct val="100000"/>
              </a:lnSpc>
              <a:spcBef>
                <a:spcPts val="0"/>
              </a:spcBef>
              <a:buNone/>
              <a:defRPr sz="1600" b="1">
                <a:solidFill>
                  <a:schemeClr val="bg1"/>
                </a:solidFill>
              </a:defRPr>
            </a:lvl1pPr>
          </a:lstStyle>
          <a:p>
            <a:pPr lvl="0"/>
            <a:r>
              <a:rPr lang="en-US" dirty="0"/>
              <a:t>Click to add text</a:t>
            </a:r>
          </a:p>
        </p:txBody>
      </p:sp>
      <p:sp>
        <p:nvSpPr>
          <p:cNvPr id="28" name="Text Placeholder 25">
            <a:extLst>
              <a:ext uri="{FF2B5EF4-FFF2-40B4-BE49-F238E27FC236}">
                <a16:creationId xmlns:a16="http://schemas.microsoft.com/office/drawing/2014/main" id="{39F13FC1-E5A9-4411-8693-BEE31F39647E}"/>
              </a:ext>
            </a:extLst>
          </p:cNvPr>
          <p:cNvSpPr>
            <a:spLocks noGrp="1"/>
          </p:cNvSpPr>
          <p:nvPr>
            <p:ph type="body" sz="quarter" idx="13" hasCustomPrompt="1"/>
          </p:nvPr>
        </p:nvSpPr>
        <p:spPr>
          <a:xfrm>
            <a:off x="3566161" y="4657725"/>
            <a:ext cx="2011680" cy="571654"/>
          </a:xfrm>
          <a:prstGeom prst="rect">
            <a:avLst/>
          </a:prstGeom>
        </p:spPr>
        <p:txBody>
          <a:bodyPr lIns="0" tIns="0" rIns="0" bIns="0" anchor="ctr"/>
          <a:lstStyle>
            <a:lvl1pPr marL="0" indent="0" algn="ctr">
              <a:lnSpc>
                <a:spcPct val="100000"/>
              </a:lnSpc>
              <a:spcBef>
                <a:spcPts val="0"/>
              </a:spcBef>
              <a:buNone/>
              <a:defRPr sz="1600" b="1">
                <a:solidFill>
                  <a:schemeClr val="bg1"/>
                </a:solidFill>
              </a:defRPr>
            </a:lvl1pPr>
          </a:lstStyle>
          <a:p>
            <a:pPr lvl="0"/>
            <a:r>
              <a:rPr lang="en-US" dirty="0"/>
              <a:t>Click to add text</a:t>
            </a:r>
          </a:p>
        </p:txBody>
      </p:sp>
      <p:sp>
        <p:nvSpPr>
          <p:cNvPr id="29" name="Text Placeholder 25">
            <a:extLst>
              <a:ext uri="{FF2B5EF4-FFF2-40B4-BE49-F238E27FC236}">
                <a16:creationId xmlns:a16="http://schemas.microsoft.com/office/drawing/2014/main" id="{DB4D2429-6156-4240-824B-B9403D4125BE}"/>
              </a:ext>
            </a:extLst>
          </p:cNvPr>
          <p:cNvSpPr>
            <a:spLocks noGrp="1"/>
          </p:cNvSpPr>
          <p:nvPr>
            <p:ph type="body" sz="quarter" idx="14" hasCustomPrompt="1"/>
          </p:nvPr>
        </p:nvSpPr>
        <p:spPr>
          <a:xfrm>
            <a:off x="5760720" y="3221638"/>
            <a:ext cx="1280160" cy="571654"/>
          </a:xfrm>
          <a:prstGeom prst="rect">
            <a:avLst/>
          </a:prstGeom>
        </p:spPr>
        <p:txBody>
          <a:bodyPr lIns="0" tIns="0" rIns="0" bIns="0" anchor="ctr"/>
          <a:lstStyle>
            <a:lvl1pPr marL="0" indent="0" algn="ctr">
              <a:lnSpc>
                <a:spcPct val="100000"/>
              </a:lnSpc>
              <a:spcBef>
                <a:spcPts val="0"/>
              </a:spcBef>
              <a:buNone/>
              <a:defRPr sz="1600" b="1">
                <a:solidFill>
                  <a:schemeClr val="bg1"/>
                </a:solidFill>
              </a:defRPr>
            </a:lvl1pPr>
          </a:lstStyle>
          <a:p>
            <a:pPr lvl="0"/>
            <a:r>
              <a:rPr lang="en-US" dirty="0"/>
              <a:t>Click to add text</a:t>
            </a:r>
          </a:p>
        </p:txBody>
      </p:sp>
      <p:sp>
        <p:nvSpPr>
          <p:cNvPr id="30" name="Text Placeholder 31">
            <a:extLst>
              <a:ext uri="{FF2B5EF4-FFF2-40B4-BE49-F238E27FC236}">
                <a16:creationId xmlns:a16="http://schemas.microsoft.com/office/drawing/2014/main" id="{1732D6A0-C8E7-4D04-8337-084BBA5DD7A5}"/>
              </a:ext>
            </a:extLst>
          </p:cNvPr>
          <p:cNvSpPr>
            <a:spLocks noGrp="1"/>
          </p:cNvSpPr>
          <p:nvPr>
            <p:ph type="body" sz="quarter" idx="15" hasCustomPrompt="1"/>
          </p:nvPr>
        </p:nvSpPr>
        <p:spPr>
          <a:xfrm>
            <a:off x="3749041" y="3211213"/>
            <a:ext cx="1645920" cy="592505"/>
          </a:xfrm>
          <a:prstGeom prst="rect">
            <a:avLst/>
          </a:prstGeom>
        </p:spPr>
        <p:txBody>
          <a:bodyPr lIns="0" tIns="0" rIns="0" bIns="0" anchor="ctr"/>
          <a:lstStyle>
            <a:lvl1pPr marL="0" indent="0" algn="ctr">
              <a:lnSpc>
                <a:spcPct val="100000"/>
              </a:lnSpc>
              <a:spcBef>
                <a:spcPts val="0"/>
              </a:spcBef>
              <a:buNone/>
              <a:defRPr sz="1800" b="1">
                <a:solidFill>
                  <a:schemeClr val="bg1"/>
                </a:solidFill>
              </a:defRPr>
            </a:lvl1pPr>
            <a:lvl2pPr>
              <a:defRPr sz="1800"/>
            </a:lvl2pPr>
            <a:lvl3pPr>
              <a:defRPr sz="1800"/>
            </a:lvl3pPr>
            <a:lvl4pPr>
              <a:defRPr sz="1800"/>
            </a:lvl4pPr>
            <a:lvl5pPr>
              <a:defRPr sz="1800"/>
            </a:lvl5pPr>
          </a:lstStyle>
          <a:p>
            <a:pPr lvl="0"/>
            <a:r>
              <a:rPr lang="en-US" dirty="0"/>
              <a:t>EDIT TEXT</a:t>
            </a:r>
          </a:p>
        </p:txBody>
      </p:sp>
      <p:sp>
        <p:nvSpPr>
          <p:cNvPr id="2" name="Title 1">
            <a:extLst>
              <a:ext uri="{FF2B5EF4-FFF2-40B4-BE49-F238E27FC236}">
                <a16:creationId xmlns:a16="http://schemas.microsoft.com/office/drawing/2014/main" id="{3A375C40-F802-4EC1-9793-9EF1CFB72877}"/>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483121717"/>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mplate Option 1 (Map)">
    <p:spTree>
      <p:nvGrpSpPr>
        <p:cNvPr id="1" name=""/>
        <p:cNvGrpSpPr/>
        <p:nvPr/>
      </p:nvGrpSpPr>
      <p:grpSpPr>
        <a:xfrm>
          <a:off x="0" y="0"/>
          <a:ext cx="0" cy="0"/>
          <a:chOff x="0" y="0"/>
          <a:chExt cx="0" cy="0"/>
        </a:xfrm>
      </p:grpSpPr>
      <p:sp>
        <p:nvSpPr>
          <p:cNvPr id="206" name="Text Placeholder 4">
            <a:extLst>
              <a:ext uri="{FF2B5EF4-FFF2-40B4-BE49-F238E27FC236}">
                <a16:creationId xmlns:a16="http://schemas.microsoft.com/office/drawing/2014/main" id="{EC83077B-70F7-41F2-86B3-DB9DD52B20FC}"/>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grpSp>
        <p:nvGrpSpPr>
          <p:cNvPr id="385" name="Group 384">
            <a:extLst>
              <a:ext uri="{FF2B5EF4-FFF2-40B4-BE49-F238E27FC236}">
                <a16:creationId xmlns:a16="http://schemas.microsoft.com/office/drawing/2014/main" id="{A32690E6-401C-4824-B77B-3648B5A5A9DE}"/>
              </a:ext>
            </a:extLst>
          </p:cNvPr>
          <p:cNvGrpSpPr>
            <a:grpSpLocks noChangeAspect="1"/>
          </p:cNvGrpSpPr>
          <p:nvPr/>
        </p:nvGrpSpPr>
        <p:grpSpPr>
          <a:xfrm>
            <a:off x="464457" y="1508233"/>
            <a:ext cx="8215086" cy="4051990"/>
            <a:chOff x="2235200" y="1676289"/>
            <a:chExt cx="8248805" cy="4068623"/>
          </a:xfrm>
        </p:grpSpPr>
        <p:sp>
          <p:nvSpPr>
            <p:cNvPr id="386" name="Freeform 107">
              <a:extLst>
                <a:ext uri="{FF2B5EF4-FFF2-40B4-BE49-F238E27FC236}">
                  <a16:creationId xmlns:a16="http://schemas.microsoft.com/office/drawing/2014/main" id="{2E6D7F9B-2D07-4F3D-92AC-BE81A14E7436}"/>
                </a:ext>
              </a:extLst>
            </p:cNvPr>
            <p:cNvSpPr>
              <a:spLocks/>
            </p:cNvSpPr>
            <p:nvPr/>
          </p:nvSpPr>
          <p:spPr bwMode="auto">
            <a:xfrm>
              <a:off x="4398108" y="4184703"/>
              <a:ext cx="914123" cy="931166"/>
            </a:xfrm>
            <a:custGeom>
              <a:avLst/>
              <a:gdLst>
                <a:gd name="T0" fmla="*/ 181 w 321"/>
                <a:gd name="T1" fmla="*/ 304 h 327"/>
                <a:gd name="T2" fmla="*/ 186 w 321"/>
                <a:gd name="T3" fmla="*/ 305 h 327"/>
                <a:gd name="T4" fmla="*/ 206 w 321"/>
                <a:gd name="T5" fmla="*/ 269 h 327"/>
                <a:gd name="T6" fmla="*/ 219 w 321"/>
                <a:gd name="T7" fmla="*/ 244 h 327"/>
                <a:gd name="T8" fmla="*/ 240 w 321"/>
                <a:gd name="T9" fmla="*/ 232 h 327"/>
                <a:gd name="T10" fmla="*/ 265 w 321"/>
                <a:gd name="T11" fmla="*/ 225 h 327"/>
                <a:gd name="T12" fmla="*/ 275 w 321"/>
                <a:gd name="T13" fmla="*/ 206 h 327"/>
                <a:gd name="T14" fmla="*/ 284 w 321"/>
                <a:gd name="T15" fmla="*/ 187 h 327"/>
                <a:gd name="T16" fmla="*/ 286 w 321"/>
                <a:gd name="T17" fmla="*/ 150 h 327"/>
                <a:gd name="T18" fmla="*/ 292 w 321"/>
                <a:gd name="T19" fmla="*/ 146 h 327"/>
                <a:gd name="T20" fmla="*/ 318 w 321"/>
                <a:gd name="T21" fmla="*/ 112 h 327"/>
                <a:gd name="T22" fmla="*/ 290 w 321"/>
                <a:gd name="T23" fmla="*/ 73 h 327"/>
                <a:gd name="T24" fmla="*/ 240 w 321"/>
                <a:gd name="T25" fmla="*/ 68 h 327"/>
                <a:gd name="T26" fmla="*/ 211 w 321"/>
                <a:gd name="T27" fmla="*/ 52 h 327"/>
                <a:gd name="T28" fmla="*/ 208 w 321"/>
                <a:gd name="T29" fmla="*/ 47 h 327"/>
                <a:gd name="T30" fmla="*/ 189 w 321"/>
                <a:gd name="T31" fmla="*/ 42 h 327"/>
                <a:gd name="T32" fmla="*/ 184 w 321"/>
                <a:gd name="T33" fmla="*/ 8 h 327"/>
                <a:gd name="T34" fmla="*/ 158 w 321"/>
                <a:gd name="T35" fmla="*/ 22 h 327"/>
                <a:gd name="T36" fmla="*/ 136 w 321"/>
                <a:gd name="T37" fmla="*/ 27 h 327"/>
                <a:gd name="T38" fmla="*/ 118 w 321"/>
                <a:gd name="T39" fmla="*/ 28 h 327"/>
                <a:gd name="T40" fmla="*/ 112 w 321"/>
                <a:gd name="T41" fmla="*/ 0 h 327"/>
                <a:gd name="T42" fmla="*/ 92 w 321"/>
                <a:gd name="T43" fmla="*/ 12 h 327"/>
                <a:gd name="T44" fmla="*/ 76 w 321"/>
                <a:gd name="T45" fmla="*/ 10 h 327"/>
                <a:gd name="T46" fmla="*/ 86 w 321"/>
                <a:gd name="T47" fmla="*/ 22 h 327"/>
                <a:gd name="T48" fmla="*/ 75 w 321"/>
                <a:gd name="T49" fmla="*/ 32 h 327"/>
                <a:gd name="T50" fmla="*/ 60 w 321"/>
                <a:gd name="T51" fmla="*/ 34 h 327"/>
                <a:gd name="T52" fmla="*/ 34 w 321"/>
                <a:gd name="T53" fmla="*/ 29 h 327"/>
                <a:gd name="T54" fmla="*/ 32 w 321"/>
                <a:gd name="T55" fmla="*/ 41 h 327"/>
                <a:gd name="T56" fmla="*/ 33 w 321"/>
                <a:gd name="T57" fmla="*/ 76 h 327"/>
                <a:gd name="T58" fmla="*/ 9 w 321"/>
                <a:gd name="T59" fmla="*/ 85 h 327"/>
                <a:gd name="T60" fmla="*/ 2 w 321"/>
                <a:gd name="T61" fmla="*/ 102 h 327"/>
                <a:gd name="T62" fmla="*/ 11 w 321"/>
                <a:gd name="T63" fmla="*/ 119 h 327"/>
                <a:gd name="T64" fmla="*/ 28 w 321"/>
                <a:gd name="T65" fmla="*/ 122 h 327"/>
                <a:gd name="T66" fmla="*/ 47 w 321"/>
                <a:gd name="T67" fmla="*/ 131 h 327"/>
                <a:gd name="T68" fmla="*/ 71 w 321"/>
                <a:gd name="T69" fmla="*/ 123 h 327"/>
                <a:gd name="T70" fmla="*/ 89 w 321"/>
                <a:gd name="T71" fmla="*/ 146 h 327"/>
                <a:gd name="T72" fmla="*/ 107 w 321"/>
                <a:gd name="T73" fmla="*/ 154 h 327"/>
                <a:gd name="T74" fmla="*/ 113 w 321"/>
                <a:gd name="T75" fmla="*/ 172 h 327"/>
                <a:gd name="T76" fmla="*/ 133 w 321"/>
                <a:gd name="T77" fmla="*/ 188 h 327"/>
                <a:gd name="T78" fmla="*/ 130 w 321"/>
                <a:gd name="T79" fmla="*/ 208 h 327"/>
                <a:gd name="T80" fmla="*/ 142 w 321"/>
                <a:gd name="T81" fmla="*/ 225 h 327"/>
                <a:gd name="T82" fmla="*/ 159 w 321"/>
                <a:gd name="T83" fmla="*/ 240 h 327"/>
                <a:gd name="T84" fmla="*/ 165 w 321"/>
                <a:gd name="T85" fmla="*/ 267 h 327"/>
                <a:gd name="T86" fmla="*/ 134 w 321"/>
                <a:gd name="T87" fmla="*/ 295 h 327"/>
                <a:gd name="T88" fmla="*/ 147 w 321"/>
                <a:gd name="T89" fmla="*/ 303 h 327"/>
                <a:gd name="T90" fmla="*/ 166 w 321"/>
                <a:gd name="T91" fmla="*/ 3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327">
                  <a:moveTo>
                    <a:pt x="170" y="324"/>
                  </a:moveTo>
                  <a:cubicBezTo>
                    <a:pt x="175" y="320"/>
                    <a:pt x="174" y="318"/>
                    <a:pt x="176" y="314"/>
                  </a:cubicBezTo>
                  <a:cubicBezTo>
                    <a:pt x="179" y="309"/>
                    <a:pt x="177" y="307"/>
                    <a:pt x="181" y="304"/>
                  </a:cubicBezTo>
                  <a:cubicBezTo>
                    <a:pt x="185" y="300"/>
                    <a:pt x="180" y="297"/>
                    <a:pt x="185" y="295"/>
                  </a:cubicBezTo>
                  <a:cubicBezTo>
                    <a:pt x="190" y="293"/>
                    <a:pt x="189" y="297"/>
                    <a:pt x="185" y="302"/>
                  </a:cubicBezTo>
                  <a:cubicBezTo>
                    <a:pt x="181" y="308"/>
                    <a:pt x="180" y="309"/>
                    <a:pt x="186" y="305"/>
                  </a:cubicBezTo>
                  <a:cubicBezTo>
                    <a:pt x="191" y="301"/>
                    <a:pt x="193" y="296"/>
                    <a:pt x="196" y="289"/>
                  </a:cubicBezTo>
                  <a:cubicBezTo>
                    <a:pt x="199" y="283"/>
                    <a:pt x="201" y="281"/>
                    <a:pt x="204" y="281"/>
                  </a:cubicBezTo>
                  <a:cubicBezTo>
                    <a:pt x="207" y="281"/>
                    <a:pt x="207" y="274"/>
                    <a:pt x="206" y="269"/>
                  </a:cubicBezTo>
                  <a:cubicBezTo>
                    <a:pt x="206" y="265"/>
                    <a:pt x="204" y="260"/>
                    <a:pt x="206" y="257"/>
                  </a:cubicBezTo>
                  <a:cubicBezTo>
                    <a:pt x="208" y="254"/>
                    <a:pt x="206" y="251"/>
                    <a:pt x="209" y="251"/>
                  </a:cubicBezTo>
                  <a:cubicBezTo>
                    <a:pt x="211" y="251"/>
                    <a:pt x="215" y="248"/>
                    <a:pt x="219" y="244"/>
                  </a:cubicBezTo>
                  <a:cubicBezTo>
                    <a:pt x="223" y="240"/>
                    <a:pt x="226" y="240"/>
                    <a:pt x="230" y="239"/>
                  </a:cubicBezTo>
                  <a:cubicBezTo>
                    <a:pt x="234" y="239"/>
                    <a:pt x="231" y="237"/>
                    <a:pt x="234" y="237"/>
                  </a:cubicBezTo>
                  <a:cubicBezTo>
                    <a:pt x="237" y="236"/>
                    <a:pt x="239" y="233"/>
                    <a:pt x="240" y="232"/>
                  </a:cubicBezTo>
                  <a:cubicBezTo>
                    <a:pt x="242" y="230"/>
                    <a:pt x="249" y="232"/>
                    <a:pt x="254" y="232"/>
                  </a:cubicBezTo>
                  <a:cubicBezTo>
                    <a:pt x="258" y="232"/>
                    <a:pt x="261" y="232"/>
                    <a:pt x="261" y="230"/>
                  </a:cubicBezTo>
                  <a:cubicBezTo>
                    <a:pt x="261" y="227"/>
                    <a:pt x="263" y="225"/>
                    <a:pt x="265" y="225"/>
                  </a:cubicBezTo>
                  <a:cubicBezTo>
                    <a:pt x="268" y="225"/>
                    <a:pt x="269" y="224"/>
                    <a:pt x="269" y="221"/>
                  </a:cubicBezTo>
                  <a:cubicBezTo>
                    <a:pt x="269" y="217"/>
                    <a:pt x="270" y="215"/>
                    <a:pt x="272" y="213"/>
                  </a:cubicBezTo>
                  <a:cubicBezTo>
                    <a:pt x="274" y="212"/>
                    <a:pt x="275" y="208"/>
                    <a:pt x="275" y="206"/>
                  </a:cubicBezTo>
                  <a:cubicBezTo>
                    <a:pt x="276" y="203"/>
                    <a:pt x="278" y="205"/>
                    <a:pt x="278" y="202"/>
                  </a:cubicBezTo>
                  <a:cubicBezTo>
                    <a:pt x="278" y="198"/>
                    <a:pt x="280" y="194"/>
                    <a:pt x="280" y="192"/>
                  </a:cubicBezTo>
                  <a:cubicBezTo>
                    <a:pt x="280" y="189"/>
                    <a:pt x="282" y="189"/>
                    <a:pt x="284" y="187"/>
                  </a:cubicBezTo>
                  <a:cubicBezTo>
                    <a:pt x="285" y="185"/>
                    <a:pt x="283" y="183"/>
                    <a:pt x="285" y="177"/>
                  </a:cubicBezTo>
                  <a:cubicBezTo>
                    <a:pt x="287" y="172"/>
                    <a:pt x="285" y="167"/>
                    <a:pt x="285" y="162"/>
                  </a:cubicBezTo>
                  <a:cubicBezTo>
                    <a:pt x="285" y="157"/>
                    <a:pt x="285" y="152"/>
                    <a:pt x="286" y="150"/>
                  </a:cubicBezTo>
                  <a:cubicBezTo>
                    <a:pt x="288" y="148"/>
                    <a:pt x="287" y="147"/>
                    <a:pt x="286" y="147"/>
                  </a:cubicBezTo>
                  <a:cubicBezTo>
                    <a:pt x="284" y="146"/>
                    <a:pt x="286" y="144"/>
                    <a:pt x="287" y="144"/>
                  </a:cubicBezTo>
                  <a:cubicBezTo>
                    <a:pt x="288" y="145"/>
                    <a:pt x="290" y="147"/>
                    <a:pt x="292" y="146"/>
                  </a:cubicBezTo>
                  <a:cubicBezTo>
                    <a:pt x="295" y="145"/>
                    <a:pt x="297" y="139"/>
                    <a:pt x="299" y="134"/>
                  </a:cubicBezTo>
                  <a:cubicBezTo>
                    <a:pt x="301" y="129"/>
                    <a:pt x="304" y="129"/>
                    <a:pt x="306" y="128"/>
                  </a:cubicBezTo>
                  <a:cubicBezTo>
                    <a:pt x="309" y="127"/>
                    <a:pt x="314" y="121"/>
                    <a:pt x="318" y="112"/>
                  </a:cubicBezTo>
                  <a:cubicBezTo>
                    <a:pt x="321" y="103"/>
                    <a:pt x="317" y="95"/>
                    <a:pt x="316" y="88"/>
                  </a:cubicBezTo>
                  <a:cubicBezTo>
                    <a:pt x="315" y="82"/>
                    <a:pt x="313" y="84"/>
                    <a:pt x="309" y="84"/>
                  </a:cubicBezTo>
                  <a:cubicBezTo>
                    <a:pt x="305" y="84"/>
                    <a:pt x="299" y="83"/>
                    <a:pt x="290" y="73"/>
                  </a:cubicBezTo>
                  <a:cubicBezTo>
                    <a:pt x="281" y="64"/>
                    <a:pt x="272" y="65"/>
                    <a:pt x="266" y="66"/>
                  </a:cubicBezTo>
                  <a:cubicBezTo>
                    <a:pt x="260" y="68"/>
                    <a:pt x="254" y="63"/>
                    <a:pt x="250" y="62"/>
                  </a:cubicBezTo>
                  <a:cubicBezTo>
                    <a:pt x="246" y="62"/>
                    <a:pt x="243" y="67"/>
                    <a:pt x="240" y="68"/>
                  </a:cubicBezTo>
                  <a:cubicBezTo>
                    <a:pt x="237" y="69"/>
                    <a:pt x="241" y="63"/>
                    <a:pt x="241" y="60"/>
                  </a:cubicBezTo>
                  <a:cubicBezTo>
                    <a:pt x="242" y="57"/>
                    <a:pt x="231" y="52"/>
                    <a:pt x="222" y="48"/>
                  </a:cubicBezTo>
                  <a:cubicBezTo>
                    <a:pt x="214" y="45"/>
                    <a:pt x="211" y="47"/>
                    <a:pt x="211" y="52"/>
                  </a:cubicBezTo>
                  <a:cubicBezTo>
                    <a:pt x="211" y="57"/>
                    <a:pt x="208" y="50"/>
                    <a:pt x="205" y="56"/>
                  </a:cubicBezTo>
                  <a:cubicBezTo>
                    <a:pt x="203" y="62"/>
                    <a:pt x="198" y="58"/>
                    <a:pt x="201" y="56"/>
                  </a:cubicBezTo>
                  <a:cubicBezTo>
                    <a:pt x="204" y="54"/>
                    <a:pt x="207" y="50"/>
                    <a:pt x="208" y="47"/>
                  </a:cubicBezTo>
                  <a:cubicBezTo>
                    <a:pt x="209" y="43"/>
                    <a:pt x="196" y="41"/>
                    <a:pt x="192" y="43"/>
                  </a:cubicBezTo>
                  <a:cubicBezTo>
                    <a:pt x="187" y="44"/>
                    <a:pt x="190" y="51"/>
                    <a:pt x="186" y="49"/>
                  </a:cubicBezTo>
                  <a:cubicBezTo>
                    <a:pt x="183" y="47"/>
                    <a:pt x="186" y="42"/>
                    <a:pt x="189" y="42"/>
                  </a:cubicBezTo>
                  <a:cubicBezTo>
                    <a:pt x="191" y="42"/>
                    <a:pt x="195" y="37"/>
                    <a:pt x="197" y="32"/>
                  </a:cubicBezTo>
                  <a:cubicBezTo>
                    <a:pt x="199" y="28"/>
                    <a:pt x="193" y="27"/>
                    <a:pt x="190" y="24"/>
                  </a:cubicBezTo>
                  <a:cubicBezTo>
                    <a:pt x="187" y="20"/>
                    <a:pt x="188" y="10"/>
                    <a:pt x="184" y="8"/>
                  </a:cubicBezTo>
                  <a:cubicBezTo>
                    <a:pt x="181" y="12"/>
                    <a:pt x="176" y="17"/>
                    <a:pt x="175" y="21"/>
                  </a:cubicBezTo>
                  <a:cubicBezTo>
                    <a:pt x="173" y="26"/>
                    <a:pt x="171" y="23"/>
                    <a:pt x="166" y="25"/>
                  </a:cubicBezTo>
                  <a:cubicBezTo>
                    <a:pt x="162" y="26"/>
                    <a:pt x="160" y="24"/>
                    <a:pt x="158" y="22"/>
                  </a:cubicBezTo>
                  <a:cubicBezTo>
                    <a:pt x="157" y="20"/>
                    <a:pt x="153" y="22"/>
                    <a:pt x="149" y="22"/>
                  </a:cubicBezTo>
                  <a:cubicBezTo>
                    <a:pt x="146" y="22"/>
                    <a:pt x="148" y="26"/>
                    <a:pt x="146" y="27"/>
                  </a:cubicBezTo>
                  <a:cubicBezTo>
                    <a:pt x="144" y="28"/>
                    <a:pt x="138" y="25"/>
                    <a:pt x="136" y="27"/>
                  </a:cubicBezTo>
                  <a:cubicBezTo>
                    <a:pt x="134" y="29"/>
                    <a:pt x="133" y="27"/>
                    <a:pt x="132" y="29"/>
                  </a:cubicBezTo>
                  <a:cubicBezTo>
                    <a:pt x="131" y="31"/>
                    <a:pt x="128" y="30"/>
                    <a:pt x="127" y="31"/>
                  </a:cubicBezTo>
                  <a:cubicBezTo>
                    <a:pt x="126" y="32"/>
                    <a:pt x="123" y="33"/>
                    <a:pt x="118" y="28"/>
                  </a:cubicBezTo>
                  <a:cubicBezTo>
                    <a:pt x="114" y="23"/>
                    <a:pt x="115" y="15"/>
                    <a:pt x="117" y="14"/>
                  </a:cubicBezTo>
                  <a:cubicBezTo>
                    <a:pt x="119" y="12"/>
                    <a:pt x="119" y="8"/>
                    <a:pt x="116" y="7"/>
                  </a:cubicBezTo>
                  <a:cubicBezTo>
                    <a:pt x="113" y="6"/>
                    <a:pt x="116" y="1"/>
                    <a:pt x="112" y="0"/>
                  </a:cubicBezTo>
                  <a:cubicBezTo>
                    <a:pt x="109" y="0"/>
                    <a:pt x="110" y="4"/>
                    <a:pt x="107" y="5"/>
                  </a:cubicBezTo>
                  <a:cubicBezTo>
                    <a:pt x="105" y="5"/>
                    <a:pt x="100" y="9"/>
                    <a:pt x="97" y="9"/>
                  </a:cubicBezTo>
                  <a:cubicBezTo>
                    <a:pt x="95" y="8"/>
                    <a:pt x="92" y="9"/>
                    <a:pt x="92" y="12"/>
                  </a:cubicBezTo>
                  <a:cubicBezTo>
                    <a:pt x="92" y="14"/>
                    <a:pt x="89" y="14"/>
                    <a:pt x="89" y="11"/>
                  </a:cubicBezTo>
                  <a:cubicBezTo>
                    <a:pt x="88" y="9"/>
                    <a:pt x="83" y="10"/>
                    <a:pt x="82" y="9"/>
                  </a:cubicBezTo>
                  <a:cubicBezTo>
                    <a:pt x="80" y="8"/>
                    <a:pt x="74" y="8"/>
                    <a:pt x="76" y="10"/>
                  </a:cubicBezTo>
                  <a:cubicBezTo>
                    <a:pt x="79" y="12"/>
                    <a:pt x="80" y="13"/>
                    <a:pt x="80" y="16"/>
                  </a:cubicBezTo>
                  <a:cubicBezTo>
                    <a:pt x="80" y="19"/>
                    <a:pt x="82" y="18"/>
                    <a:pt x="82" y="21"/>
                  </a:cubicBezTo>
                  <a:cubicBezTo>
                    <a:pt x="82" y="24"/>
                    <a:pt x="84" y="22"/>
                    <a:pt x="86" y="22"/>
                  </a:cubicBezTo>
                  <a:cubicBezTo>
                    <a:pt x="88" y="22"/>
                    <a:pt x="88" y="25"/>
                    <a:pt x="85" y="25"/>
                  </a:cubicBezTo>
                  <a:cubicBezTo>
                    <a:pt x="82" y="26"/>
                    <a:pt x="81" y="27"/>
                    <a:pt x="80" y="30"/>
                  </a:cubicBezTo>
                  <a:cubicBezTo>
                    <a:pt x="80" y="32"/>
                    <a:pt x="77" y="30"/>
                    <a:pt x="75" y="32"/>
                  </a:cubicBezTo>
                  <a:cubicBezTo>
                    <a:pt x="73" y="34"/>
                    <a:pt x="71" y="36"/>
                    <a:pt x="69" y="35"/>
                  </a:cubicBezTo>
                  <a:cubicBezTo>
                    <a:pt x="68" y="34"/>
                    <a:pt x="67" y="35"/>
                    <a:pt x="65" y="36"/>
                  </a:cubicBezTo>
                  <a:cubicBezTo>
                    <a:pt x="63" y="37"/>
                    <a:pt x="63" y="36"/>
                    <a:pt x="60" y="34"/>
                  </a:cubicBezTo>
                  <a:cubicBezTo>
                    <a:pt x="59" y="33"/>
                    <a:pt x="57" y="29"/>
                    <a:pt x="54" y="26"/>
                  </a:cubicBezTo>
                  <a:cubicBezTo>
                    <a:pt x="52" y="27"/>
                    <a:pt x="48" y="28"/>
                    <a:pt x="46" y="28"/>
                  </a:cubicBezTo>
                  <a:cubicBezTo>
                    <a:pt x="43" y="28"/>
                    <a:pt x="35" y="28"/>
                    <a:pt x="34" y="29"/>
                  </a:cubicBezTo>
                  <a:cubicBezTo>
                    <a:pt x="34" y="31"/>
                    <a:pt x="35" y="33"/>
                    <a:pt x="36" y="34"/>
                  </a:cubicBezTo>
                  <a:cubicBezTo>
                    <a:pt x="38" y="34"/>
                    <a:pt x="41" y="35"/>
                    <a:pt x="38" y="37"/>
                  </a:cubicBezTo>
                  <a:cubicBezTo>
                    <a:pt x="35" y="39"/>
                    <a:pt x="32" y="36"/>
                    <a:pt x="32" y="41"/>
                  </a:cubicBezTo>
                  <a:cubicBezTo>
                    <a:pt x="32" y="46"/>
                    <a:pt x="39" y="50"/>
                    <a:pt x="38" y="54"/>
                  </a:cubicBezTo>
                  <a:cubicBezTo>
                    <a:pt x="37" y="57"/>
                    <a:pt x="36" y="63"/>
                    <a:pt x="36" y="65"/>
                  </a:cubicBezTo>
                  <a:cubicBezTo>
                    <a:pt x="36" y="68"/>
                    <a:pt x="35" y="76"/>
                    <a:pt x="33" y="76"/>
                  </a:cubicBezTo>
                  <a:cubicBezTo>
                    <a:pt x="31" y="77"/>
                    <a:pt x="29" y="74"/>
                    <a:pt x="26" y="77"/>
                  </a:cubicBezTo>
                  <a:cubicBezTo>
                    <a:pt x="23" y="79"/>
                    <a:pt x="19" y="78"/>
                    <a:pt x="16" y="80"/>
                  </a:cubicBezTo>
                  <a:cubicBezTo>
                    <a:pt x="13" y="83"/>
                    <a:pt x="9" y="82"/>
                    <a:pt x="9" y="85"/>
                  </a:cubicBezTo>
                  <a:cubicBezTo>
                    <a:pt x="9" y="88"/>
                    <a:pt x="6" y="90"/>
                    <a:pt x="6" y="93"/>
                  </a:cubicBezTo>
                  <a:cubicBezTo>
                    <a:pt x="7" y="95"/>
                    <a:pt x="5" y="95"/>
                    <a:pt x="3" y="97"/>
                  </a:cubicBezTo>
                  <a:cubicBezTo>
                    <a:pt x="1" y="99"/>
                    <a:pt x="3" y="100"/>
                    <a:pt x="2" y="102"/>
                  </a:cubicBezTo>
                  <a:cubicBezTo>
                    <a:pt x="0" y="104"/>
                    <a:pt x="2" y="106"/>
                    <a:pt x="4" y="109"/>
                  </a:cubicBezTo>
                  <a:cubicBezTo>
                    <a:pt x="5" y="112"/>
                    <a:pt x="7" y="114"/>
                    <a:pt x="7" y="116"/>
                  </a:cubicBezTo>
                  <a:cubicBezTo>
                    <a:pt x="7" y="118"/>
                    <a:pt x="9" y="119"/>
                    <a:pt x="11" y="119"/>
                  </a:cubicBezTo>
                  <a:cubicBezTo>
                    <a:pt x="14" y="119"/>
                    <a:pt x="12" y="124"/>
                    <a:pt x="15" y="124"/>
                  </a:cubicBezTo>
                  <a:cubicBezTo>
                    <a:pt x="19" y="124"/>
                    <a:pt x="23" y="124"/>
                    <a:pt x="24" y="122"/>
                  </a:cubicBezTo>
                  <a:cubicBezTo>
                    <a:pt x="25" y="120"/>
                    <a:pt x="28" y="119"/>
                    <a:pt x="28" y="122"/>
                  </a:cubicBezTo>
                  <a:cubicBezTo>
                    <a:pt x="28" y="125"/>
                    <a:pt x="27" y="133"/>
                    <a:pt x="29" y="132"/>
                  </a:cubicBezTo>
                  <a:cubicBezTo>
                    <a:pt x="32" y="131"/>
                    <a:pt x="37" y="131"/>
                    <a:pt x="40" y="132"/>
                  </a:cubicBezTo>
                  <a:cubicBezTo>
                    <a:pt x="43" y="133"/>
                    <a:pt x="45" y="132"/>
                    <a:pt x="47" y="131"/>
                  </a:cubicBezTo>
                  <a:cubicBezTo>
                    <a:pt x="48" y="129"/>
                    <a:pt x="50" y="129"/>
                    <a:pt x="54" y="127"/>
                  </a:cubicBezTo>
                  <a:cubicBezTo>
                    <a:pt x="57" y="125"/>
                    <a:pt x="60" y="123"/>
                    <a:pt x="63" y="123"/>
                  </a:cubicBezTo>
                  <a:cubicBezTo>
                    <a:pt x="66" y="123"/>
                    <a:pt x="72" y="121"/>
                    <a:pt x="71" y="123"/>
                  </a:cubicBezTo>
                  <a:cubicBezTo>
                    <a:pt x="70" y="126"/>
                    <a:pt x="70" y="134"/>
                    <a:pt x="73" y="139"/>
                  </a:cubicBezTo>
                  <a:cubicBezTo>
                    <a:pt x="77" y="143"/>
                    <a:pt x="79" y="145"/>
                    <a:pt x="83" y="145"/>
                  </a:cubicBezTo>
                  <a:cubicBezTo>
                    <a:pt x="87" y="144"/>
                    <a:pt x="86" y="146"/>
                    <a:pt x="89" y="146"/>
                  </a:cubicBezTo>
                  <a:cubicBezTo>
                    <a:pt x="91" y="146"/>
                    <a:pt x="90" y="149"/>
                    <a:pt x="92" y="149"/>
                  </a:cubicBezTo>
                  <a:cubicBezTo>
                    <a:pt x="94" y="149"/>
                    <a:pt x="99" y="149"/>
                    <a:pt x="99" y="152"/>
                  </a:cubicBezTo>
                  <a:cubicBezTo>
                    <a:pt x="99" y="154"/>
                    <a:pt x="106" y="152"/>
                    <a:pt x="107" y="154"/>
                  </a:cubicBezTo>
                  <a:cubicBezTo>
                    <a:pt x="109" y="155"/>
                    <a:pt x="111" y="156"/>
                    <a:pt x="111" y="159"/>
                  </a:cubicBezTo>
                  <a:cubicBezTo>
                    <a:pt x="110" y="162"/>
                    <a:pt x="114" y="164"/>
                    <a:pt x="112" y="165"/>
                  </a:cubicBezTo>
                  <a:cubicBezTo>
                    <a:pt x="109" y="167"/>
                    <a:pt x="112" y="169"/>
                    <a:pt x="113" y="172"/>
                  </a:cubicBezTo>
                  <a:cubicBezTo>
                    <a:pt x="113" y="175"/>
                    <a:pt x="116" y="176"/>
                    <a:pt x="121" y="176"/>
                  </a:cubicBezTo>
                  <a:cubicBezTo>
                    <a:pt x="127" y="176"/>
                    <a:pt x="128" y="176"/>
                    <a:pt x="128" y="180"/>
                  </a:cubicBezTo>
                  <a:cubicBezTo>
                    <a:pt x="128" y="184"/>
                    <a:pt x="132" y="184"/>
                    <a:pt x="133" y="188"/>
                  </a:cubicBezTo>
                  <a:cubicBezTo>
                    <a:pt x="134" y="192"/>
                    <a:pt x="131" y="196"/>
                    <a:pt x="132" y="198"/>
                  </a:cubicBezTo>
                  <a:cubicBezTo>
                    <a:pt x="132" y="201"/>
                    <a:pt x="131" y="203"/>
                    <a:pt x="130" y="204"/>
                  </a:cubicBezTo>
                  <a:cubicBezTo>
                    <a:pt x="131" y="206"/>
                    <a:pt x="131" y="207"/>
                    <a:pt x="130" y="208"/>
                  </a:cubicBezTo>
                  <a:cubicBezTo>
                    <a:pt x="128" y="209"/>
                    <a:pt x="133" y="213"/>
                    <a:pt x="131" y="218"/>
                  </a:cubicBezTo>
                  <a:cubicBezTo>
                    <a:pt x="130" y="223"/>
                    <a:pt x="130" y="224"/>
                    <a:pt x="135" y="225"/>
                  </a:cubicBezTo>
                  <a:cubicBezTo>
                    <a:pt x="141" y="225"/>
                    <a:pt x="140" y="227"/>
                    <a:pt x="142" y="225"/>
                  </a:cubicBezTo>
                  <a:cubicBezTo>
                    <a:pt x="144" y="224"/>
                    <a:pt x="147" y="229"/>
                    <a:pt x="148" y="232"/>
                  </a:cubicBezTo>
                  <a:cubicBezTo>
                    <a:pt x="149" y="235"/>
                    <a:pt x="151" y="241"/>
                    <a:pt x="152" y="241"/>
                  </a:cubicBezTo>
                  <a:cubicBezTo>
                    <a:pt x="153" y="241"/>
                    <a:pt x="156" y="238"/>
                    <a:pt x="159" y="240"/>
                  </a:cubicBezTo>
                  <a:cubicBezTo>
                    <a:pt x="161" y="241"/>
                    <a:pt x="158" y="250"/>
                    <a:pt x="158" y="254"/>
                  </a:cubicBezTo>
                  <a:cubicBezTo>
                    <a:pt x="160" y="254"/>
                    <a:pt x="162" y="254"/>
                    <a:pt x="163" y="254"/>
                  </a:cubicBezTo>
                  <a:cubicBezTo>
                    <a:pt x="165" y="255"/>
                    <a:pt x="165" y="265"/>
                    <a:pt x="165" y="267"/>
                  </a:cubicBezTo>
                  <a:cubicBezTo>
                    <a:pt x="164" y="268"/>
                    <a:pt x="158" y="270"/>
                    <a:pt x="155" y="272"/>
                  </a:cubicBezTo>
                  <a:cubicBezTo>
                    <a:pt x="152" y="274"/>
                    <a:pt x="144" y="281"/>
                    <a:pt x="141" y="287"/>
                  </a:cubicBezTo>
                  <a:cubicBezTo>
                    <a:pt x="139" y="290"/>
                    <a:pt x="136" y="293"/>
                    <a:pt x="134" y="295"/>
                  </a:cubicBezTo>
                  <a:cubicBezTo>
                    <a:pt x="135" y="295"/>
                    <a:pt x="136" y="295"/>
                    <a:pt x="136" y="295"/>
                  </a:cubicBezTo>
                  <a:cubicBezTo>
                    <a:pt x="138" y="294"/>
                    <a:pt x="140" y="294"/>
                    <a:pt x="143" y="297"/>
                  </a:cubicBezTo>
                  <a:cubicBezTo>
                    <a:pt x="146" y="301"/>
                    <a:pt x="146" y="303"/>
                    <a:pt x="147" y="303"/>
                  </a:cubicBezTo>
                  <a:cubicBezTo>
                    <a:pt x="148" y="303"/>
                    <a:pt x="149" y="299"/>
                    <a:pt x="151" y="302"/>
                  </a:cubicBezTo>
                  <a:cubicBezTo>
                    <a:pt x="153" y="305"/>
                    <a:pt x="159" y="307"/>
                    <a:pt x="160" y="309"/>
                  </a:cubicBezTo>
                  <a:cubicBezTo>
                    <a:pt x="161" y="310"/>
                    <a:pt x="166" y="311"/>
                    <a:pt x="166" y="315"/>
                  </a:cubicBezTo>
                  <a:cubicBezTo>
                    <a:pt x="166" y="318"/>
                    <a:pt x="164" y="323"/>
                    <a:pt x="166" y="327"/>
                  </a:cubicBezTo>
                  <a:cubicBezTo>
                    <a:pt x="168" y="326"/>
                    <a:pt x="169" y="325"/>
                    <a:pt x="170" y="324"/>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7" name="Freeform 126">
              <a:extLst>
                <a:ext uri="{FF2B5EF4-FFF2-40B4-BE49-F238E27FC236}">
                  <a16:creationId xmlns:a16="http://schemas.microsoft.com/office/drawing/2014/main" id="{EBEDDA8D-4863-4DF2-BD53-86BAB2A4793C}"/>
                </a:ext>
              </a:extLst>
            </p:cNvPr>
            <p:cNvSpPr>
              <a:spLocks noEditPoints="1"/>
            </p:cNvSpPr>
            <p:nvPr/>
          </p:nvSpPr>
          <p:spPr bwMode="auto">
            <a:xfrm>
              <a:off x="2856495" y="1693331"/>
              <a:ext cx="2040510" cy="1572602"/>
            </a:xfrm>
            <a:custGeom>
              <a:avLst/>
              <a:gdLst>
                <a:gd name="T0" fmla="*/ 147 w 717"/>
                <a:gd name="T1" fmla="*/ 487 h 552"/>
                <a:gd name="T2" fmla="*/ 135 w 717"/>
                <a:gd name="T3" fmla="*/ 162 h 552"/>
                <a:gd name="T4" fmla="*/ 276 w 717"/>
                <a:gd name="T5" fmla="*/ 179 h 552"/>
                <a:gd name="T6" fmla="*/ 183 w 717"/>
                <a:gd name="T7" fmla="*/ 192 h 552"/>
                <a:gd name="T8" fmla="*/ 276 w 717"/>
                <a:gd name="T9" fmla="*/ 239 h 552"/>
                <a:gd name="T10" fmla="*/ 169 w 717"/>
                <a:gd name="T11" fmla="*/ 138 h 552"/>
                <a:gd name="T12" fmla="*/ 149 w 717"/>
                <a:gd name="T13" fmla="*/ 132 h 552"/>
                <a:gd name="T14" fmla="*/ 264 w 717"/>
                <a:gd name="T15" fmla="*/ 152 h 552"/>
                <a:gd name="T16" fmla="*/ 212 w 717"/>
                <a:gd name="T17" fmla="*/ 103 h 552"/>
                <a:gd name="T18" fmla="*/ 295 w 717"/>
                <a:gd name="T19" fmla="*/ 85 h 552"/>
                <a:gd name="T20" fmla="*/ 297 w 717"/>
                <a:gd name="T21" fmla="*/ 115 h 552"/>
                <a:gd name="T22" fmla="*/ 300 w 717"/>
                <a:gd name="T23" fmla="*/ 132 h 552"/>
                <a:gd name="T24" fmla="*/ 387 w 717"/>
                <a:gd name="T25" fmla="*/ 105 h 552"/>
                <a:gd name="T26" fmla="*/ 351 w 717"/>
                <a:gd name="T27" fmla="*/ 166 h 552"/>
                <a:gd name="T28" fmla="*/ 490 w 717"/>
                <a:gd name="T29" fmla="*/ 157 h 552"/>
                <a:gd name="T30" fmla="*/ 414 w 717"/>
                <a:gd name="T31" fmla="*/ 108 h 552"/>
                <a:gd name="T32" fmla="*/ 427 w 717"/>
                <a:gd name="T33" fmla="*/ 60 h 552"/>
                <a:gd name="T34" fmla="*/ 419 w 717"/>
                <a:gd name="T35" fmla="*/ 47 h 552"/>
                <a:gd name="T36" fmla="*/ 453 w 717"/>
                <a:gd name="T37" fmla="*/ 86 h 552"/>
                <a:gd name="T38" fmla="*/ 498 w 717"/>
                <a:gd name="T39" fmla="*/ 129 h 552"/>
                <a:gd name="T40" fmla="*/ 567 w 717"/>
                <a:gd name="T41" fmla="*/ 62 h 552"/>
                <a:gd name="T42" fmla="*/ 542 w 717"/>
                <a:gd name="T43" fmla="*/ 7 h 552"/>
                <a:gd name="T44" fmla="*/ 406 w 717"/>
                <a:gd name="T45" fmla="*/ 33 h 552"/>
                <a:gd name="T46" fmla="*/ 445 w 717"/>
                <a:gd name="T47" fmla="*/ 314 h 552"/>
                <a:gd name="T48" fmla="*/ 590 w 717"/>
                <a:gd name="T49" fmla="*/ 243 h 552"/>
                <a:gd name="T50" fmla="*/ 532 w 717"/>
                <a:gd name="T51" fmla="*/ 194 h 552"/>
                <a:gd name="T52" fmla="*/ 445 w 717"/>
                <a:gd name="T53" fmla="*/ 179 h 552"/>
                <a:gd name="T54" fmla="*/ 503 w 717"/>
                <a:gd name="T55" fmla="*/ 220 h 552"/>
                <a:gd name="T56" fmla="*/ 525 w 717"/>
                <a:gd name="T57" fmla="*/ 292 h 552"/>
                <a:gd name="T58" fmla="*/ 606 w 717"/>
                <a:gd name="T59" fmla="*/ 299 h 552"/>
                <a:gd name="T60" fmla="*/ 487 w 717"/>
                <a:gd name="T61" fmla="*/ 172 h 552"/>
                <a:gd name="T62" fmla="*/ 687 w 717"/>
                <a:gd name="T63" fmla="*/ 458 h 552"/>
                <a:gd name="T64" fmla="*/ 79 w 717"/>
                <a:gd name="T65" fmla="*/ 449 h 552"/>
                <a:gd name="T66" fmla="*/ 586 w 717"/>
                <a:gd name="T67" fmla="*/ 490 h 552"/>
                <a:gd name="T68" fmla="*/ 687 w 717"/>
                <a:gd name="T69" fmla="*/ 434 h 552"/>
                <a:gd name="T70" fmla="*/ 639 w 717"/>
                <a:gd name="T71" fmla="*/ 400 h 552"/>
                <a:gd name="T72" fmla="*/ 602 w 717"/>
                <a:gd name="T73" fmla="*/ 377 h 552"/>
                <a:gd name="T74" fmla="*/ 544 w 717"/>
                <a:gd name="T75" fmla="*/ 330 h 552"/>
                <a:gd name="T76" fmla="*/ 519 w 717"/>
                <a:gd name="T77" fmla="*/ 387 h 552"/>
                <a:gd name="T78" fmla="*/ 475 w 717"/>
                <a:gd name="T79" fmla="*/ 441 h 552"/>
                <a:gd name="T80" fmla="*/ 384 w 717"/>
                <a:gd name="T81" fmla="*/ 375 h 552"/>
                <a:gd name="T82" fmla="*/ 413 w 717"/>
                <a:gd name="T83" fmla="*/ 307 h 552"/>
                <a:gd name="T84" fmla="*/ 463 w 717"/>
                <a:gd name="T85" fmla="*/ 276 h 552"/>
                <a:gd name="T86" fmla="*/ 454 w 717"/>
                <a:gd name="T87" fmla="*/ 242 h 552"/>
                <a:gd name="T88" fmla="*/ 414 w 717"/>
                <a:gd name="T89" fmla="*/ 245 h 552"/>
                <a:gd name="T90" fmla="*/ 383 w 717"/>
                <a:gd name="T91" fmla="*/ 194 h 552"/>
                <a:gd name="T92" fmla="*/ 369 w 717"/>
                <a:gd name="T93" fmla="*/ 208 h 552"/>
                <a:gd name="T94" fmla="*/ 362 w 717"/>
                <a:gd name="T95" fmla="*/ 260 h 552"/>
                <a:gd name="T96" fmla="*/ 351 w 717"/>
                <a:gd name="T97" fmla="*/ 249 h 552"/>
                <a:gd name="T98" fmla="*/ 285 w 717"/>
                <a:gd name="T99" fmla="*/ 249 h 552"/>
                <a:gd name="T100" fmla="*/ 191 w 717"/>
                <a:gd name="T101" fmla="*/ 242 h 552"/>
                <a:gd name="T102" fmla="*/ 69 w 717"/>
                <a:gd name="T103" fmla="*/ 243 h 552"/>
                <a:gd name="T104" fmla="*/ 34 w 717"/>
                <a:gd name="T105" fmla="*/ 243 h 552"/>
                <a:gd name="T106" fmla="*/ 91 w 717"/>
                <a:gd name="T107" fmla="*/ 420 h 552"/>
                <a:gd name="T108" fmla="*/ 130 w 717"/>
                <a:gd name="T109" fmla="*/ 470 h 552"/>
                <a:gd name="T110" fmla="*/ 444 w 717"/>
                <a:gd name="T111" fmla="*/ 492 h 552"/>
                <a:gd name="T112" fmla="*/ 500 w 717"/>
                <a:gd name="T113" fmla="*/ 546 h 552"/>
                <a:gd name="T114" fmla="*/ 618 w 717"/>
                <a:gd name="T115" fmla="*/ 515 h 552"/>
                <a:gd name="T116" fmla="*/ 173 w 717"/>
                <a:gd name="T117" fmla="*/ 290 h 552"/>
                <a:gd name="T118" fmla="*/ 172 w 717"/>
                <a:gd name="T119" fmla="*/ 280 h 552"/>
                <a:gd name="T120" fmla="*/ 359 w 717"/>
                <a:gd name="T121" fmla="*/ 46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7" h="552">
                  <a:moveTo>
                    <a:pt x="142" y="484"/>
                  </a:moveTo>
                  <a:cubicBezTo>
                    <a:pt x="139" y="482"/>
                    <a:pt x="133" y="482"/>
                    <a:pt x="132" y="480"/>
                  </a:cubicBezTo>
                  <a:cubicBezTo>
                    <a:pt x="131" y="478"/>
                    <a:pt x="126" y="469"/>
                    <a:pt x="123" y="469"/>
                  </a:cubicBezTo>
                  <a:cubicBezTo>
                    <a:pt x="120" y="470"/>
                    <a:pt x="116" y="470"/>
                    <a:pt x="112" y="467"/>
                  </a:cubicBezTo>
                  <a:cubicBezTo>
                    <a:pt x="109" y="464"/>
                    <a:pt x="106" y="464"/>
                    <a:pt x="104" y="466"/>
                  </a:cubicBezTo>
                  <a:cubicBezTo>
                    <a:pt x="101" y="467"/>
                    <a:pt x="107" y="468"/>
                    <a:pt x="106" y="470"/>
                  </a:cubicBezTo>
                  <a:cubicBezTo>
                    <a:pt x="106" y="471"/>
                    <a:pt x="108" y="472"/>
                    <a:pt x="110" y="472"/>
                  </a:cubicBezTo>
                  <a:cubicBezTo>
                    <a:pt x="112" y="472"/>
                    <a:pt x="114" y="476"/>
                    <a:pt x="116" y="476"/>
                  </a:cubicBezTo>
                  <a:cubicBezTo>
                    <a:pt x="118" y="477"/>
                    <a:pt x="119" y="480"/>
                    <a:pt x="121" y="480"/>
                  </a:cubicBezTo>
                  <a:cubicBezTo>
                    <a:pt x="124" y="480"/>
                    <a:pt x="124" y="483"/>
                    <a:pt x="125" y="484"/>
                  </a:cubicBezTo>
                  <a:cubicBezTo>
                    <a:pt x="127" y="486"/>
                    <a:pt x="129" y="485"/>
                    <a:pt x="129" y="486"/>
                  </a:cubicBezTo>
                  <a:cubicBezTo>
                    <a:pt x="129" y="488"/>
                    <a:pt x="132" y="489"/>
                    <a:pt x="133" y="491"/>
                  </a:cubicBezTo>
                  <a:cubicBezTo>
                    <a:pt x="138" y="491"/>
                    <a:pt x="142" y="492"/>
                    <a:pt x="146" y="491"/>
                  </a:cubicBezTo>
                  <a:cubicBezTo>
                    <a:pt x="146" y="490"/>
                    <a:pt x="146" y="488"/>
                    <a:pt x="147" y="487"/>
                  </a:cubicBezTo>
                  <a:cubicBezTo>
                    <a:pt x="148" y="485"/>
                    <a:pt x="144" y="487"/>
                    <a:pt x="142" y="484"/>
                  </a:cubicBezTo>
                  <a:close/>
                  <a:moveTo>
                    <a:pt x="135" y="201"/>
                  </a:moveTo>
                  <a:cubicBezTo>
                    <a:pt x="142" y="202"/>
                    <a:pt x="143" y="214"/>
                    <a:pt x="147" y="214"/>
                  </a:cubicBezTo>
                  <a:cubicBezTo>
                    <a:pt x="150" y="214"/>
                    <a:pt x="148" y="210"/>
                    <a:pt x="152" y="210"/>
                  </a:cubicBezTo>
                  <a:cubicBezTo>
                    <a:pt x="157" y="210"/>
                    <a:pt x="156" y="208"/>
                    <a:pt x="160" y="208"/>
                  </a:cubicBezTo>
                  <a:cubicBezTo>
                    <a:pt x="164" y="208"/>
                    <a:pt x="168" y="207"/>
                    <a:pt x="168" y="202"/>
                  </a:cubicBezTo>
                  <a:cubicBezTo>
                    <a:pt x="168" y="197"/>
                    <a:pt x="171" y="195"/>
                    <a:pt x="175" y="194"/>
                  </a:cubicBezTo>
                  <a:cubicBezTo>
                    <a:pt x="180" y="193"/>
                    <a:pt x="176" y="188"/>
                    <a:pt x="182" y="186"/>
                  </a:cubicBezTo>
                  <a:cubicBezTo>
                    <a:pt x="188" y="185"/>
                    <a:pt x="205" y="178"/>
                    <a:pt x="208" y="176"/>
                  </a:cubicBezTo>
                  <a:cubicBezTo>
                    <a:pt x="210" y="173"/>
                    <a:pt x="204" y="171"/>
                    <a:pt x="198" y="167"/>
                  </a:cubicBezTo>
                  <a:cubicBezTo>
                    <a:pt x="191" y="163"/>
                    <a:pt x="186" y="162"/>
                    <a:pt x="181" y="165"/>
                  </a:cubicBezTo>
                  <a:cubicBezTo>
                    <a:pt x="176" y="168"/>
                    <a:pt x="180" y="161"/>
                    <a:pt x="176" y="163"/>
                  </a:cubicBezTo>
                  <a:cubicBezTo>
                    <a:pt x="172" y="165"/>
                    <a:pt x="162" y="160"/>
                    <a:pt x="160" y="158"/>
                  </a:cubicBezTo>
                  <a:cubicBezTo>
                    <a:pt x="159" y="157"/>
                    <a:pt x="139" y="162"/>
                    <a:pt x="135" y="162"/>
                  </a:cubicBezTo>
                  <a:cubicBezTo>
                    <a:pt x="130" y="162"/>
                    <a:pt x="135" y="167"/>
                    <a:pt x="138" y="170"/>
                  </a:cubicBezTo>
                  <a:cubicBezTo>
                    <a:pt x="142" y="172"/>
                    <a:pt x="130" y="180"/>
                    <a:pt x="133" y="182"/>
                  </a:cubicBezTo>
                  <a:cubicBezTo>
                    <a:pt x="135" y="184"/>
                    <a:pt x="130" y="188"/>
                    <a:pt x="125" y="194"/>
                  </a:cubicBezTo>
                  <a:cubicBezTo>
                    <a:pt x="120" y="200"/>
                    <a:pt x="129" y="199"/>
                    <a:pt x="135" y="201"/>
                  </a:cubicBezTo>
                  <a:close/>
                  <a:moveTo>
                    <a:pt x="314" y="230"/>
                  </a:moveTo>
                  <a:cubicBezTo>
                    <a:pt x="316" y="228"/>
                    <a:pt x="325" y="235"/>
                    <a:pt x="325" y="230"/>
                  </a:cubicBezTo>
                  <a:cubicBezTo>
                    <a:pt x="326" y="224"/>
                    <a:pt x="315" y="222"/>
                    <a:pt x="311" y="219"/>
                  </a:cubicBezTo>
                  <a:cubicBezTo>
                    <a:pt x="307" y="216"/>
                    <a:pt x="305" y="218"/>
                    <a:pt x="298" y="213"/>
                  </a:cubicBezTo>
                  <a:cubicBezTo>
                    <a:pt x="291" y="208"/>
                    <a:pt x="300" y="205"/>
                    <a:pt x="295" y="201"/>
                  </a:cubicBezTo>
                  <a:cubicBezTo>
                    <a:pt x="290" y="197"/>
                    <a:pt x="288" y="187"/>
                    <a:pt x="292" y="183"/>
                  </a:cubicBezTo>
                  <a:cubicBezTo>
                    <a:pt x="295" y="179"/>
                    <a:pt x="299" y="174"/>
                    <a:pt x="293" y="172"/>
                  </a:cubicBezTo>
                  <a:cubicBezTo>
                    <a:pt x="286" y="169"/>
                    <a:pt x="276" y="174"/>
                    <a:pt x="277" y="175"/>
                  </a:cubicBezTo>
                  <a:cubicBezTo>
                    <a:pt x="278" y="177"/>
                    <a:pt x="287" y="182"/>
                    <a:pt x="287" y="184"/>
                  </a:cubicBezTo>
                  <a:cubicBezTo>
                    <a:pt x="287" y="186"/>
                    <a:pt x="279" y="178"/>
                    <a:pt x="276" y="179"/>
                  </a:cubicBezTo>
                  <a:cubicBezTo>
                    <a:pt x="273" y="181"/>
                    <a:pt x="270" y="176"/>
                    <a:pt x="267" y="179"/>
                  </a:cubicBezTo>
                  <a:cubicBezTo>
                    <a:pt x="265" y="183"/>
                    <a:pt x="271" y="195"/>
                    <a:pt x="273" y="199"/>
                  </a:cubicBezTo>
                  <a:cubicBezTo>
                    <a:pt x="275" y="203"/>
                    <a:pt x="271" y="203"/>
                    <a:pt x="268" y="203"/>
                  </a:cubicBezTo>
                  <a:cubicBezTo>
                    <a:pt x="265" y="204"/>
                    <a:pt x="265" y="193"/>
                    <a:pt x="262" y="189"/>
                  </a:cubicBezTo>
                  <a:cubicBezTo>
                    <a:pt x="259" y="185"/>
                    <a:pt x="247" y="181"/>
                    <a:pt x="247" y="184"/>
                  </a:cubicBezTo>
                  <a:cubicBezTo>
                    <a:pt x="246" y="187"/>
                    <a:pt x="254" y="187"/>
                    <a:pt x="253" y="190"/>
                  </a:cubicBezTo>
                  <a:cubicBezTo>
                    <a:pt x="252" y="194"/>
                    <a:pt x="247" y="188"/>
                    <a:pt x="244" y="191"/>
                  </a:cubicBezTo>
                  <a:cubicBezTo>
                    <a:pt x="240" y="194"/>
                    <a:pt x="240" y="192"/>
                    <a:pt x="241" y="189"/>
                  </a:cubicBezTo>
                  <a:cubicBezTo>
                    <a:pt x="242" y="186"/>
                    <a:pt x="235" y="182"/>
                    <a:pt x="228" y="183"/>
                  </a:cubicBezTo>
                  <a:cubicBezTo>
                    <a:pt x="221" y="184"/>
                    <a:pt x="225" y="189"/>
                    <a:pt x="223" y="190"/>
                  </a:cubicBezTo>
                  <a:cubicBezTo>
                    <a:pt x="221" y="192"/>
                    <a:pt x="210" y="189"/>
                    <a:pt x="217" y="188"/>
                  </a:cubicBezTo>
                  <a:cubicBezTo>
                    <a:pt x="224" y="187"/>
                    <a:pt x="221" y="183"/>
                    <a:pt x="218" y="179"/>
                  </a:cubicBezTo>
                  <a:cubicBezTo>
                    <a:pt x="216" y="175"/>
                    <a:pt x="209" y="179"/>
                    <a:pt x="198" y="183"/>
                  </a:cubicBezTo>
                  <a:cubicBezTo>
                    <a:pt x="187" y="187"/>
                    <a:pt x="182" y="192"/>
                    <a:pt x="183" y="192"/>
                  </a:cubicBezTo>
                  <a:cubicBezTo>
                    <a:pt x="185" y="192"/>
                    <a:pt x="185" y="194"/>
                    <a:pt x="181" y="198"/>
                  </a:cubicBezTo>
                  <a:cubicBezTo>
                    <a:pt x="176" y="201"/>
                    <a:pt x="181" y="204"/>
                    <a:pt x="185" y="204"/>
                  </a:cubicBezTo>
                  <a:cubicBezTo>
                    <a:pt x="189" y="204"/>
                    <a:pt x="185" y="208"/>
                    <a:pt x="188" y="208"/>
                  </a:cubicBezTo>
                  <a:cubicBezTo>
                    <a:pt x="190" y="209"/>
                    <a:pt x="203" y="203"/>
                    <a:pt x="207" y="206"/>
                  </a:cubicBezTo>
                  <a:cubicBezTo>
                    <a:pt x="210" y="208"/>
                    <a:pt x="186" y="210"/>
                    <a:pt x="186" y="214"/>
                  </a:cubicBezTo>
                  <a:cubicBezTo>
                    <a:pt x="186" y="218"/>
                    <a:pt x="199" y="221"/>
                    <a:pt x="209" y="219"/>
                  </a:cubicBezTo>
                  <a:cubicBezTo>
                    <a:pt x="219" y="217"/>
                    <a:pt x="237" y="220"/>
                    <a:pt x="237" y="223"/>
                  </a:cubicBezTo>
                  <a:cubicBezTo>
                    <a:pt x="237" y="225"/>
                    <a:pt x="225" y="225"/>
                    <a:pt x="216" y="224"/>
                  </a:cubicBezTo>
                  <a:cubicBezTo>
                    <a:pt x="207" y="224"/>
                    <a:pt x="192" y="227"/>
                    <a:pt x="193" y="230"/>
                  </a:cubicBezTo>
                  <a:cubicBezTo>
                    <a:pt x="193" y="233"/>
                    <a:pt x="194" y="233"/>
                    <a:pt x="204" y="237"/>
                  </a:cubicBezTo>
                  <a:cubicBezTo>
                    <a:pt x="213" y="241"/>
                    <a:pt x="222" y="235"/>
                    <a:pt x="222" y="241"/>
                  </a:cubicBezTo>
                  <a:cubicBezTo>
                    <a:pt x="222" y="247"/>
                    <a:pt x="227" y="249"/>
                    <a:pt x="240" y="249"/>
                  </a:cubicBezTo>
                  <a:cubicBezTo>
                    <a:pt x="252" y="249"/>
                    <a:pt x="258" y="243"/>
                    <a:pt x="264" y="244"/>
                  </a:cubicBezTo>
                  <a:cubicBezTo>
                    <a:pt x="270" y="244"/>
                    <a:pt x="273" y="243"/>
                    <a:pt x="276" y="239"/>
                  </a:cubicBezTo>
                  <a:cubicBezTo>
                    <a:pt x="278" y="234"/>
                    <a:pt x="281" y="237"/>
                    <a:pt x="282" y="239"/>
                  </a:cubicBezTo>
                  <a:cubicBezTo>
                    <a:pt x="282" y="241"/>
                    <a:pt x="290" y="241"/>
                    <a:pt x="292" y="243"/>
                  </a:cubicBezTo>
                  <a:cubicBezTo>
                    <a:pt x="297" y="247"/>
                    <a:pt x="312" y="246"/>
                    <a:pt x="317" y="243"/>
                  </a:cubicBezTo>
                  <a:cubicBezTo>
                    <a:pt x="323" y="240"/>
                    <a:pt x="315" y="232"/>
                    <a:pt x="312" y="236"/>
                  </a:cubicBezTo>
                  <a:cubicBezTo>
                    <a:pt x="309" y="239"/>
                    <a:pt x="307" y="237"/>
                    <a:pt x="306" y="235"/>
                  </a:cubicBezTo>
                  <a:cubicBezTo>
                    <a:pt x="305" y="234"/>
                    <a:pt x="312" y="233"/>
                    <a:pt x="314" y="230"/>
                  </a:cubicBezTo>
                  <a:close/>
                  <a:moveTo>
                    <a:pt x="178" y="142"/>
                  </a:moveTo>
                  <a:cubicBezTo>
                    <a:pt x="185" y="143"/>
                    <a:pt x="191" y="137"/>
                    <a:pt x="191" y="134"/>
                  </a:cubicBezTo>
                  <a:cubicBezTo>
                    <a:pt x="190" y="131"/>
                    <a:pt x="175" y="142"/>
                    <a:pt x="178" y="142"/>
                  </a:cubicBezTo>
                  <a:close/>
                  <a:moveTo>
                    <a:pt x="149" y="132"/>
                  </a:moveTo>
                  <a:cubicBezTo>
                    <a:pt x="151" y="133"/>
                    <a:pt x="149" y="138"/>
                    <a:pt x="152" y="137"/>
                  </a:cubicBezTo>
                  <a:cubicBezTo>
                    <a:pt x="154" y="136"/>
                    <a:pt x="155" y="135"/>
                    <a:pt x="157" y="136"/>
                  </a:cubicBezTo>
                  <a:cubicBezTo>
                    <a:pt x="161" y="137"/>
                    <a:pt x="162" y="134"/>
                    <a:pt x="164" y="132"/>
                  </a:cubicBezTo>
                  <a:cubicBezTo>
                    <a:pt x="165" y="130"/>
                    <a:pt x="165" y="138"/>
                    <a:pt x="169" y="138"/>
                  </a:cubicBezTo>
                  <a:cubicBezTo>
                    <a:pt x="173" y="138"/>
                    <a:pt x="173" y="130"/>
                    <a:pt x="176" y="132"/>
                  </a:cubicBezTo>
                  <a:cubicBezTo>
                    <a:pt x="180" y="135"/>
                    <a:pt x="181" y="131"/>
                    <a:pt x="181" y="129"/>
                  </a:cubicBezTo>
                  <a:cubicBezTo>
                    <a:pt x="182" y="126"/>
                    <a:pt x="182" y="122"/>
                    <a:pt x="186" y="121"/>
                  </a:cubicBezTo>
                  <a:cubicBezTo>
                    <a:pt x="190" y="121"/>
                    <a:pt x="187" y="125"/>
                    <a:pt x="189" y="128"/>
                  </a:cubicBezTo>
                  <a:cubicBezTo>
                    <a:pt x="191" y="133"/>
                    <a:pt x="196" y="129"/>
                    <a:pt x="196" y="127"/>
                  </a:cubicBezTo>
                  <a:cubicBezTo>
                    <a:pt x="196" y="124"/>
                    <a:pt x="203" y="126"/>
                    <a:pt x="203" y="123"/>
                  </a:cubicBezTo>
                  <a:cubicBezTo>
                    <a:pt x="202" y="121"/>
                    <a:pt x="204" y="120"/>
                    <a:pt x="203" y="117"/>
                  </a:cubicBezTo>
                  <a:cubicBezTo>
                    <a:pt x="201" y="115"/>
                    <a:pt x="205" y="115"/>
                    <a:pt x="208" y="113"/>
                  </a:cubicBezTo>
                  <a:cubicBezTo>
                    <a:pt x="210" y="111"/>
                    <a:pt x="205" y="113"/>
                    <a:pt x="201" y="110"/>
                  </a:cubicBezTo>
                  <a:cubicBezTo>
                    <a:pt x="198" y="106"/>
                    <a:pt x="196" y="111"/>
                    <a:pt x="196" y="113"/>
                  </a:cubicBezTo>
                  <a:cubicBezTo>
                    <a:pt x="196" y="115"/>
                    <a:pt x="189" y="113"/>
                    <a:pt x="185" y="112"/>
                  </a:cubicBezTo>
                  <a:cubicBezTo>
                    <a:pt x="181" y="110"/>
                    <a:pt x="176" y="116"/>
                    <a:pt x="171" y="119"/>
                  </a:cubicBezTo>
                  <a:cubicBezTo>
                    <a:pt x="165" y="122"/>
                    <a:pt x="165" y="127"/>
                    <a:pt x="159" y="127"/>
                  </a:cubicBezTo>
                  <a:cubicBezTo>
                    <a:pt x="154" y="126"/>
                    <a:pt x="146" y="131"/>
                    <a:pt x="149" y="132"/>
                  </a:cubicBezTo>
                  <a:close/>
                  <a:moveTo>
                    <a:pt x="204" y="131"/>
                  </a:moveTo>
                  <a:cubicBezTo>
                    <a:pt x="199" y="131"/>
                    <a:pt x="200" y="136"/>
                    <a:pt x="205" y="136"/>
                  </a:cubicBezTo>
                  <a:cubicBezTo>
                    <a:pt x="211" y="136"/>
                    <a:pt x="213" y="138"/>
                    <a:pt x="205" y="137"/>
                  </a:cubicBezTo>
                  <a:cubicBezTo>
                    <a:pt x="196" y="137"/>
                    <a:pt x="193" y="144"/>
                    <a:pt x="199" y="143"/>
                  </a:cubicBezTo>
                  <a:cubicBezTo>
                    <a:pt x="204" y="141"/>
                    <a:pt x="211" y="141"/>
                    <a:pt x="207" y="143"/>
                  </a:cubicBezTo>
                  <a:cubicBezTo>
                    <a:pt x="203" y="144"/>
                    <a:pt x="191" y="145"/>
                    <a:pt x="193" y="147"/>
                  </a:cubicBezTo>
                  <a:cubicBezTo>
                    <a:pt x="194" y="149"/>
                    <a:pt x="198" y="148"/>
                    <a:pt x="203" y="150"/>
                  </a:cubicBezTo>
                  <a:cubicBezTo>
                    <a:pt x="208" y="152"/>
                    <a:pt x="210" y="153"/>
                    <a:pt x="214" y="149"/>
                  </a:cubicBezTo>
                  <a:cubicBezTo>
                    <a:pt x="218" y="145"/>
                    <a:pt x="222" y="141"/>
                    <a:pt x="220" y="147"/>
                  </a:cubicBezTo>
                  <a:cubicBezTo>
                    <a:pt x="219" y="152"/>
                    <a:pt x="226" y="148"/>
                    <a:pt x="236" y="148"/>
                  </a:cubicBezTo>
                  <a:cubicBezTo>
                    <a:pt x="245" y="147"/>
                    <a:pt x="234" y="153"/>
                    <a:pt x="224" y="154"/>
                  </a:cubicBezTo>
                  <a:cubicBezTo>
                    <a:pt x="214" y="155"/>
                    <a:pt x="216" y="160"/>
                    <a:pt x="224" y="162"/>
                  </a:cubicBezTo>
                  <a:cubicBezTo>
                    <a:pt x="231" y="163"/>
                    <a:pt x="248" y="157"/>
                    <a:pt x="252" y="153"/>
                  </a:cubicBezTo>
                  <a:cubicBezTo>
                    <a:pt x="256" y="149"/>
                    <a:pt x="260" y="155"/>
                    <a:pt x="264" y="152"/>
                  </a:cubicBezTo>
                  <a:cubicBezTo>
                    <a:pt x="267" y="149"/>
                    <a:pt x="275" y="152"/>
                    <a:pt x="282" y="151"/>
                  </a:cubicBezTo>
                  <a:cubicBezTo>
                    <a:pt x="288" y="149"/>
                    <a:pt x="290" y="137"/>
                    <a:pt x="285" y="134"/>
                  </a:cubicBezTo>
                  <a:cubicBezTo>
                    <a:pt x="280" y="132"/>
                    <a:pt x="280" y="137"/>
                    <a:pt x="276" y="138"/>
                  </a:cubicBezTo>
                  <a:cubicBezTo>
                    <a:pt x="272" y="138"/>
                    <a:pt x="270" y="133"/>
                    <a:pt x="266" y="130"/>
                  </a:cubicBezTo>
                  <a:cubicBezTo>
                    <a:pt x="263" y="127"/>
                    <a:pt x="265" y="121"/>
                    <a:pt x="261" y="122"/>
                  </a:cubicBezTo>
                  <a:cubicBezTo>
                    <a:pt x="256" y="122"/>
                    <a:pt x="246" y="130"/>
                    <a:pt x="252" y="131"/>
                  </a:cubicBezTo>
                  <a:cubicBezTo>
                    <a:pt x="258" y="131"/>
                    <a:pt x="256" y="134"/>
                    <a:pt x="253" y="136"/>
                  </a:cubicBezTo>
                  <a:cubicBezTo>
                    <a:pt x="250" y="137"/>
                    <a:pt x="260" y="140"/>
                    <a:pt x="259" y="142"/>
                  </a:cubicBezTo>
                  <a:cubicBezTo>
                    <a:pt x="257" y="144"/>
                    <a:pt x="241" y="142"/>
                    <a:pt x="240" y="139"/>
                  </a:cubicBezTo>
                  <a:cubicBezTo>
                    <a:pt x="240" y="135"/>
                    <a:pt x="227" y="129"/>
                    <a:pt x="221" y="130"/>
                  </a:cubicBezTo>
                  <a:cubicBezTo>
                    <a:pt x="216" y="132"/>
                    <a:pt x="218" y="126"/>
                    <a:pt x="213" y="126"/>
                  </a:cubicBezTo>
                  <a:cubicBezTo>
                    <a:pt x="208" y="125"/>
                    <a:pt x="209" y="130"/>
                    <a:pt x="204" y="131"/>
                  </a:cubicBezTo>
                  <a:close/>
                  <a:moveTo>
                    <a:pt x="223" y="105"/>
                  </a:moveTo>
                  <a:cubicBezTo>
                    <a:pt x="225" y="101"/>
                    <a:pt x="211" y="101"/>
                    <a:pt x="212" y="103"/>
                  </a:cubicBezTo>
                  <a:cubicBezTo>
                    <a:pt x="215" y="106"/>
                    <a:pt x="221" y="109"/>
                    <a:pt x="223" y="105"/>
                  </a:cubicBezTo>
                  <a:close/>
                  <a:moveTo>
                    <a:pt x="252" y="103"/>
                  </a:moveTo>
                  <a:cubicBezTo>
                    <a:pt x="257" y="102"/>
                    <a:pt x="255" y="99"/>
                    <a:pt x="247" y="100"/>
                  </a:cubicBezTo>
                  <a:cubicBezTo>
                    <a:pt x="240" y="101"/>
                    <a:pt x="227" y="101"/>
                    <a:pt x="227" y="106"/>
                  </a:cubicBezTo>
                  <a:cubicBezTo>
                    <a:pt x="227" y="111"/>
                    <a:pt x="230" y="113"/>
                    <a:pt x="238" y="113"/>
                  </a:cubicBezTo>
                  <a:cubicBezTo>
                    <a:pt x="246" y="114"/>
                    <a:pt x="253" y="106"/>
                    <a:pt x="249" y="106"/>
                  </a:cubicBezTo>
                  <a:cubicBezTo>
                    <a:pt x="245" y="106"/>
                    <a:pt x="248" y="104"/>
                    <a:pt x="252" y="103"/>
                  </a:cubicBezTo>
                  <a:close/>
                  <a:moveTo>
                    <a:pt x="235" y="96"/>
                  </a:moveTo>
                  <a:cubicBezTo>
                    <a:pt x="239" y="98"/>
                    <a:pt x="242" y="93"/>
                    <a:pt x="245" y="95"/>
                  </a:cubicBezTo>
                  <a:cubicBezTo>
                    <a:pt x="247" y="97"/>
                    <a:pt x="258" y="99"/>
                    <a:pt x="258" y="93"/>
                  </a:cubicBezTo>
                  <a:cubicBezTo>
                    <a:pt x="258" y="88"/>
                    <a:pt x="244" y="87"/>
                    <a:pt x="241" y="89"/>
                  </a:cubicBezTo>
                  <a:cubicBezTo>
                    <a:pt x="237" y="91"/>
                    <a:pt x="221" y="92"/>
                    <a:pt x="225" y="96"/>
                  </a:cubicBezTo>
                  <a:cubicBezTo>
                    <a:pt x="228" y="98"/>
                    <a:pt x="231" y="95"/>
                    <a:pt x="235" y="96"/>
                  </a:cubicBezTo>
                  <a:close/>
                  <a:moveTo>
                    <a:pt x="295" y="85"/>
                  </a:moveTo>
                  <a:cubicBezTo>
                    <a:pt x="299" y="82"/>
                    <a:pt x="307" y="87"/>
                    <a:pt x="305" y="90"/>
                  </a:cubicBezTo>
                  <a:cubicBezTo>
                    <a:pt x="304" y="93"/>
                    <a:pt x="291" y="90"/>
                    <a:pt x="292" y="92"/>
                  </a:cubicBezTo>
                  <a:cubicBezTo>
                    <a:pt x="293" y="93"/>
                    <a:pt x="294" y="98"/>
                    <a:pt x="303" y="95"/>
                  </a:cubicBezTo>
                  <a:cubicBezTo>
                    <a:pt x="311" y="93"/>
                    <a:pt x="318" y="95"/>
                    <a:pt x="324" y="99"/>
                  </a:cubicBezTo>
                  <a:cubicBezTo>
                    <a:pt x="330" y="104"/>
                    <a:pt x="335" y="106"/>
                    <a:pt x="339" y="101"/>
                  </a:cubicBezTo>
                  <a:cubicBezTo>
                    <a:pt x="343" y="96"/>
                    <a:pt x="334" y="96"/>
                    <a:pt x="336" y="92"/>
                  </a:cubicBezTo>
                  <a:cubicBezTo>
                    <a:pt x="338" y="88"/>
                    <a:pt x="330" y="86"/>
                    <a:pt x="326" y="86"/>
                  </a:cubicBezTo>
                  <a:cubicBezTo>
                    <a:pt x="322" y="86"/>
                    <a:pt x="321" y="79"/>
                    <a:pt x="318" y="81"/>
                  </a:cubicBezTo>
                  <a:cubicBezTo>
                    <a:pt x="315" y="82"/>
                    <a:pt x="312" y="85"/>
                    <a:pt x="312" y="80"/>
                  </a:cubicBezTo>
                  <a:cubicBezTo>
                    <a:pt x="312" y="75"/>
                    <a:pt x="294" y="75"/>
                    <a:pt x="289" y="77"/>
                  </a:cubicBezTo>
                  <a:cubicBezTo>
                    <a:pt x="285" y="78"/>
                    <a:pt x="290" y="88"/>
                    <a:pt x="295" y="85"/>
                  </a:cubicBezTo>
                  <a:close/>
                  <a:moveTo>
                    <a:pt x="297" y="115"/>
                  </a:moveTo>
                  <a:cubicBezTo>
                    <a:pt x="300" y="112"/>
                    <a:pt x="286" y="100"/>
                    <a:pt x="285" y="106"/>
                  </a:cubicBezTo>
                  <a:cubicBezTo>
                    <a:pt x="284" y="111"/>
                    <a:pt x="294" y="119"/>
                    <a:pt x="297" y="115"/>
                  </a:cubicBezTo>
                  <a:close/>
                  <a:moveTo>
                    <a:pt x="343" y="68"/>
                  </a:moveTo>
                  <a:cubicBezTo>
                    <a:pt x="346" y="64"/>
                    <a:pt x="328" y="61"/>
                    <a:pt x="333" y="65"/>
                  </a:cubicBezTo>
                  <a:cubicBezTo>
                    <a:pt x="335" y="67"/>
                    <a:pt x="341" y="73"/>
                    <a:pt x="343" y="68"/>
                  </a:cubicBezTo>
                  <a:close/>
                  <a:moveTo>
                    <a:pt x="303" y="149"/>
                  </a:moveTo>
                  <a:cubicBezTo>
                    <a:pt x="306" y="147"/>
                    <a:pt x="298" y="141"/>
                    <a:pt x="296" y="146"/>
                  </a:cubicBezTo>
                  <a:cubicBezTo>
                    <a:pt x="293" y="151"/>
                    <a:pt x="301" y="152"/>
                    <a:pt x="303" y="149"/>
                  </a:cubicBezTo>
                  <a:close/>
                  <a:moveTo>
                    <a:pt x="343" y="124"/>
                  </a:moveTo>
                  <a:cubicBezTo>
                    <a:pt x="343" y="128"/>
                    <a:pt x="335" y="124"/>
                    <a:pt x="328" y="121"/>
                  </a:cubicBezTo>
                  <a:cubicBezTo>
                    <a:pt x="322" y="119"/>
                    <a:pt x="326" y="126"/>
                    <a:pt x="331" y="131"/>
                  </a:cubicBezTo>
                  <a:cubicBezTo>
                    <a:pt x="336" y="135"/>
                    <a:pt x="328" y="133"/>
                    <a:pt x="322" y="128"/>
                  </a:cubicBezTo>
                  <a:cubicBezTo>
                    <a:pt x="315" y="123"/>
                    <a:pt x="316" y="131"/>
                    <a:pt x="319" y="134"/>
                  </a:cubicBezTo>
                  <a:cubicBezTo>
                    <a:pt x="322" y="136"/>
                    <a:pt x="318" y="140"/>
                    <a:pt x="314" y="134"/>
                  </a:cubicBezTo>
                  <a:cubicBezTo>
                    <a:pt x="310" y="128"/>
                    <a:pt x="307" y="122"/>
                    <a:pt x="301" y="122"/>
                  </a:cubicBezTo>
                  <a:cubicBezTo>
                    <a:pt x="294" y="122"/>
                    <a:pt x="297" y="129"/>
                    <a:pt x="300" y="132"/>
                  </a:cubicBezTo>
                  <a:cubicBezTo>
                    <a:pt x="303" y="137"/>
                    <a:pt x="307" y="138"/>
                    <a:pt x="312" y="141"/>
                  </a:cubicBezTo>
                  <a:cubicBezTo>
                    <a:pt x="318" y="144"/>
                    <a:pt x="327" y="139"/>
                    <a:pt x="332" y="141"/>
                  </a:cubicBezTo>
                  <a:cubicBezTo>
                    <a:pt x="336" y="142"/>
                    <a:pt x="327" y="147"/>
                    <a:pt x="330" y="151"/>
                  </a:cubicBezTo>
                  <a:cubicBezTo>
                    <a:pt x="333" y="154"/>
                    <a:pt x="341" y="152"/>
                    <a:pt x="347" y="151"/>
                  </a:cubicBezTo>
                  <a:cubicBezTo>
                    <a:pt x="353" y="151"/>
                    <a:pt x="350" y="147"/>
                    <a:pt x="353" y="145"/>
                  </a:cubicBezTo>
                  <a:cubicBezTo>
                    <a:pt x="357" y="142"/>
                    <a:pt x="350" y="143"/>
                    <a:pt x="353" y="137"/>
                  </a:cubicBezTo>
                  <a:cubicBezTo>
                    <a:pt x="356" y="131"/>
                    <a:pt x="344" y="121"/>
                    <a:pt x="343" y="124"/>
                  </a:cubicBezTo>
                  <a:close/>
                  <a:moveTo>
                    <a:pt x="358" y="103"/>
                  </a:moveTo>
                  <a:cubicBezTo>
                    <a:pt x="364" y="103"/>
                    <a:pt x="368" y="103"/>
                    <a:pt x="373" y="101"/>
                  </a:cubicBezTo>
                  <a:cubicBezTo>
                    <a:pt x="377" y="99"/>
                    <a:pt x="370" y="99"/>
                    <a:pt x="373" y="95"/>
                  </a:cubicBezTo>
                  <a:cubicBezTo>
                    <a:pt x="377" y="91"/>
                    <a:pt x="366" y="90"/>
                    <a:pt x="365" y="92"/>
                  </a:cubicBezTo>
                  <a:cubicBezTo>
                    <a:pt x="364" y="93"/>
                    <a:pt x="350" y="83"/>
                    <a:pt x="348" y="86"/>
                  </a:cubicBezTo>
                  <a:cubicBezTo>
                    <a:pt x="346" y="90"/>
                    <a:pt x="353" y="103"/>
                    <a:pt x="358" y="103"/>
                  </a:cubicBezTo>
                  <a:close/>
                  <a:moveTo>
                    <a:pt x="387" y="105"/>
                  </a:moveTo>
                  <a:cubicBezTo>
                    <a:pt x="387" y="103"/>
                    <a:pt x="360" y="106"/>
                    <a:pt x="364" y="110"/>
                  </a:cubicBezTo>
                  <a:cubicBezTo>
                    <a:pt x="371" y="115"/>
                    <a:pt x="388" y="107"/>
                    <a:pt x="387" y="105"/>
                  </a:cubicBezTo>
                  <a:close/>
                  <a:moveTo>
                    <a:pt x="383" y="157"/>
                  </a:moveTo>
                  <a:cubicBezTo>
                    <a:pt x="390" y="157"/>
                    <a:pt x="387" y="149"/>
                    <a:pt x="379" y="144"/>
                  </a:cubicBezTo>
                  <a:cubicBezTo>
                    <a:pt x="372" y="138"/>
                    <a:pt x="356" y="149"/>
                    <a:pt x="359" y="152"/>
                  </a:cubicBezTo>
                  <a:cubicBezTo>
                    <a:pt x="362" y="154"/>
                    <a:pt x="377" y="158"/>
                    <a:pt x="383" y="157"/>
                  </a:cubicBezTo>
                  <a:close/>
                  <a:moveTo>
                    <a:pt x="338" y="207"/>
                  </a:moveTo>
                  <a:cubicBezTo>
                    <a:pt x="346" y="213"/>
                    <a:pt x="343" y="203"/>
                    <a:pt x="352" y="203"/>
                  </a:cubicBezTo>
                  <a:cubicBezTo>
                    <a:pt x="361" y="204"/>
                    <a:pt x="361" y="189"/>
                    <a:pt x="363" y="184"/>
                  </a:cubicBezTo>
                  <a:cubicBezTo>
                    <a:pt x="364" y="178"/>
                    <a:pt x="356" y="179"/>
                    <a:pt x="358" y="183"/>
                  </a:cubicBezTo>
                  <a:cubicBezTo>
                    <a:pt x="360" y="187"/>
                    <a:pt x="357" y="190"/>
                    <a:pt x="357" y="186"/>
                  </a:cubicBezTo>
                  <a:cubicBezTo>
                    <a:pt x="356" y="181"/>
                    <a:pt x="349" y="185"/>
                    <a:pt x="347" y="182"/>
                  </a:cubicBezTo>
                  <a:cubicBezTo>
                    <a:pt x="344" y="178"/>
                    <a:pt x="354" y="178"/>
                    <a:pt x="357" y="173"/>
                  </a:cubicBezTo>
                  <a:cubicBezTo>
                    <a:pt x="359" y="169"/>
                    <a:pt x="349" y="169"/>
                    <a:pt x="351" y="166"/>
                  </a:cubicBezTo>
                  <a:cubicBezTo>
                    <a:pt x="354" y="162"/>
                    <a:pt x="336" y="166"/>
                    <a:pt x="341" y="168"/>
                  </a:cubicBezTo>
                  <a:cubicBezTo>
                    <a:pt x="346" y="171"/>
                    <a:pt x="341" y="173"/>
                    <a:pt x="336" y="170"/>
                  </a:cubicBezTo>
                  <a:cubicBezTo>
                    <a:pt x="331" y="166"/>
                    <a:pt x="317" y="172"/>
                    <a:pt x="322" y="176"/>
                  </a:cubicBezTo>
                  <a:cubicBezTo>
                    <a:pt x="326" y="179"/>
                    <a:pt x="338" y="174"/>
                    <a:pt x="331" y="183"/>
                  </a:cubicBezTo>
                  <a:cubicBezTo>
                    <a:pt x="325" y="193"/>
                    <a:pt x="322" y="181"/>
                    <a:pt x="315" y="182"/>
                  </a:cubicBezTo>
                  <a:cubicBezTo>
                    <a:pt x="309" y="183"/>
                    <a:pt x="312" y="191"/>
                    <a:pt x="321" y="194"/>
                  </a:cubicBezTo>
                  <a:cubicBezTo>
                    <a:pt x="331" y="197"/>
                    <a:pt x="330" y="202"/>
                    <a:pt x="338" y="207"/>
                  </a:cubicBezTo>
                  <a:close/>
                  <a:moveTo>
                    <a:pt x="396" y="150"/>
                  </a:moveTo>
                  <a:cubicBezTo>
                    <a:pt x="398" y="157"/>
                    <a:pt x="401" y="152"/>
                    <a:pt x="405" y="155"/>
                  </a:cubicBezTo>
                  <a:cubicBezTo>
                    <a:pt x="409" y="158"/>
                    <a:pt x="415" y="160"/>
                    <a:pt x="418" y="157"/>
                  </a:cubicBezTo>
                  <a:cubicBezTo>
                    <a:pt x="422" y="154"/>
                    <a:pt x="423" y="152"/>
                    <a:pt x="424" y="154"/>
                  </a:cubicBezTo>
                  <a:cubicBezTo>
                    <a:pt x="426" y="159"/>
                    <a:pt x="434" y="159"/>
                    <a:pt x="451" y="159"/>
                  </a:cubicBezTo>
                  <a:cubicBezTo>
                    <a:pt x="468" y="160"/>
                    <a:pt x="464" y="152"/>
                    <a:pt x="469" y="155"/>
                  </a:cubicBezTo>
                  <a:cubicBezTo>
                    <a:pt x="474" y="158"/>
                    <a:pt x="485" y="158"/>
                    <a:pt x="490" y="157"/>
                  </a:cubicBezTo>
                  <a:cubicBezTo>
                    <a:pt x="495" y="156"/>
                    <a:pt x="498" y="148"/>
                    <a:pt x="497" y="144"/>
                  </a:cubicBezTo>
                  <a:cubicBezTo>
                    <a:pt x="497" y="140"/>
                    <a:pt x="459" y="137"/>
                    <a:pt x="452" y="141"/>
                  </a:cubicBezTo>
                  <a:cubicBezTo>
                    <a:pt x="445" y="145"/>
                    <a:pt x="434" y="139"/>
                    <a:pt x="429" y="142"/>
                  </a:cubicBezTo>
                  <a:cubicBezTo>
                    <a:pt x="424" y="145"/>
                    <a:pt x="425" y="138"/>
                    <a:pt x="416" y="138"/>
                  </a:cubicBezTo>
                  <a:cubicBezTo>
                    <a:pt x="406" y="138"/>
                    <a:pt x="417" y="133"/>
                    <a:pt x="418" y="131"/>
                  </a:cubicBezTo>
                  <a:cubicBezTo>
                    <a:pt x="420" y="128"/>
                    <a:pt x="404" y="123"/>
                    <a:pt x="397" y="124"/>
                  </a:cubicBezTo>
                  <a:cubicBezTo>
                    <a:pt x="390" y="126"/>
                    <a:pt x="386" y="122"/>
                    <a:pt x="380" y="119"/>
                  </a:cubicBezTo>
                  <a:cubicBezTo>
                    <a:pt x="373" y="116"/>
                    <a:pt x="356" y="117"/>
                    <a:pt x="359" y="122"/>
                  </a:cubicBezTo>
                  <a:cubicBezTo>
                    <a:pt x="362" y="126"/>
                    <a:pt x="383" y="133"/>
                    <a:pt x="385" y="129"/>
                  </a:cubicBezTo>
                  <a:cubicBezTo>
                    <a:pt x="387" y="126"/>
                    <a:pt x="392" y="134"/>
                    <a:pt x="395" y="138"/>
                  </a:cubicBezTo>
                  <a:cubicBezTo>
                    <a:pt x="399" y="142"/>
                    <a:pt x="393" y="143"/>
                    <a:pt x="396" y="150"/>
                  </a:cubicBezTo>
                  <a:close/>
                  <a:moveTo>
                    <a:pt x="414" y="108"/>
                  </a:moveTo>
                  <a:cubicBezTo>
                    <a:pt x="408" y="105"/>
                    <a:pt x="400" y="112"/>
                    <a:pt x="406" y="114"/>
                  </a:cubicBezTo>
                  <a:cubicBezTo>
                    <a:pt x="412" y="116"/>
                    <a:pt x="420" y="111"/>
                    <a:pt x="414" y="108"/>
                  </a:cubicBezTo>
                  <a:close/>
                  <a:moveTo>
                    <a:pt x="363" y="68"/>
                  </a:moveTo>
                  <a:cubicBezTo>
                    <a:pt x="368" y="71"/>
                    <a:pt x="365" y="74"/>
                    <a:pt x="371" y="77"/>
                  </a:cubicBezTo>
                  <a:cubicBezTo>
                    <a:pt x="376" y="79"/>
                    <a:pt x="393" y="73"/>
                    <a:pt x="394" y="77"/>
                  </a:cubicBezTo>
                  <a:cubicBezTo>
                    <a:pt x="395" y="81"/>
                    <a:pt x="377" y="82"/>
                    <a:pt x="380" y="84"/>
                  </a:cubicBezTo>
                  <a:cubicBezTo>
                    <a:pt x="382" y="87"/>
                    <a:pt x="393" y="91"/>
                    <a:pt x="391" y="93"/>
                  </a:cubicBezTo>
                  <a:cubicBezTo>
                    <a:pt x="390" y="95"/>
                    <a:pt x="408" y="101"/>
                    <a:pt x="410" y="98"/>
                  </a:cubicBezTo>
                  <a:cubicBezTo>
                    <a:pt x="412" y="95"/>
                    <a:pt x="417" y="96"/>
                    <a:pt x="422" y="98"/>
                  </a:cubicBezTo>
                  <a:cubicBezTo>
                    <a:pt x="426" y="100"/>
                    <a:pt x="427" y="87"/>
                    <a:pt x="430" y="89"/>
                  </a:cubicBezTo>
                  <a:cubicBezTo>
                    <a:pt x="433" y="91"/>
                    <a:pt x="433" y="84"/>
                    <a:pt x="438" y="82"/>
                  </a:cubicBezTo>
                  <a:cubicBezTo>
                    <a:pt x="443" y="80"/>
                    <a:pt x="451" y="80"/>
                    <a:pt x="451" y="77"/>
                  </a:cubicBezTo>
                  <a:cubicBezTo>
                    <a:pt x="452" y="76"/>
                    <a:pt x="450" y="73"/>
                    <a:pt x="444" y="74"/>
                  </a:cubicBezTo>
                  <a:cubicBezTo>
                    <a:pt x="437" y="75"/>
                    <a:pt x="433" y="72"/>
                    <a:pt x="436" y="68"/>
                  </a:cubicBezTo>
                  <a:cubicBezTo>
                    <a:pt x="439" y="65"/>
                    <a:pt x="429" y="64"/>
                    <a:pt x="432" y="61"/>
                  </a:cubicBezTo>
                  <a:cubicBezTo>
                    <a:pt x="436" y="58"/>
                    <a:pt x="425" y="55"/>
                    <a:pt x="427" y="60"/>
                  </a:cubicBezTo>
                  <a:cubicBezTo>
                    <a:pt x="428" y="64"/>
                    <a:pt x="420" y="60"/>
                    <a:pt x="419" y="56"/>
                  </a:cubicBezTo>
                  <a:cubicBezTo>
                    <a:pt x="418" y="52"/>
                    <a:pt x="403" y="51"/>
                    <a:pt x="394" y="42"/>
                  </a:cubicBezTo>
                  <a:cubicBezTo>
                    <a:pt x="384" y="34"/>
                    <a:pt x="374" y="39"/>
                    <a:pt x="380" y="40"/>
                  </a:cubicBezTo>
                  <a:cubicBezTo>
                    <a:pt x="386" y="41"/>
                    <a:pt x="385" y="44"/>
                    <a:pt x="381" y="44"/>
                  </a:cubicBezTo>
                  <a:cubicBezTo>
                    <a:pt x="376" y="44"/>
                    <a:pt x="368" y="44"/>
                    <a:pt x="375" y="47"/>
                  </a:cubicBezTo>
                  <a:cubicBezTo>
                    <a:pt x="383" y="50"/>
                    <a:pt x="374" y="51"/>
                    <a:pt x="368" y="51"/>
                  </a:cubicBezTo>
                  <a:cubicBezTo>
                    <a:pt x="362" y="51"/>
                    <a:pt x="362" y="59"/>
                    <a:pt x="370" y="60"/>
                  </a:cubicBezTo>
                  <a:cubicBezTo>
                    <a:pt x="378" y="61"/>
                    <a:pt x="372" y="66"/>
                    <a:pt x="366" y="64"/>
                  </a:cubicBezTo>
                  <a:cubicBezTo>
                    <a:pt x="359" y="62"/>
                    <a:pt x="357" y="65"/>
                    <a:pt x="363" y="68"/>
                  </a:cubicBezTo>
                  <a:close/>
                  <a:moveTo>
                    <a:pt x="406" y="33"/>
                  </a:moveTo>
                  <a:cubicBezTo>
                    <a:pt x="411" y="30"/>
                    <a:pt x="415" y="32"/>
                    <a:pt x="410" y="34"/>
                  </a:cubicBezTo>
                  <a:cubicBezTo>
                    <a:pt x="406" y="36"/>
                    <a:pt x="408" y="37"/>
                    <a:pt x="414" y="37"/>
                  </a:cubicBezTo>
                  <a:cubicBezTo>
                    <a:pt x="420" y="37"/>
                    <a:pt x="411" y="39"/>
                    <a:pt x="411" y="42"/>
                  </a:cubicBezTo>
                  <a:cubicBezTo>
                    <a:pt x="411" y="46"/>
                    <a:pt x="418" y="44"/>
                    <a:pt x="419" y="47"/>
                  </a:cubicBezTo>
                  <a:cubicBezTo>
                    <a:pt x="419" y="51"/>
                    <a:pt x="434" y="52"/>
                    <a:pt x="439" y="48"/>
                  </a:cubicBezTo>
                  <a:cubicBezTo>
                    <a:pt x="444" y="44"/>
                    <a:pt x="442" y="49"/>
                    <a:pt x="442" y="52"/>
                  </a:cubicBezTo>
                  <a:cubicBezTo>
                    <a:pt x="441" y="55"/>
                    <a:pt x="463" y="57"/>
                    <a:pt x="464" y="54"/>
                  </a:cubicBezTo>
                  <a:cubicBezTo>
                    <a:pt x="465" y="50"/>
                    <a:pt x="469" y="52"/>
                    <a:pt x="473" y="53"/>
                  </a:cubicBezTo>
                  <a:cubicBezTo>
                    <a:pt x="477" y="54"/>
                    <a:pt x="498" y="49"/>
                    <a:pt x="499" y="45"/>
                  </a:cubicBezTo>
                  <a:cubicBezTo>
                    <a:pt x="499" y="40"/>
                    <a:pt x="505" y="47"/>
                    <a:pt x="499" y="51"/>
                  </a:cubicBezTo>
                  <a:cubicBezTo>
                    <a:pt x="492" y="56"/>
                    <a:pt x="478" y="55"/>
                    <a:pt x="472" y="57"/>
                  </a:cubicBezTo>
                  <a:cubicBezTo>
                    <a:pt x="466" y="59"/>
                    <a:pt x="476" y="63"/>
                    <a:pt x="482" y="68"/>
                  </a:cubicBezTo>
                  <a:cubicBezTo>
                    <a:pt x="488" y="72"/>
                    <a:pt x="474" y="70"/>
                    <a:pt x="469" y="64"/>
                  </a:cubicBezTo>
                  <a:cubicBezTo>
                    <a:pt x="463" y="58"/>
                    <a:pt x="450" y="58"/>
                    <a:pt x="443" y="58"/>
                  </a:cubicBezTo>
                  <a:cubicBezTo>
                    <a:pt x="437" y="59"/>
                    <a:pt x="439" y="71"/>
                    <a:pt x="444" y="71"/>
                  </a:cubicBezTo>
                  <a:cubicBezTo>
                    <a:pt x="449" y="71"/>
                    <a:pt x="454" y="73"/>
                    <a:pt x="459" y="81"/>
                  </a:cubicBezTo>
                  <a:cubicBezTo>
                    <a:pt x="464" y="88"/>
                    <a:pt x="474" y="87"/>
                    <a:pt x="474" y="90"/>
                  </a:cubicBezTo>
                  <a:cubicBezTo>
                    <a:pt x="474" y="94"/>
                    <a:pt x="460" y="87"/>
                    <a:pt x="453" y="86"/>
                  </a:cubicBezTo>
                  <a:cubicBezTo>
                    <a:pt x="445" y="85"/>
                    <a:pt x="432" y="90"/>
                    <a:pt x="432" y="95"/>
                  </a:cubicBezTo>
                  <a:cubicBezTo>
                    <a:pt x="432" y="101"/>
                    <a:pt x="443" y="100"/>
                    <a:pt x="451" y="96"/>
                  </a:cubicBezTo>
                  <a:cubicBezTo>
                    <a:pt x="459" y="91"/>
                    <a:pt x="453" y="97"/>
                    <a:pt x="449" y="101"/>
                  </a:cubicBezTo>
                  <a:cubicBezTo>
                    <a:pt x="445" y="104"/>
                    <a:pt x="459" y="107"/>
                    <a:pt x="459" y="111"/>
                  </a:cubicBezTo>
                  <a:cubicBezTo>
                    <a:pt x="459" y="116"/>
                    <a:pt x="449" y="114"/>
                    <a:pt x="448" y="110"/>
                  </a:cubicBezTo>
                  <a:cubicBezTo>
                    <a:pt x="447" y="106"/>
                    <a:pt x="443" y="102"/>
                    <a:pt x="434" y="103"/>
                  </a:cubicBezTo>
                  <a:cubicBezTo>
                    <a:pt x="425" y="104"/>
                    <a:pt x="427" y="110"/>
                    <a:pt x="433" y="111"/>
                  </a:cubicBezTo>
                  <a:cubicBezTo>
                    <a:pt x="439" y="112"/>
                    <a:pt x="439" y="116"/>
                    <a:pt x="433" y="116"/>
                  </a:cubicBezTo>
                  <a:cubicBezTo>
                    <a:pt x="426" y="116"/>
                    <a:pt x="412" y="120"/>
                    <a:pt x="416" y="124"/>
                  </a:cubicBezTo>
                  <a:cubicBezTo>
                    <a:pt x="421" y="129"/>
                    <a:pt x="439" y="124"/>
                    <a:pt x="443" y="127"/>
                  </a:cubicBezTo>
                  <a:cubicBezTo>
                    <a:pt x="446" y="130"/>
                    <a:pt x="455" y="131"/>
                    <a:pt x="457" y="128"/>
                  </a:cubicBezTo>
                  <a:cubicBezTo>
                    <a:pt x="459" y="124"/>
                    <a:pt x="466" y="126"/>
                    <a:pt x="473" y="126"/>
                  </a:cubicBezTo>
                  <a:cubicBezTo>
                    <a:pt x="480" y="126"/>
                    <a:pt x="482" y="127"/>
                    <a:pt x="485" y="130"/>
                  </a:cubicBezTo>
                  <a:cubicBezTo>
                    <a:pt x="489" y="133"/>
                    <a:pt x="494" y="132"/>
                    <a:pt x="498" y="129"/>
                  </a:cubicBezTo>
                  <a:cubicBezTo>
                    <a:pt x="502" y="126"/>
                    <a:pt x="502" y="126"/>
                    <a:pt x="507" y="126"/>
                  </a:cubicBezTo>
                  <a:cubicBezTo>
                    <a:pt x="512" y="126"/>
                    <a:pt x="513" y="123"/>
                    <a:pt x="511" y="119"/>
                  </a:cubicBezTo>
                  <a:cubicBezTo>
                    <a:pt x="508" y="115"/>
                    <a:pt x="502" y="122"/>
                    <a:pt x="501" y="119"/>
                  </a:cubicBezTo>
                  <a:cubicBezTo>
                    <a:pt x="500" y="115"/>
                    <a:pt x="494" y="114"/>
                    <a:pt x="484" y="116"/>
                  </a:cubicBezTo>
                  <a:cubicBezTo>
                    <a:pt x="474" y="117"/>
                    <a:pt x="479" y="109"/>
                    <a:pt x="485" y="111"/>
                  </a:cubicBezTo>
                  <a:cubicBezTo>
                    <a:pt x="491" y="113"/>
                    <a:pt x="499" y="112"/>
                    <a:pt x="506" y="110"/>
                  </a:cubicBezTo>
                  <a:cubicBezTo>
                    <a:pt x="512" y="108"/>
                    <a:pt x="507" y="105"/>
                    <a:pt x="507" y="102"/>
                  </a:cubicBezTo>
                  <a:cubicBezTo>
                    <a:pt x="507" y="100"/>
                    <a:pt x="516" y="101"/>
                    <a:pt x="522" y="101"/>
                  </a:cubicBezTo>
                  <a:cubicBezTo>
                    <a:pt x="529" y="101"/>
                    <a:pt x="538" y="91"/>
                    <a:pt x="538" y="85"/>
                  </a:cubicBezTo>
                  <a:cubicBezTo>
                    <a:pt x="539" y="79"/>
                    <a:pt x="524" y="80"/>
                    <a:pt x="517" y="80"/>
                  </a:cubicBezTo>
                  <a:cubicBezTo>
                    <a:pt x="510" y="80"/>
                    <a:pt x="521" y="75"/>
                    <a:pt x="535" y="76"/>
                  </a:cubicBezTo>
                  <a:cubicBezTo>
                    <a:pt x="549" y="76"/>
                    <a:pt x="542" y="70"/>
                    <a:pt x="545" y="68"/>
                  </a:cubicBezTo>
                  <a:cubicBezTo>
                    <a:pt x="547" y="66"/>
                    <a:pt x="554" y="71"/>
                    <a:pt x="561" y="69"/>
                  </a:cubicBezTo>
                  <a:cubicBezTo>
                    <a:pt x="567" y="68"/>
                    <a:pt x="563" y="62"/>
                    <a:pt x="567" y="62"/>
                  </a:cubicBezTo>
                  <a:cubicBezTo>
                    <a:pt x="571" y="62"/>
                    <a:pt x="578" y="57"/>
                    <a:pt x="593" y="49"/>
                  </a:cubicBezTo>
                  <a:cubicBezTo>
                    <a:pt x="607" y="41"/>
                    <a:pt x="619" y="42"/>
                    <a:pt x="619" y="37"/>
                  </a:cubicBezTo>
                  <a:cubicBezTo>
                    <a:pt x="620" y="33"/>
                    <a:pt x="599" y="37"/>
                    <a:pt x="596" y="36"/>
                  </a:cubicBezTo>
                  <a:cubicBezTo>
                    <a:pt x="592" y="35"/>
                    <a:pt x="610" y="31"/>
                    <a:pt x="615" y="32"/>
                  </a:cubicBezTo>
                  <a:cubicBezTo>
                    <a:pt x="619" y="33"/>
                    <a:pt x="624" y="32"/>
                    <a:pt x="639" y="25"/>
                  </a:cubicBezTo>
                  <a:cubicBezTo>
                    <a:pt x="654" y="17"/>
                    <a:pt x="647" y="16"/>
                    <a:pt x="641" y="17"/>
                  </a:cubicBezTo>
                  <a:cubicBezTo>
                    <a:pt x="635" y="18"/>
                    <a:pt x="628" y="16"/>
                    <a:pt x="629" y="12"/>
                  </a:cubicBezTo>
                  <a:cubicBezTo>
                    <a:pt x="629" y="8"/>
                    <a:pt x="620" y="11"/>
                    <a:pt x="619" y="9"/>
                  </a:cubicBezTo>
                  <a:cubicBezTo>
                    <a:pt x="619" y="7"/>
                    <a:pt x="611" y="8"/>
                    <a:pt x="601" y="12"/>
                  </a:cubicBezTo>
                  <a:cubicBezTo>
                    <a:pt x="592" y="15"/>
                    <a:pt x="601" y="8"/>
                    <a:pt x="605" y="7"/>
                  </a:cubicBezTo>
                  <a:cubicBezTo>
                    <a:pt x="608" y="5"/>
                    <a:pt x="581" y="7"/>
                    <a:pt x="576" y="4"/>
                  </a:cubicBezTo>
                  <a:cubicBezTo>
                    <a:pt x="572" y="0"/>
                    <a:pt x="566" y="9"/>
                    <a:pt x="562" y="5"/>
                  </a:cubicBezTo>
                  <a:cubicBezTo>
                    <a:pt x="558" y="0"/>
                    <a:pt x="547" y="4"/>
                    <a:pt x="548" y="7"/>
                  </a:cubicBezTo>
                  <a:cubicBezTo>
                    <a:pt x="550" y="10"/>
                    <a:pt x="546" y="10"/>
                    <a:pt x="542" y="7"/>
                  </a:cubicBezTo>
                  <a:cubicBezTo>
                    <a:pt x="538" y="3"/>
                    <a:pt x="530" y="7"/>
                    <a:pt x="522" y="6"/>
                  </a:cubicBezTo>
                  <a:cubicBezTo>
                    <a:pt x="515" y="5"/>
                    <a:pt x="518" y="12"/>
                    <a:pt x="510" y="9"/>
                  </a:cubicBezTo>
                  <a:cubicBezTo>
                    <a:pt x="501" y="5"/>
                    <a:pt x="493" y="7"/>
                    <a:pt x="495" y="8"/>
                  </a:cubicBezTo>
                  <a:cubicBezTo>
                    <a:pt x="498" y="9"/>
                    <a:pt x="494" y="11"/>
                    <a:pt x="491" y="10"/>
                  </a:cubicBezTo>
                  <a:cubicBezTo>
                    <a:pt x="487" y="9"/>
                    <a:pt x="484" y="10"/>
                    <a:pt x="486" y="14"/>
                  </a:cubicBezTo>
                  <a:cubicBezTo>
                    <a:pt x="488" y="17"/>
                    <a:pt x="473" y="13"/>
                    <a:pt x="473" y="17"/>
                  </a:cubicBezTo>
                  <a:cubicBezTo>
                    <a:pt x="473" y="21"/>
                    <a:pt x="467" y="23"/>
                    <a:pt x="463" y="19"/>
                  </a:cubicBezTo>
                  <a:cubicBezTo>
                    <a:pt x="459" y="16"/>
                    <a:pt x="445" y="15"/>
                    <a:pt x="449" y="18"/>
                  </a:cubicBezTo>
                  <a:cubicBezTo>
                    <a:pt x="453" y="21"/>
                    <a:pt x="437" y="19"/>
                    <a:pt x="441" y="22"/>
                  </a:cubicBezTo>
                  <a:cubicBezTo>
                    <a:pt x="445" y="26"/>
                    <a:pt x="436" y="28"/>
                    <a:pt x="436" y="26"/>
                  </a:cubicBezTo>
                  <a:cubicBezTo>
                    <a:pt x="436" y="25"/>
                    <a:pt x="427" y="21"/>
                    <a:pt x="423" y="25"/>
                  </a:cubicBezTo>
                  <a:cubicBezTo>
                    <a:pt x="420" y="28"/>
                    <a:pt x="419" y="32"/>
                    <a:pt x="417" y="30"/>
                  </a:cubicBezTo>
                  <a:cubicBezTo>
                    <a:pt x="415" y="27"/>
                    <a:pt x="407" y="28"/>
                    <a:pt x="400" y="31"/>
                  </a:cubicBezTo>
                  <a:cubicBezTo>
                    <a:pt x="392" y="34"/>
                    <a:pt x="401" y="36"/>
                    <a:pt x="406" y="33"/>
                  </a:cubicBezTo>
                  <a:close/>
                  <a:moveTo>
                    <a:pt x="496" y="341"/>
                  </a:moveTo>
                  <a:cubicBezTo>
                    <a:pt x="498" y="340"/>
                    <a:pt x="503" y="331"/>
                    <a:pt x="497" y="332"/>
                  </a:cubicBezTo>
                  <a:cubicBezTo>
                    <a:pt x="490" y="332"/>
                    <a:pt x="492" y="341"/>
                    <a:pt x="496" y="341"/>
                  </a:cubicBezTo>
                  <a:close/>
                  <a:moveTo>
                    <a:pt x="464" y="333"/>
                  </a:moveTo>
                  <a:cubicBezTo>
                    <a:pt x="470" y="336"/>
                    <a:pt x="479" y="327"/>
                    <a:pt x="478" y="324"/>
                  </a:cubicBezTo>
                  <a:cubicBezTo>
                    <a:pt x="477" y="321"/>
                    <a:pt x="457" y="329"/>
                    <a:pt x="464" y="333"/>
                  </a:cubicBezTo>
                  <a:close/>
                  <a:moveTo>
                    <a:pt x="490" y="313"/>
                  </a:moveTo>
                  <a:cubicBezTo>
                    <a:pt x="491" y="310"/>
                    <a:pt x="478" y="308"/>
                    <a:pt x="479" y="304"/>
                  </a:cubicBezTo>
                  <a:cubicBezTo>
                    <a:pt x="480" y="300"/>
                    <a:pt x="467" y="297"/>
                    <a:pt x="463" y="295"/>
                  </a:cubicBezTo>
                  <a:cubicBezTo>
                    <a:pt x="459" y="293"/>
                    <a:pt x="453" y="292"/>
                    <a:pt x="453" y="288"/>
                  </a:cubicBezTo>
                  <a:cubicBezTo>
                    <a:pt x="453" y="283"/>
                    <a:pt x="445" y="286"/>
                    <a:pt x="444" y="293"/>
                  </a:cubicBezTo>
                  <a:cubicBezTo>
                    <a:pt x="444" y="299"/>
                    <a:pt x="440" y="298"/>
                    <a:pt x="442" y="304"/>
                  </a:cubicBezTo>
                  <a:cubicBezTo>
                    <a:pt x="444" y="310"/>
                    <a:pt x="434" y="311"/>
                    <a:pt x="435" y="315"/>
                  </a:cubicBezTo>
                  <a:cubicBezTo>
                    <a:pt x="437" y="318"/>
                    <a:pt x="441" y="314"/>
                    <a:pt x="445" y="314"/>
                  </a:cubicBezTo>
                  <a:cubicBezTo>
                    <a:pt x="450" y="314"/>
                    <a:pt x="444" y="320"/>
                    <a:pt x="450" y="321"/>
                  </a:cubicBezTo>
                  <a:cubicBezTo>
                    <a:pt x="454" y="321"/>
                    <a:pt x="461" y="316"/>
                    <a:pt x="463" y="313"/>
                  </a:cubicBezTo>
                  <a:cubicBezTo>
                    <a:pt x="465" y="310"/>
                    <a:pt x="469" y="309"/>
                    <a:pt x="474" y="313"/>
                  </a:cubicBezTo>
                  <a:cubicBezTo>
                    <a:pt x="479" y="316"/>
                    <a:pt x="489" y="317"/>
                    <a:pt x="490" y="313"/>
                  </a:cubicBezTo>
                  <a:close/>
                  <a:moveTo>
                    <a:pt x="607" y="282"/>
                  </a:moveTo>
                  <a:cubicBezTo>
                    <a:pt x="611" y="282"/>
                    <a:pt x="612" y="288"/>
                    <a:pt x="618" y="293"/>
                  </a:cubicBezTo>
                  <a:cubicBezTo>
                    <a:pt x="625" y="299"/>
                    <a:pt x="626" y="295"/>
                    <a:pt x="627" y="291"/>
                  </a:cubicBezTo>
                  <a:cubicBezTo>
                    <a:pt x="628" y="287"/>
                    <a:pt x="636" y="290"/>
                    <a:pt x="635" y="286"/>
                  </a:cubicBezTo>
                  <a:cubicBezTo>
                    <a:pt x="635" y="283"/>
                    <a:pt x="641" y="278"/>
                    <a:pt x="646" y="276"/>
                  </a:cubicBezTo>
                  <a:cubicBezTo>
                    <a:pt x="650" y="274"/>
                    <a:pt x="642" y="270"/>
                    <a:pt x="636" y="270"/>
                  </a:cubicBezTo>
                  <a:cubicBezTo>
                    <a:pt x="631" y="271"/>
                    <a:pt x="629" y="267"/>
                    <a:pt x="629" y="264"/>
                  </a:cubicBezTo>
                  <a:cubicBezTo>
                    <a:pt x="629" y="262"/>
                    <a:pt x="619" y="256"/>
                    <a:pt x="615" y="257"/>
                  </a:cubicBezTo>
                  <a:cubicBezTo>
                    <a:pt x="612" y="258"/>
                    <a:pt x="606" y="252"/>
                    <a:pt x="601" y="252"/>
                  </a:cubicBezTo>
                  <a:cubicBezTo>
                    <a:pt x="596" y="251"/>
                    <a:pt x="590" y="248"/>
                    <a:pt x="590" y="243"/>
                  </a:cubicBezTo>
                  <a:cubicBezTo>
                    <a:pt x="591" y="238"/>
                    <a:pt x="600" y="244"/>
                    <a:pt x="601" y="240"/>
                  </a:cubicBezTo>
                  <a:cubicBezTo>
                    <a:pt x="603" y="237"/>
                    <a:pt x="592" y="239"/>
                    <a:pt x="592" y="236"/>
                  </a:cubicBezTo>
                  <a:cubicBezTo>
                    <a:pt x="592" y="233"/>
                    <a:pt x="595" y="234"/>
                    <a:pt x="597" y="232"/>
                  </a:cubicBezTo>
                  <a:cubicBezTo>
                    <a:pt x="599" y="230"/>
                    <a:pt x="595" y="227"/>
                    <a:pt x="592" y="225"/>
                  </a:cubicBezTo>
                  <a:cubicBezTo>
                    <a:pt x="590" y="224"/>
                    <a:pt x="589" y="228"/>
                    <a:pt x="587" y="228"/>
                  </a:cubicBezTo>
                  <a:cubicBezTo>
                    <a:pt x="584" y="228"/>
                    <a:pt x="586" y="224"/>
                    <a:pt x="588" y="222"/>
                  </a:cubicBezTo>
                  <a:cubicBezTo>
                    <a:pt x="590" y="219"/>
                    <a:pt x="580" y="217"/>
                    <a:pt x="576" y="218"/>
                  </a:cubicBezTo>
                  <a:cubicBezTo>
                    <a:pt x="571" y="219"/>
                    <a:pt x="570" y="217"/>
                    <a:pt x="570" y="214"/>
                  </a:cubicBezTo>
                  <a:cubicBezTo>
                    <a:pt x="570" y="211"/>
                    <a:pt x="562" y="214"/>
                    <a:pt x="560" y="216"/>
                  </a:cubicBezTo>
                  <a:cubicBezTo>
                    <a:pt x="557" y="218"/>
                    <a:pt x="553" y="214"/>
                    <a:pt x="557" y="214"/>
                  </a:cubicBezTo>
                  <a:cubicBezTo>
                    <a:pt x="560" y="213"/>
                    <a:pt x="565" y="210"/>
                    <a:pt x="563" y="207"/>
                  </a:cubicBezTo>
                  <a:cubicBezTo>
                    <a:pt x="562" y="204"/>
                    <a:pt x="553" y="204"/>
                    <a:pt x="551" y="208"/>
                  </a:cubicBezTo>
                  <a:cubicBezTo>
                    <a:pt x="550" y="212"/>
                    <a:pt x="542" y="203"/>
                    <a:pt x="542" y="200"/>
                  </a:cubicBezTo>
                  <a:cubicBezTo>
                    <a:pt x="542" y="197"/>
                    <a:pt x="531" y="200"/>
                    <a:pt x="532" y="194"/>
                  </a:cubicBezTo>
                  <a:cubicBezTo>
                    <a:pt x="534" y="189"/>
                    <a:pt x="519" y="188"/>
                    <a:pt x="515" y="188"/>
                  </a:cubicBezTo>
                  <a:cubicBezTo>
                    <a:pt x="511" y="188"/>
                    <a:pt x="505" y="191"/>
                    <a:pt x="506" y="194"/>
                  </a:cubicBezTo>
                  <a:cubicBezTo>
                    <a:pt x="507" y="198"/>
                    <a:pt x="502" y="197"/>
                    <a:pt x="501" y="193"/>
                  </a:cubicBezTo>
                  <a:cubicBezTo>
                    <a:pt x="500" y="189"/>
                    <a:pt x="491" y="197"/>
                    <a:pt x="488" y="197"/>
                  </a:cubicBezTo>
                  <a:cubicBezTo>
                    <a:pt x="485" y="197"/>
                    <a:pt x="490" y="187"/>
                    <a:pt x="488" y="183"/>
                  </a:cubicBezTo>
                  <a:cubicBezTo>
                    <a:pt x="487" y="180"/>
                    <a:pt x="485" y="179"/>
                    <a:pt x="483" y="174"/>
                  </a:cubicBezTo>
                  <a:cubicBezTo>
                    <a:pt x="480" y="168"/>
                    <a:pt x="470" y="171"/>
                    <a:pt x="467" y="174"/>
                  </a:cubicBezTo>
                  <a:cubicBezTo>
                    <a:pt x="464" y="177"/>
                    <a:pt x="455" y="176"/>
                    <a:pt x="450" y="180"/>
                  </a:cubicBezTo>
                  <a:cubicBezTo>
                    <a:pt x="445" y="185"/>
                    <a:pt x="450" y="190"/>
                    <a:pt x="452" y="192"/>
                  </a:cubicBezTo>
                  <a:cubicBezTo>
                    <a:pt x="454" y="194"/>
                    <a:pt x="445" y="197"/>
                    <a:pt x="448" y="200"/>
                  </a:cubicBezTo>
                  <a:cubicBezTo>
                    <a:pt x="451" y="203"/>
                    <a:pt x="456" y="201"/>
                    <a:pt x="456" y="206"/>
                  </a:cubicBezTo>
                  <a:cubicBezTo>
                    <a:pt x="457" y="210"/>
                    <a:pt x="445" y="204"/>
                    <a:pt x="443" y="200"/>
                  </a:cubicBezTo>
                  <a:cubicBezTo>
                    <a:pt x="441" y="197"/>
                    <a:pt x="444" y="193"/>
                    <a:pt x="441" y="190"/>
                  </a:cubicBezTo>
                  <a:cubicBezTo>
                    <a:pt x="439" y="187"/>
                    <a:pt x="441" y="184"/>
                    <a:pt x="445" y="179"/>
                  </a:cubicBezTo>
                  <a:cubicBezTo>
                    <a:pt x="450" y="174"/>
                    <a:pt x="454" y="174"/>
                    <a:pt x="454" y="172"/>
                  </a:cubicBezTo>
                  <a:cubicBezTo>
                    <a:pt x="454" y="169"/>
                    <a:pt x="434" y="169"/>
                    <a:pt x="422" y="179"/>
                  </a:cubicBezTo>
                  <a:cubicBezTo>
                    <a:pt x="410" y="190"/>
                    <a:pt x="414" y="204"/>
                    <a:pt x="414" y="207"/>
                  </a:cubicBezTo>
                  <a:cubicBezTo>
                    <a:pt x="415" y="210"/>
                    <a:pt x="425" y="209"/>
                    <a:pt x="432" y="210"/>
                  </a:cubicBezTo>
                  <a:cubicBezTo>
                    <a:pt x="438" y="212"/>
                    <a:pt x="434" y="215"/>
                    <a:pt x="430" y="214"/>
                  </a:cubicBezTo>
                  <a:cubicBezTo>
                    <a:pt x="425" y="213"/>
                    <a:pt x="417" y="212"/>
                    <a:pt x="418" y="215"/>
                  </a:cubicBezTo>
                  <a:cubicBezTo>
                    <a:pt x="418" y="218"/>
                    <a:pt x="428" y="224"/>
                    <a:pt x="433" y="223"/>
                  </a:cubicBezTo>
                  <a:cubicBezTo>
                    <a:pt x="439" y="222"/>
                    <a:pt x="439" y="222"/>
                    <a:pt x="442" y="225"/>
                  </a:cubicBezTo>
                  <a:cubicBezTo>
                    <a:pt x="444" y="228"/>
                    <a:pt x="451" y="227"/>
                    <a:pt x="458" y="227"/>
                  </a:cubicBezTo>
                  <a:cubicBezTo>
                    <a:pt x="464" y="228"/>
                    <a:pt x="472" y="230"/>
                    <a:pt x="475" y="230"/>
                  </a:cubicBezTo>
                  <a:cubicBezTo>
                    <a:pt x="479" y="231"/>
                    <a:pt x="483" y="229"/>
                    <a:pt x="484" y="227"/>
                  </a:cubicBezTo>
                  <a:cubicBezTo>
                    <a:pt x="485" y="225"/>
                    <a:pt x="498" y="230"/>
                    <a:pt x="502" y="229"/>
                  </a:cubicBezTo>
                  <a:cubicBezTo>
                    <a:pt x="506" y="229"/>
                    <a:pt x="503" y="225"/>
                    <a:pt x="501" y="224"/>
                  </a:cubicBezTo>
                  <a:cubicBezTo>
                    <a:pt x="498" y="223"/>
                    <a:pt x="499" y="219"/>
                    <a:pt x="503" y="220"/>
                  </a:cubicBezTo>
                  <a:cubicBezTo>
                    <a:pt x="506" y="222"/>
                    <a:pt x="511" y="223"/>
                    <a:pt x="512" y="227"/>
                  </a:cubicBezTo>
                  <a:cubicBezTo>
                    <a:pt x="513" y="229"/>
                    <a:pt x="516" y="228"/>
                    <a:pt x="516" y="230"/>
                  </a:cubicBezTo>
                  <a:cubicBezTo>
                    <a:pt x="517" y="233"/>
                    <a:pt x="528" y="236"/>
                    <a:pt x="529" y="239"/>
                  </a:cubicBezTo>
                  <a:cubicBezTo>
                    <a:pt x="529" y="241"/>
                    <a:pt x="517" y="243"/>
                    <a:pt x="521" y="245"/>
                  </a:cubicBezTo>
                  <a:cubicBezTo>
                    <a:pt x="524" y="248"/>
                    <a:pt x="529" y="242"/>
                    <a:pt x="533" y="242"/>
                  </a:cubicBezTo>
                  <a:cubicBezTo>
                    <a:pt x="537" y="241"/>
                    <a:pt x="537" y="251"/>
                    <a:pt x="541" y="250"/>
                  </a:cubicBezTo>
                  <a:cubicBezTo>
                    <a:pt x="545" y="248"/>
                    <a:pt x="549" y="251"/>
                    <a:pt x="553" y="258"/>
                  </a:cubicBezTo>
                  <a:cubicBezTo>
                    <a:pt x="557" y="264"/>
                    <a:pt x="552" y="269"/>
                    <a:pt x="553" y="271"/>
                  </a:cubicBezTo>
                  <a:cubicBezTo>
                    <a:pt x="553" y="274"/>
                    <a:pt x="561" y="273"/>
                    <a:pt x="566" y="270"/>
                  </a:cubicBezTo>
                  <a:cubicBezTo>
                    <a:pt x="571" y="268"/>
                    <a:pt x="575" y="273"/>
                    <a:pt x="578" y="276"/>
                  </a:cubicBezTo>
                  <a:cubicBezTo>
                    <a:pt x="582" y="280"/>
                    <a:pt x="565" y="285"/>
                    <a:pt x="567" y="282"/>
                  </a:cubicBezTo>
                  <a:cubicBezTo>
                    <a:pt x="568" y="279"/>
                    <a:pt x="557" y="271"/>
                    <a:pt x="546" y="275"/>
                  </a:cubicBezTo>
                  <a:cubicBezTo>
                    <a:pt x="536" y="279"/>
                    <a:pt x="543" y="285"/>
                    <a:pt x="544" y="288"/>
                  </a:cubicBezTo>
                  <a:cubicBezTo>
                    <a:pt x="545" y="292"/>
                    <a:pt x="535" y="295"/>
                    <a:pt x="525" y="292"/>
                  </a:cubicBezTo>
                  <a:cubicBezTo>
                    <a:pt x="516" y="289"/>
                    <a:pt x="519" y="294"/>
                    <a:pt x="515" y="294"/>
                  </a:cubicBezTo>
                  <a:cubicBezTo>
                    <a:pt x="511" y="294"/>
                    <a:pt x="506" y="300"/>
                    <a:pt x="510" y="304"/>
                  </a:cubicBezTo>
                  <a:cubicBezTo>
                    <a:pt x="514" y="308"/>
                    <a:pt x="521" y="305"/>
                    <a:pt x="528" y="305"/>
                  </a:cubicBezTo>
                  <a:cubicBezTo>
                    <a:pt x="534" y="305"/>
                    <a:pt x="535" y="307"/>
                    <a:pt x="536" y="304"/>
                  </a:cubicBezTo>
                  <a:cubicBezTo>
                    <a:pt x="536" y="300"/>
                    <a:pt x="543" y="302"/>
                    <a:pt x="548" y="303"/>
                  </a:cubicBezTo>
                  <a:cubicBezTo>
                    <a:pt x="552" y="304"/>
                    <a:pt x="551" y="310"/>
                    <a:pt x="557" y="311"/>
                  </a:cubicBezTo>
                  <a:cubicBezTo>
                    <a:pt x="563" y="312"/>
                    <a:pt x="558" y="317"/>
                    <a:pt x="562" y="321"/>
                  </a:cubicBezTo>
                  <a:cubicBezTo>
                    <a:pt x="565" y="325"/>
                    <a:pt x="577" y="323"/>
                    <a:pt x="581" y="327"/>
                  </a:cubicBezTo>
                  <a:cubicBezTo>
                    <a:pt x="585" y="332"/>
                    <a:pt x="603" y="340"/>
                    <a:pt x="606" y="337"/>
                  </a:cubicBezTo>
                  <a:cubicBezTo>
                    <a:pt x="609" y="334"/>
                    <a:pt x="590" y="317"/>
                    <a:pt x="585" y="316"/>
                  </a:cubicBezTo>
                  <a:cubicBezTo>
                    <a:pt x="580" y="314"/>
                    <a:pt x="590" y="312"/>
                    <a:pt x="597" y="318"/>
                  </a:cubicBezTo>
                  <a:cubicBezTo>
                    <a:pt x="604" y="323"/>
                    <a:pt x="614" y="326"/>
                    <a:pt x="619" y="319"/>
                  </a:cubicBezTo>
                  <a:cubicBezTo>
                    <a:pt x="624" y="313"/>
                    <a:pt x="615" y="315"/>
                    <a:pt x="615" y="310"/>
                  </a:cubicBezTo>
                  <a:cubicBezTo>
                    <a:pt x="615" y="305"/>
                    <a:pt x="611" y="299"/>
                    <a:pt x="606" y="299"/>
                  </a:cubicBezTo>
                  <a:cubicBezTo>
                    <a:pt x="601" y="299"/>
                    <a:pt x="588" y="289"/>
                    <a:pt x="593" y="287"/>
                  </a:cubicBezTo>
                  <a:cubicBezTo>
                    <a:pt x="598" y="285"/>
                    <a:pt x="592" y="282"/>
                    <a:pt x="595" y="278"/>
                  </a:cubicBezTo>
                  <a:cubicBezTo>
                    <a:pt x="599" y="274"/>
                    <a:pt x="602" y="281"/>
                    <a:pt x="607" y="282"/>
                  </a:cubicBezTo>
                  <a:close/>
                  <a:moveTo>
                    <a:pt x="531" y="265"/>
                  </a:moveTo>
                  <a:cubicBezTo>
                    <a:pt x="536" y="264"/>
                    <a:pt x="535" y="257"/>
                    <a:pt x="532" y="254"/>
                  </a:cubicBezTo>
                  <a:cubicBezTo>
                    <a:pt x="531" y="251"/>
                    <a:pt x="526" y="251"/>
                    <a:pt x="522" y="251"/>
                  </a:cubicBezTo>
                  <a:cubicBezTo>
                    <a:pt x="518" y="252"/>
                    <a:pt x="511" y="258"/>
                    <a:pt x="515" y="264"/>
                  </a:cubicBezTo>
                  <a:cubicBezTo>
                    <a:pt x="519" y="270"/>
                    <a:pt x="527" y="265"/>
                    <a:pt x="531" y="265"/>
                  </a:cubicBezTo>
                  <a:close/>
                  <a:moveTo>
                    <a:pt x="487" y="172"/>
                  </a:moveTo>
                  <a:cubicBezTo>
                    <a:pt x="485" y="177"/>
                    <a:pt x="491" y="177"/>
                    <a:pt x="492" y="182"/>
                  </a:cubicBezTo>
                  <a:cubicBezTo>
                    <a:pt x="492" y="187"/>
                    <a:pt x="499" y="189"/>
                    <a:pt x="504" y="186"/>
                  </a:cubicBezTo>
                  <a:cubicBezTo>
                    <a:pt x="509" y="183"/>
                    <a:pt x="523" y="187"/>
                    <a:pt x="523" y="183"/>
                  </a:cubicBezTo>
                  <a:cubicBezTo>
                    <a:pt x="523" y="179"/>
                    <a:pt x="508" y="172"/>
                    <a:pt x="503" y="173"/>
                  </a:cubicBezTo>
                  <a:cubicBezTo>
                    <a:pt x="498" y="174"/>
                    <a:pt x="489" y="167"/>
                    <a:pt x="487" y="172"/>
                  </a:cubicBezTo>
                  <a:close/>
                  <a:moveTo>
                    <a:pt x="621" y="475"/>
                  </a:moveTo>
                  <a:cubicBezTo>
                    <a:pt x="621" y="478"/>
                    <a:pt x="642" y="487"/>
                    <a:pt x="643" y="483"/>
                  </a:cubicBezTo>
                  <a:cubicBezTo>
                    <a:pt x="643" y="479"/>
                    <a:pt x="620" y="473"/>
                    <a:pt x="621" y="475"/>
                  </a:cubicBezTo>
                  <a:close/>
                  <a:moveTo>
                    <a:pt x="711" y="497"/>
                  </a:moveTo>
                  <a:cubicBezTo>
                    <a:pt x="710" y="499"/>
                    <a:pt x="707" y="495"/>
                    <a:pt x="711" y="492"/>
                  </a:cubicBezTo>
                  <a:cubicBezTo>
                    <a:pt x="714" y="490"/>
                    <a:pt x="710" y="489"/>
                    <a:pt x="707" y="491"/>
                  </a:cubicBezTo>
                  <a:cubicBezTo>
                    <a:pt x="704" y="492"/>
                    <a:pt x="705" y="484"/>
                    <a:pt x="708" y="483"/>
                  </a:cubicBezTo>
                  <a:cubicBezTo>
                    <a:pt x="710" y="481"/>
                    <a:pt x="701" y="478"/>
                    <a:pt x="701" y="481"/>
                  </a:cubicBezTo>
                  <a:cubicBezTo>
                    <a:pt x="701" y="484"/>
                    <a:pt x="695" y="482"/>
                    <a:pt x="694" y="480"/>
                  </a:cubicBezTo>
                  <a:cubicBezTo>
                    <a:pt x="693" y="477"/>
                    <a:pt x="689" y="477"/>
                    <a:pt x="691" y="475"/>
                  </a:cubicBezTo>
                  <a:cubicBezTo>
                    <a:pt x="692" y="473"/>
                    <a:pt x="685" y="472"/>
                    <a:pt x="684" y="475"/>
                  </a:cubicBezTo>
                  <a:cubicBezTo>
                    <a:pt x="684" y="478"/>
                    <a:pt x="682" y="473"/>
                    <a:pt x="685" y="469"/>
                  </a:cubicBezTo>
                  <a:cubicBezTo>
                    <a:pt x="689" y="466"/>
                    <a:pt x="688" y="462"/>
                    <a:pt x="691" y="460"/>
                  </a:cubicBezTo>
                  <a:cubicBezTo>
                    <a:pt x="694" y="458"/>
                    <a:pt x="691" y="456"/>
                    <a:pt x="687" y="458"/>
                  </a:cubicBezTo>
                  <a:cubicBezTo>
                    <a:pt x="683" y="459"/>
                    <a:pt x="674" y="472"/>
                    <a:pt x="674" y="476"/>
                  </a:cubicBezTo>
                  <a:cubicBezTo>
                    <a:pt x="674" y="479"/>
                    <a:pt x="674" y="484"/>
                    <a:pt x="670" y="483"/>
                  </a:cubicBezTo>
                  <a:cubicBezTo>
                    <a:pt x="667" y="483"/>
                    <a:pt x="663" y="486"/>
                    <a:pt x="666" y="488"/>
                  </a:cubicBezTo>
                  <a:cubicBezTo>
                    <a:pt x="668" y="490"/>
                    <a:pt x="659" y="496"/>
                    <a:pt x="663" y="498"/>
                  </a:cubicBezTo>
                  <a:cubicBezTo>
                    <a:pt x="667" y="500"/>
                    <a:pt x="672" y="497"/>
                    <a:pt x="676" y="498"/>
                  </a:cubicBezTo>
                  <a:cubicBezTo>
                    <a:pt x="680" y="498"/>
                    <a:pt x="684" y="498"/>
                    <a:pt x="687" y="496"/>
                  </a:cubicBezTo>
                  <a:cubicBezTo>
                    <a:pt x="691" y="493"/>
                    <a:pt x="691" y="498"/>
                    <a:pt x="695" y="498"/>
                  </a:cubicBezTo>
                  <a:cubicBezTo>
                    <a:pt x="698" y="497"/>
                    <a:pt x="693" y="501"/>
                    <a:pt x="693" y="503"/>
                  </a:cubicBezTo>
                  <a:cubicBezTo>
                    <a:pt x="693" y="506"/>
                    <a:pt x="697" y="502"/>
                    <a:pt x="700" y="501"/>
                  </a:cubicBezTo>
                  <a:cubicBezTo>
                    <a:pt x="702" y="499"/>
                    <a:pt x="706" y="501"/>
                    <a:pt x="705" y="503"/>
                  </a:cubicBezTo>
                  <a:cubicBezTo>
                    <a:pt x="703" y="505"/>
                    <a:pt x="712" y="508"/>
                    <a:pt x="715" y="504"/>
                  </a:cubicBezTo>
                  <a:cubicBezTo>
                    <a:pt x="717" y="500"/>
                    <a:pt x="712" y="494"/>
                    <a:pt x="711" y="497"/>
                  </a:cubicBezTo>
                  <a:close/>
                  <a:moveTo>
                    <a:pt x="66" y="431"/>
                  </a:moveTo>
                  <a:cubicBezTo>
                    <a:pt x="60" y="435"/>
                    <a:pt x="75" y="451"/>
                    <a:pt x="79" y="449"/>
                  </a:cubicBezTo>
                  <a:cubicBezTo>
                    <a:pt x="81" y="447"/>
                    <a:pt x="75" y="441"/>
                    <a:pt x="75" y="436"/>
                  </a:cubicBezTo>
                  <a:cubicBezTo>
                    <a:pt x="75" y="432"/>
                    <a:pt x="73" y="428"/>
                    <a:pt x="66" y="431"/>
                  </a:cubicBezTo>
                  <a:close/>
                  <a:moveTo>
                    <a:pt x="654" y="513"/>
                  </a:moveTo>
                  <a:cubicBezTo>
                    <a:pt x="652" y="513"/>
                    <a:pt x="654" y="509"/>
                    <a:pt x="654" y="507"/>
                  </a:cubicBezTo>
                  <a:cubicBezTo>
                    <a:pt x="654" y="505"/>
                    <a:pt x="649" y="508"/>
                    <a:pt x="648" y="510"/>
                  </a:cubicBezTo>
                  <a:cubicBezTo>
                    <a:pt x="648" y="513"/>
                    <a:pt x="644" y="513"/>
                    <a:pt x="644" y="515"/>
                  </a:cubicBezTo>
                  <a:cubicBezTo>
                    <a:pt x="644" y="519"/>
                    <a:pt x="644" y="517"/>
                    <a:pt x="641" y="518"/>
                  </a:cubicBezTo>
                  <a:cubicBezTo>
                    <a:pt x="638" y="520"/>
                    <a:pt x="627" y="518"/>
                    <a:pt x="627" y="516"/>
                  </a:cubicBezTo>
                  <a:cubicBezTo>
                    <a:pt x="626" y="513"/>
                    <a:pt x="618" y="512"/>
                    <a:pt x="618" y="509"/>
                  </a:cubicBezTo>
                  <a:cubicBezTo>
                    <a:pt x="618" y="505"/>
                    <a:pt x="614" y="504"/>
                    <a:pt x="617" y="500"/>
                  </a:cubicBezTo>
                  <a:cubicBezTo>
                    <a:pt x="620" y="497"/>
                    <a:pt x="616" y="495"/>
                    <a:pt x="613" y="498"/>
                  </a:cubicBezTo>
                  <a:cubicBezTo>
                    <a:pt x="610" y="501"/>
                    <a:pt x="608" y="496"/>
                    <a:pt x="613" y="495"/>
                  </a:cubicBezTo>
                  <a:cubicBezTo>
                    <a:pt x="617" y="493"/>
                    <a:pt x="624" y="491"/>
                    <a:pt x="620" y="484"/>
                  </a:cubicBezTo>
                  <a:cubicBezTo>
                    <a:pt x="616" y="477"/>
                    <a:pt x="592" y="486"/>
                    <a:pt x="586" y="490"/>
                  </a:cubicBezTo>
                  <a:cubicBezTo>
                    <a:pt x="579" y="494"/>
                    <a:pt x="572" y="505"/>
                    <a:pt x="568" y="505"/>
                  </a:cubicBezTo>
                  <a:cubicBezTo>
                    <a:pt x="565" y="505"/>
                    <a:pt x="574" y="499"/>
                    <a:pt x="575" y="497"/>
                  </a:cubicBezTo>
                  <a:cubicBezTo>
                    <a:pt x="577" y="494"/>
                    <a:pt x="575" y="492"/>
                    <a:pt x="577" y="493"/>
                  </a:cubicBezTo>
                  <a:cubicBezTo>
                    <a:pt x="579" y="494"/>
                    <a:pt x="585" y="485"/>
                    <a:pt x="588" y="482"/>
                  </a:cubicBezTo>
                  <a:cubicBezTo>
                    <a:pt x="592" y="479"/>
                    <a:pt x="596" y="482"/>
                    <a:pt x="597" y="480"/>
                  </a:cubicBezTo>
                  <a:cubicBezTo>
                    <a:pt x="597" y="477"/>
                    <a:pt x="599" y="476"/>
                    <a:pt x="603" y="473"/>
                  </a:cubicBezTo>
                  <a:cubicBezTo>
                    <a:pt x="606" y="469"/>
                    <a:pt x="649" y="470"/>
                    <a:pt x="653" y="470"/>
                  </a:cubicBezTo>
                  <a:cubicBezTo>
                    <a:pt x="657" y="470"/>
                    <a:pt x="665" y="465"/>
                    <a:pt x="667" y="461"/>
                  </a:cubicBezTo>
                  <a:cubicBezTo>
                    <a:pt x="670" y="458"/>
                    <a:pt x="673" y="458"/>
                    <a:pt x="678" y="458"/>
                  </a:cubicBezTo>
                  <a:cubicBezTo>
                    <a:pt x="684" y="458"/>
                    <a:pt x="687" y="453"/>
                    <a:pt x="690" y="451"/>
                  </a:cubicBezTo>
                  <a:cubicBezTo>
                    <a:pt x="692" y="449"/>
                    <a:pt x="691" y="448"/>
                    <a:pt x="689" y="448"/>
                  </a:cubicBezTo>
                  <a:cubicBezTo>
                    <a:pt x="686" y="447"/>
                    <a:pt x="684" y="446"/>
                    <a:pt x="687" y="446"/>
                  </a:cubicBezTo>
                  <a:cubicBezTo>
                    <a:pt x="689" y="445"/>
                    <a:pt x="690" y="444"/>
                    <a:pt x="691" y="441"/>
                  </a:cubicBezTo>
                  <a:cubicBezTo>
                    <a:pt x="692" y="437"/>
                    <a:pt x="690" y="439"/>
                    <a:pt x="687" y="434"/>
                  </a:cubicBezTo>
                  <a:cubicBezTo>
                    <a:pt x="684" y="430"/>
                    <a:pt x="682" y="436"/>
                    <a:pt x="679" y="436"/>
                  </a:cubicBezTo>
                  <a:cubicBezTo>
                    <a:pt x="675" y="435"/>
                    <a:pt x="681" y="431"/>
                    <a:pt x="678" y="429"/>
                  </a:cubicBezTo>
                  <a:cubicBezTo>
                    <a:pt x="675" y="427"/>
                    <a:pt x="670" y="429"/>
                    <a:pt x="666" y="432"/>
                  </a:cubicBezTo>
                  <a:cubicBezTo>
                    <a:pt x="661" y="436"/>
                    <a:pt x="662" y="432"/>
                    <a:pt x="658" y="436"/>
                  </a:cubicBezTo>
                  <a:cubicBezTo>
                    <a:pt x="654" y="439"/>
                    <a:pt x="654" y="434"/>
                    <a:pt x="656" y="432"/>
                  </a:cubicBezTo>
                  <a:cubicBezTo>
                    <a:pt x="658" y="431"/>
                    <a:pt x="659" y="433"/>
                    <a:pt x="661" y="430"/>
                  </a:cubicBezTo>
                  <a:cubicBezTo>
                    <a:pt x="662" y="428"/>
                    <a:pt x="664" y="430"/>
                    <a:pt x="668" y="428"/>
                  </a:cubicBezTo>
                  <a:cubicBezTo>
                    <a:pt x="672" y="425"/>
                    <a:pt x="675" y="426"/>
                    <a:pt x="677" y="424"/>
                  </a:cubicBezTo>
                  <a:cubicBezTo>
                    <a:pt x="678" y="422"/>
                    <a:pt x="675" y="420"/>
                    <a:pt x="671" y="421"/>
                  </a:cubicBezTo>
                  <a:cubicBezTo>
                    <a:pt x="667" y="421"/>
                    <a:pt x="664" y="415"/>
                    <a:pt x="662" y="417"/>
                  </a:cubicBezTo>
                  <a:cubicBezTo>
                    <a:pt x="659" y="419"/>
                    <a:pt x="660" y="414"/>
                    <a:pt x="657" y="416"/>
                  </a:cubicBezTo>
                  <a:cubicBezTo>
                    <a:pt x="654" y="418"/>
                    <a:pt x="652" y="416"/>
                    <a:pt x="651" y="412"/>
                  </a:cubicBezTo>
                  <a:cubicBezTo>
                    <a:pt x="650" y="409"/>
                    <a:pt x="642" y="403"/>
                    <a:pt x="638" y="402"/>
                  </a:cubicBezTo>
                  <a:cubicBezTo>
                    <a:pt x="633" y="400"/>
                    <a:pt x="636" y="398"/>
                    <a:pt x="639" y="400"/>
                  </a:cubicBezTo>
                  <a:cubicBezTo>
                    <a:pt x="641" y="401"/>
                    <a:pt x="644" y="398"/>
                    <a:pt x="645" y="396"/>
                  </a:cubicBezTo>
                  <a:cubicBezTo>
                    <a:pt x="646" y="394"/>
                    <a:pt x="643" y="393"/>
                    <a:pt x="642" y="393"/>
                  </a:cubicBezTo>
                  <a:cubicBezTo>
                    <a:pt x="640" y="392"/>
                    <a:pt x="640" y="390"/>
                    <a:pt x="641" y="388"/>
                  </a:cubicBezTo>
                  <a:cubicBezTo>
                    <a:pt x="641" y="386"/>
                    <a:pt x="636" y="384"/>
                    <a:pt x="636" y="382"/>
                  </a:cubicBezTo>
                  <a:cubicBezTo>
                    <a:pt x="635" y="381"/>
                    <a:pt x="632" y="379"/>
                    <a:pt x="633" y="378"/>
                  </a:cubicBezTo>
                  <a:cubicBezTo>
                    <a:pt x="633" y="376"/>
                    <a:pt x="629" y="374"/>
                    <a:pt x="629" y="372"/>
                  </a:cubicBezTo>
                  <a:cubicBezTo>
                    <a:pt x="629" y="370"/>
                    <a:pt x="624" y="365"/>
                    <a:pt x="624" y="363"/>
                  </a:cubicBezTo>
                  <a:cubicBezTo>
                    <a:pt x="624" y="360"/>
                    <a:pt x="621" y="358"/>
                    <a:pt x="620" y="355"/>
                  </a:cubicBezTo>
                  <a:cubicBezTo>
                    <a:pt x="619" y="352"/>
                    <a:pt x="617" y="354"/>
                    <a:pt x="616" y="358"/>
                  </a:cubicBezTo>
                  <a:cubicBezTo>
                    <a:pt x="615" y="362"/>
                    <a:pt x="611" y="362"/>
                    <a:pt x="613" y="364"/>
                  </a:cubicBezTo>
                  <a:cubicBezTo>
                    <a:pt x="615" y="367"/>
                    <a:pt x="613" y="367"/>
                    <a:pt x="611" y="368"/>
                  </a:cubicBezTo>
                  <a:cubicBezTo>
                    <a:pt x="610" y="370"/>
                    <a:pt x="613" y="373"/>
                    <a:pt x="610" y="373"/>
                  </a:cubicBezTo>
                  <a:cubicBezTo>
                    <a:pt x="607" y="373"/>
                    <a:pt x="608" y="378"/>
                    <a:pt x="607" y="376"/>
                  </a:cubicBezTo>
                  <a:cubicBezTo>
                    <a:pt x="606" y="373"/>
                    <a:pt x="602" y="374"/>
                    <a:pt x="602" y="377"/>
                  </a:cubicBezTo>
                  <a:cubicBezTo>
                    <a:pt x="602" y="379"/>
                    <a:pt x="596" y="381"/>
                    <a:pt x="594" y="381"/>
                  </a:cubicBezTo>
                  <a:cubicBezTo>
                    <a:pt x="592" y="381"/>
                    <a:pt x="592" y="376"/>
                    <a:pt x="590" y="378"/>
                  </a:cubicBezTo>
                  <a:cubicBezTo>
                    <a:pt x="588" y="379"/>
                    <a:pt x="588" y="374"/>
                    <a:pt x="585" y="374"/>
                  </a:cubicBezTo>
                  <a:cubicBezTo>
                    <a:pt x="582" y="374"/>
                    <a:pt x="580" y="374"/>
                    <a:pt x="581" y="371"/>
                  </a:cubicBezTo>
                  <a:cubicBezTo>
                    <a:pt x="582" y="368"/>
                    <a:pt x="576" y="367"/>
                    <a:pt x="578" y="365"/>
                  </a:cubicBezTo>
                  <a:cubicBezTo>
                    <a:pt x="580" y="364"/>
                    <a:pt x="577" y="361"/>
                    <a:pt x="577" y="356"/>
                  </a:cubicBezTo>
                  <a:cubicBezTo>
                    <a:pt x="577" y="352"/>
                    <a:pt x="580" y="351"/>
                    <a:pt x="580" y="350"/>
                  </a:cubicBezTo>
                  <a:cubicBezTo>
                    <a:pt x="580" y="348"/>
                    <a:pt x="577" y="348"/>
                    <a:pt x="575" y="349"/>
                  </a:cubicBezTo>
                  <a:cubicBezTo>
                    <a:pt x="573" y="351"/>
                    <a:pt x="573" y="347"/>
                    <a:pt x="571" y="347"/>
                  </a:cubicBezTo>
                  <a:cubicBezTo>
                    <a:pt x="568" y="348"/>
                    <a:pt x="562" y="347"/>
                    <a:pt x="561" y="344"/>
                  </a:cubicBezTo>
                  <a:cubicBezTo>
                    <a:pt x="561" y="341"/>
                    <a:pt x="559" y="342"/>
                    <a:pt x="557" y="339"/>
                  </a:cubicBezTo>
                  <a:cubicBezTo>
                    <a:pt x="556" y="336"/>
                    <a:pt x="554" y="339"/>
                    <a:pt x="554" y="337"/>
                  </a:cubicBezTo>
                  <a:cubicBezTo>
                    <a:pt x="554" y="334"/>
                    <a:pt x="552" y="334"/>
                    <a:pt x="550" y="333"/>
                  </a:cubicBezTo>
                  <a:cubicBezTo>
                    <a:pt x="548" y="333"/>
                    <a:pt x="547" y="331"/>
                    <a:pt x="544" y="330"/>
                  </a:cubicBezTo>
                  <a:cubicBezTo>
                    <a:pt x="542" y="330"/>
                    <a:pt x="538" y="332"/>
                    <a:pt x="536" y="333"/>
                  </a:cubicBezTo>
                  <a:cubicBezTo>
                    <a:pt x="535" y="334"/>
                    <a:pt x="531" y="331"/>
                    <a:pt x="529" y="332"/>
                  </a:cubicBezTo>
                  <a:cubicBezTo>
                    <a:pt x="527" y="333"/>
                    <a:pt x="527" y="331"/>
                    <a:pt x="523" y="330"/>
                  </a:cubicBezTo>
                  <a:cubicBezTo>
                    <a:pt x="518" y="329"/>
                    <a:pt x="512" y="328"/>
                    <a:pt x="512" y="330"/>
                  </a:cubicBezTo>
                  <a:cubicBezTo>
                    <a:pt x="512" y="331"/>
                    <a:pt x="508" y="332"/>
                    <a:pt x="509" y="336"/>
                  </a:cubicBezTo>
                  <a:cubicBezTo>
                    <a:pt x="509" y="339"/>
                    <a:pt x="513" y="339"/>
                    <a:pt x="514" y="341"/>
                  </a:cubicBezTo>
                  <a:cubicBezTo>
                    <a:pt x="515" y="344"/>
                    <a:pt x="512" y="343"/>
                    <a:pt x="512" y="345"/>
                  </a:cubicBezTo>
                  <a:cubicBezTo>
                    <a:pt x="512" y="347"/>
                    <a:pt x="509" y="347"/>
                    <a:pt x="509" y="349"/>
                  </a:cubicBezTo>
                  <a:cubicBezTo>
                    <a:pt x="509" y="350"/>
                    <a:pt x="511" y="350"/>
                    <a:pt x="512" y="353"/>
                  </a:cubicBezTo>
                  <a:cubicBezTo>
                    <a:pt x="513" y="357"/>
                    <a:pt x="514" y="356"/>
                    <a:pt x="515" y="361"/>
                  </a:cubicBezTo>
                  <a:cubicBezTo>
                    <a:pt x="516" y="365"/>
                    <a:pt x="514" y="364"/>
                    <a:pt x="512" y="365"/>
                  </a:cubicBezTo>
                  <a:cubicBezTo>
                    <a:pt x="510" y="365"/>
                    <a:pt x="512" y="367"/>
                    <a:pt x="509" y="370"/>
                  </a:cubicBezTo>
                  <a:cubicBezTo>
                    <a:pt x="507" y="373"/>
                    <a:pt x="505" y="376"/>
                    <a:pt x="507" y="378"/>
                  </a:cubicBezTo>
                  <a:cubicBezTo>
                    <a:pt x="509" y="380"/>
                    <a:pt x="516" y="383"/>
                    <a:pt x="519" y="387"/>
                  </a:cubicBezTo>
                  <a:cubicBezTo>
                    <a:pt x="522" y="392"/>
                    <a:pt x="522" y="400"/>
                    <a:pt x="521" y="405"/>
                  </a:cubicBezTo>
                  <a:cubicBezTo>
                    <a:pt x="520" y="410"/>
                    <a:pt x="514" y="412"/>
                    <a:pt x="509" y="416"/>
                  </a:cubicBezTo>
                  <a:cubicBezTo>
                    <a:pt x="505" y="421"/>
                    <a:pt x="500" y="420"/>
                    <a:pt x="498" y="420"/>
                  </a:cubicBezTo>
                  <a:cubicBezTo>
                    <a:pt x="496" y="421"/>
                    <a:pt x="497" y="425"/>
                    <a:pt x="500" y="428"/>
                  </a:cubicBezTo>
                  <a:cubicBezTo>
                    <a:pt x="503" y="432"/>
                    <a:pt x="501" y="433"/>
                    <a:pt x="502" y="436"/>
                  </a:cubicBezTo>
                  <a:cubicBezTo>
                    <a:pt x="504" y="440"/>
                    <a:pt x="502" y="443"/>
                    <a:pt x="505" y="446"/>
                  </a:cubicBezTo>
                  <a:cubicBezTo>
                    <a:pt x="507" y="449"/>
                    <a:pt x="506" y="450"/>
                    <a:pt x="503" y="453"/>
                  </a:cubicBezTo>
                  <a:cubicBezTo>
                    <a:pt x="500" y="455"/>
                    <a:pt x="504" y="454"/>
                    <a:pt x="504" y="457"/>
                  </a:cubicBezTo>
                  <a:cubicBezTo>
                    <a:pt x="504" y="460"/>
                    <a:pt x="503" y="458"/>
                    <a:pt x="501" y="456"/>
                  </a:cubicBezTo>
                  <a:cubicBezTo>
                    <a:pt x="498" y="455"/>
                    <a:pt x="496" y="459"/>
                    <a:pt x="496" y="461"/>
                  </a:cubicBezTo>
                  <a:cubicBezTo>
                    <a:pt x="496" y="463"/>
                    <a:pt x="491" y="459"/>
                    <a:pt x="489" y="459"/>
                  </a:cubicBezTo>
                  <a:cubicBezTo>
                    <a:pt x="488" y="459"/>
                    <a:pt x="490" y="456"/>
                    <a:pt x="486" y="453"/>
                  </a:cubicBezTo>
                  <a:cubicBezTo>
                    <a:pt x="483" y="451"/>
                    <a:pt x="481" y="450"/>
                    <a:pt x="481" y="448"/>
                  </a:cubicBezTo>
                  <a:cubicBezTo>
                    <a:pt x="481" y="445"/>
                    <a:pt x="475" y="444"/>
                    <a:pt x="475" y="441"/>
                  </a:cubicBezTo>
                  <a:cubicBezTo>
                    <a:pt x="475" y="438"/>
                    <a:pt x="476" y="431"/>
                    <a:pt x="475" y="428"/>
                  </a:cubicBezTo>
                  <a:cubicBezTo>
                    <a:pt x="473" y="426"/>
                    <a:pt x="475" y="424"/>
                    <a:pt x="476" y="422"/>
                  </a:cubicBezTo>
                  <a:cubicBezTo>
                    <a:pt x="477" y="420"/>
                    <a:pt x="474" y="417"/>
                    <a:pt x="471" y="417"/>
                  </a:cubicBezTo>
                  <a:cubicBezTo>
                    <a:pt x="468" y="417"/>
                    <a:pt x="463" y="416"/>
                    <a:pt x="459" y="416"/>
                  </a:cubicBezTo>
                  <a:cubicBezTo>
                    <a:pt x="455" y="417"/>
                    <a:pt x="452" y="416"/>
                    <a:pt x="451" y="415"/>
                  </a:cubicBezTo>
                  <a:cubicBezTo>
                    <a:pt x="449" y="413"/>
                    <a:pt x="445" y="411"/>
                    <a:pt x="440" y="409"/>
                  </a:cubicBezTo>
                  <a:cubicBezTo>
                    <a:pt x="434" y="408"/>
                    <a:pt x="432" y="405"/>
                    <a:pt x="431" y="403"/>
                  </a:cubicBezTo>
                  <a:cubicBezTo>
                    <a:pt x="430" y="402"/>
                    <a:pt x="425" y="401"/>
                    <a:pt x="424" y="399"/>
                  </a:cubicBezTo>
                  <a:cubicBezTo>
                    <a:pt x="422" y="397"/>
                    <a:pt x="417" y="396"/>
                    <a:pt x="415" y="397"/>
                  </a:cubicBezTo>
                  <a:cubicBezTo>
                    <a:pt x="413" y="397"/>
                    <a:pt x="407" y="392"/>
                    <a:pt x="404" y="393"/>
                  </a:cubicBezTo>
                  <a:cubicBezTo>
                    <a:pt x="401" y="393"/>
                    <a:pt x="394" y="396"/>
                    <a:pt x="392" y="396"/>
                  </a:cubicBezTo>
                  <a:cubicBezTo>
                    <a:pt x="391" y="396"/>
                    <a:pt x="392" y="393"/>
                    <a:pt x="393" y="392"/>
                  </a:cubicBezTo>
                  <a:cubicBezTo>
                    <a:pt x="394" y="391"/>
                    <a:pt x="391" y="386"/>
                    <a:pt x="390" y="382"/>
                  </a:cubicBezTo>
                  <a:cubicBezTo>
                    <a:pt x="389" y="378"/>
                    <a:pt x="388" y="375"/>
                    <a:pt x="384" y="375"/>
                  </a:cubicBezTo>
                  <a:cubicBezTo>
                    <a:pt x="380" y="376"/>
                    <a:pt x="376" y="374"/>
                    <a:pt x="375" y="373"/>
                  </a:cubicBezTo>
                  <a:cubicBezTo>
                    <a:pt x="374" y="372"/>
                    <a:pt x="374" y="362"/>
                    <a:pt x="375" y="358"/>
                  </a:cubicBezTo>
                  <a:cubicBezTo>
                    <a:pt x="376" y="353"/>
                    <a:pt x="380" y="347"/>
                    <a:pt x="380" y="344"/>
                  </a:cubicBezTo>
                  <a:cubicBezTo>
                    <a:pt x="380" y="342"/>
                    <a:pt x="383" y="340"/>
                    <a:pt x="386" y="340"/>
                  </a:cubicBezTo>
                  <a:cubicBezTo>
                    <a:pt x="389" y="339"/>
                    <a:pt x="386" y="334"/>
                    <a:pt x="389" y="334"/>
                  </a:cubicBezTo>
                  <a:cubicBezTo>
                    <a:pt x="392" y="333"/>
                    <a:pt x="392" y="332"/>
                    <a:pt x="392" y="330"/>
                  </a:cubicBezTo>
                  <a:cubicBezTo>
                    <a:pt x="393" y="328"/>
                    <a:pt x="396" y="329"/>
                    <a:pt x="394" y="327"/>
                  </a:cubicBezTo>
                  <a:cubicBezTo>
                    <a:pt x="393" y="326"/>
                    <a:pt x="394" y="325"/>
                    <a:pt x="398" y="325"/>
                  </a:cubicBezTo>
                  <a:cubicBezTo>
                    <a:pt x="402" y="325"/>
                    <a:pt x="408" y="324"/>
                    <a:pt x="407" y="320"/>
                  </a:cubicBezTo>
                  <a:cubicBezTo>
                    <a:pt x="407" y="316"/>
                    <a:pt x="396" y="319"/>
                    <a:pt x="396" y="315"/>
                  </a:cubicBezTo>
                  <a:cubicBezTo>
                    <a:pt x="396" y="312"/>
                    <a:pt x="382" y="312"/>
                    <a:pt x="383" y="310"/>
                  </a:cubicBezTo>
                  <a:cubicBezTo>
                    <a:pt x="384" y="308"/>
                    <a:pt x="397" y="311"/>
                    <a:pt x="401" y="313"/>
                  </a:cubicBezTo>
                  <a:cubicBezTo>
                    <a:pt x="406" y="315"/>
                    <a:pt x="407" y="314"/>
                    <a:pt x="411" y="314"/>
                  </a:cubicBezTo>
                  <a:cubicBezTo>
                    <a:pt x="415" y="314"/>
                    <a:pt x="412" y="309"/>
                    <a:pt x="413" y="307"/>
                  </a:cubicBezTo>
                  <a:cubicBezTo>
                    <a:pt x="414" y="305"/>
                    <a:pt x="421" y="310"/>
                    <a:pt x="425" y="309"/>
                  </a:cubicBezTo>
                  <a:cubicBezTo>
                    <a:pt x="429" y="308"/>
                    <a:pt x="433" y="300"/>
                    <a:pt x="436" y="297"/>
                  </a:cubicBezTo>
                  <a:cubicBezTo>
                    <a:pt x="440" y="295"/>
                    <a:pt x="437" y="293"/>
                    <a:pt x="430" y="294"/>
                  </a:cubicBezTo>
                  <a:cubicBezTo>
                    <a:pt x="423" y="294"/>
                    <a:pt x="420" y="292"/>
                    <a:pt x="416" y="289"/>
                  </a:cubicBezTo>
                  <a:cubicBezTo>
                    <a:pt x="413" y="286"/>
                    <a:pt x="413" y="284"/>
                    <a:pt x="417" y="284"/>
                  </a:cubicBezTo>
                  <a:cubicBezTo>
                    <a:pt x="420" y="285"/>
                    <a:pt x="429" y="292"/>
                    <a:pt x="433" y="292"/>
                  </a:cubicBezTo>
                  <a:cubicBezTo>
                    <a:pt x="436" y="293"/>
                    <a:pt x="442" y="286"/>
                    <a:pt x="445" y="284"/>
                  </a:cubicBezTo>
                  <a:cubicBezTo>
                    <a:pt x="448" y="281"/>
                    <a:pt x="442" y="281"/>
                    <a:pt x="440" y="279"/>
                  </a:cubicBezTo>
                  <a:cubicBezTo>
                    <a:pt x="438" y="277"/>
                    <a:pt x="444" y="276"/>
                    <a:pt x="447" y="276"/>
                  </a:cubicBezTo>
                  <a:cubicBezTo>
                    <a:pt x="449" y="276"/>
                    <a:pt x="451" y="279"/>
                    <a:pt x="452" y="280"/>
                  </a:cubicBezTo>
                  <a:cubicBezTo>
                    <a:pt x="453" y="281"/>
                    <a:pt x="458" y="279"/>
                    <a:pt x="460" y="279"/>
                  </a:cubicBezTo>
                  <a:cubicBezTo>
                    <a:pt x="463" y="279"/>
                    <a:pt x="460" y="275"/>
                    <a:pt x="456" y="273"/>
                  </a:cubicBezTo>
                  <a:cubicBezTo>
                    <a:pt x="452" y="272"/>
                    <a:pt x="456" y="269"/>
                    <a:pt x="457" y="271"/>
                  </a:cubicBezTo>
                  <a:cubicBezTo>
                    <a:pt x="458" y="274"/>
                    <a:pt x="461" y="273"/>
                    <a:pt x="463" y="276"/>
                  </a:cubicBezTo>
                  <a:cubicBezTo>
                    <a:pt x="465" y="280"/>
                    <a:pt x="466" y="278"/>
                    <a:pt x="470" y="276"/>
                  </a:cubicBezTo>
                  <a:cubicBezTo>
                    <a:pt x="473" y="275"/>
                    <a:pt x="475" y="273"/>
                    <a:pt x="477" y="271"/>
                  </a:cubicBezTo>
                  <a:cubicBezTo>
                    <a:pt x="479" y="269"/>
                    <a:pt x="479" y="271"/>
                    <a:pt x="482" y="268"/>
                  </a:cubicBezTo>
                  <a:cubicBezTo>
                    <a:pt x="484" y="264"/>
                    <a:pt x="481" y="261"/>
                    <a:pt x="478" y="259"/>
                  </a:cubicBezTo>
                  <a:cubicBezTo>
                    <a:pt x="475" y="257"/>
                    <a:pt x="478" y="255"/>
                    <a:pt x="475" y="253"/>
                  </a:cubicBezTo>
                  <a:cubicBezTo>
                    <a:pt x="472" y="252"/>
                    <a:pt x="472" y="249"/>
                    <a:pt x="475" y="250"/>
                  </a:cubicBezTo>
                  <a:cubicBezTo>
                    <a:pt x="479" y="251"/>
                    <a:pt x="482" y="250"/>
                    <a:pt x="483" y="247"/>
                  </a:cubicBezTo>
                  <a:cubicBezTo>
                    <a:pt x="485" y="245"/>
                    <a:pt x="478" y="244"/>
                    <a:pt x="481" y="242"/>
                  </a:cubicBezTo>
                  <a:cubicBezTo>
                    <a:pt x="484" y="240"/>
                    <a:pt x="482" y="239"/>
                    <a:pt x="478" y="239"/>
                  </a:cubicBezTo>
                  <a:cubicBezTo>
                    <a:pt x="475" y="239"/>
                    <a:pt x="473" y="237"/>
                    <a:pt x="472" y="234"/>
                  </a:cubicBezTo>
                  <a:cubicBezTo>
                    <a:pt x="472" y="232"/>
                    <a:pt x="467" y="233"/>
                    <a:pt x="463" y="232"/>
                  </a:cubicBezTo>
                  <a:cubicBezTo>
                    <a:pt x="460" y="230"/>
                    <a:pt x="452" y="231"/>
                    <a:pt x="451" y="231"/>
                  </a:cubicBezTo>
                  <a:cubicBezTo>
                    <a:pt x="449" y="231"/>
                    <a:pt x="449" y="238"/>
                    <a:pt x="451" y="238"/>
                  </a:cubicBezTo>
                  <a:cubicBezTo>
                    <a:pt x="454" y="239"/>
                    <a:pt x="456" y="241"/>
                    <a:pt x="454" y="242"/>
                  </a:cubicBezTo>
                  <a:cubicBezTo>
                    <a:pt x="451" y="243"/>
                    <a:pt x="454" y="246"/>
                    <a:pt x="452" y="246"/>
                  </a:cubicBezTo>
                  <a:cubicBezTo>
                    <a:pt x="451" y="246"/>
                    <a:pt x="448" y="245"/>
                    <a:pt x="447" y="250"/>
                  </a:cubicBezTo>
                  <a:cubicBezTo>
                    <a:pt x="447" y="254"/>
                    <a:pt x="446" y="256"/>
                    <a:pt x="443" y="258"/>
                  </a:cubicBezTo>
                  <a:cubicBezTo>
                    <a:pt x="440" y="259"/>
                    <a:pt x="443" y="252"/>
                    <a:pt x="440" y="253"/>
                  </a:cubicBezTo>
                  <a:cubicBezTo>
                    <a:pt x="437" y="253"/>
                    <a:pt x="437" y="258"/>
                    <a:pt x="439" y="259"/>
                  </a:cubicBezTo>
                  <a:cubicBezTo>
                    <a:pt x="441" y="259"/>
                    <a:pt x="441" y="261"/>
                    <a:pt x="442" y="264"/>
                  </a:cubicBezTo>
                  <a:cubicBezTo>
                    <a:pt x="442" y="266"/>
                    <a:pt x="438" y="264"/>
                    <a:pt x="436" y="268"/>
                  </a:cubicBezTo>
                  <a:cubicBezTo>
                    <a:pt x="434" y="271"/>
                    <a:pt x="434" y="266"/>
                    <a:pt x="432" y="264"/>
                  </a:cubicBezTo>
                  <a:cubicBezTo>
                    <a:pt x="429" y="262"/>
                    <a:pt x="426" y="258"/>
                    <a:pt x="426" y="256"/>
                  </a:cubicBezTo>
                  <a:cubicBezTo>
                    <a:pt x="426" y="253"/>
                    <a:pt x="428" y="253"/>
                    <a:pt x="430" y="252"/>
                  </a:cubicBezTo>
                  <a:cubicBezTo>
                    <a:pt x="432" y="252"/>
                    <a:pt x="430" y="250"/>
                    <a:pt x="429" y="247"/>
                  </a:cubicBezTo>
                  <a:cubicBezTo>
                    <a:pt x="429" y="244"/>
                    <a:pt x="427" y="245"/>
                    <a:pt x="424" y="241"/>
                  </a:cubicBezTo>
                  <a:cubicBezTo>
                    <a:pt x="421" y="238"/>
                    <a:pt x="418" y="238"/>
                    <a:pt x="417" y="240"/>
                  </a:cubicBezTo>
                  <a:cubicBezTo>
                    <a:pt x="415" y="241"/>
                    <a:pt x="416" y="244"/>
                    <a:pt x="414" y="245"/>
                  </a:cubicBezTo>
                  <a:cubicBezTo>
                    <a:pt x="411" y="246"/>
                    <a:pt x="412" y="251"/>
                    <a:pt x="410" y="252"/>
                  </a:cubicBezTo>
                  <a:cubicBezTo>
                    <a:pt x="408" y="252"/>
                    <a:pt x="409" y="243"/>
                    <a:pt x="407" y="242"/>
                  </a:cubicBezTo>
                  <a:cubicBezTo>
                    <a:pt x="405" y="241"/>
                    <a:pt x="406" y="239"/>
                    <a:pt x="408" y="239"/>
                  </a:cubicBezTo>
                  <a:cubicBezTo>
                    <a:pt x="411" y="238"/>
                    <a:pt x="413" y="235"/>
                    <a:pt x="410" y="235"/>
                  </a:cubicBezTo>
                  <a:cubicBezTo>
                    <a:pt x="408" y="235"/>
                    <a:pt x="404" y="233"/>
                    <a:pt x="402" y="232"/>
                  </a:cubicBezTo>
                  <a:cubicBezTo>
                    <a:pt x="401" y="232"/>
                    <a:pt x="398" y="235"/>
                    <a:pt x="396" y="234"/>
                  </a:cubicBezTo>
                  <a:cubicBezTo>
                    <a:pt x="394" y="232"/>
                    <a:pt x="396" y="229"/>
                    <a:pt x="397" y="227"/>
                  </a:cubicBezTo>
                  <a:cubicBezTo>
                    <a:pt x="397" y="225"/>
                    <a:pt x="399" y="228"/>
                    <a:pt x="401" y="225"/>
                  </a:cubicBezTo>
                  <a:cubicBezTo>
                    <a:pt x="403" y="223"/>
                    <a:pt x="396" y="223"/>
                    <a:pt x="396" y="220"/>
                  </a:cubicBezTo>
                  <a:cubicBezTo>
                    <a:pt x="396" y="217"/>
                    <a:pt x="391" y="217"/>
                    <a:pt x="389" y="216"/>
                  </a:cubicBezTo>
                  <a:cubicBezTo>
                    <a:pt x="387" y="215"/>
                    <a:pt x="390" y="210"/>
                    <a:pt x="389" y="209"/>
                  </a:cubicBezTo>
                  <a:cubicBezTo>
                    <a:pt x="389" y="207"/>
                    <a:pt x="382" y="201"/>
                    <a:pt x="379" y="202"/>
                  </a:cubicBezTo>
                  <a:cubicBezTo>
                    <a:pt x="376" y="202"/>
                    <a:pt x="376" y="198"/>
                    <a:pt x="377" y="198"/>
                  </a:cubicBezTo>
                  <a:cubicBezTo>
                    <a:pt x="379" y="198"/>
                    <a:pt x="380" y="197"/>
                    <a:pt x="383" y="194"/>
                  </a:cubicBezTo>
                  <a:cubicBezTo>
                    <a:pt x="386" y="190"/>
                    <a:pt x="386" y="189"/>
                    <a:pt x="384" y="189"/>
                  </a:cubicBezTo>
                  <a:cubicBezTo>
                    <a:pt x="382" y="188"/>
                    <a:pt x="381" y="186"/>
                    <a:pt x="385" y="186"/>
                  </a:cubicBezTo>
                  <a:cubicBezTo>
                    <a:pt x="389" y="186"/>
                    <a:pt x="395" y="189"/>
                    <a:pt x="397" y="187"/>
                  </a:cubicBezTo>
                  <a:cubicBezTo>
                    <a:pt x="399" y="185"/>
                    <a:pt x="406" y="175"/>
                    <a:pt x="409" y="171"/>
                  </a:cubicBezTo>
                  <a:cubicBezTo>
                    <a:pt x="412" y="167"/>
                    <a:pt x="407" y="167"/>
                    <a:pt x="400" y="167"/>
                  </a:cubicBezTo>
                  <a:cubicBezTo>
                    <a:pt x="394" y="168"/>
                    <a:pt x="393" y="165"/>
                    <a:pt x="387" y="165"/>
                  </a:cubicBezTo>
                  <a:cubicBezTo>
                    <a:pt x="382" y="164"/>
                    <a:pt x="372" y="166"/>
                    <a:pt x="371" y="167"/>
                  </a:cubicBezTo>
                  <a:cubicBezTo>
                    <a:pt x="369" y="169"/>
                    <a:pt x="373" y="170"/>
                    <a:pt x="373" y="172"/>
                  </a:cubicBezTo>
                  <a:cubicBezTo>
                    <a:pt x="372" y="174"/>
                    <a:pt x="369" y="171"/>
                    <a:pt x="367" y="172"/>
                  </a:cubicBezTo>
                  <a:cubicBezTo>
                    <a:pt x="366" y="172"/>
                    <a:pt x="368" y="175"/>
                    <a:pt x="367" y="181"/>
                  </a:cubicBezTo>
                  <a:cubicBezTo>
                    <a:pt x="367" y="187"/>
                    <a:pt x="369" y="187"/>
                    <a:pt x="371" y="190"/>
                  </a:cubicBezTo>
                  <a:cubicBezTo>
                    <a:pt x="372" y="192"/>
                    <a:pt x="372" y="195"/>
                    <a:pt x="372" y="199"/>
                  </a:cubicBezTo>
                  <a:cubicBezTo>
                    <a:pt x="372" y="203"/>
                    <a:pt x="368" y="203"/>
                    <a:pt x="367" y="204"/>
                  </a:cubicBezTo>
                  <a:cubicBezTo>
                    <a:pt x="366" y="205"/>
                    <a:pt x="370" y="206"/>
                    <a:pt x="369" y="208"/>
                  </a:cubicBezTo>
                  <a:cubicBezTo>
                    <a:pt x="369" y="211"/>
                    <a:pt x="365" y="207"/>
                    <a:pt x="363" y="208"/>
                  </a:cubicBezTo>
                  <a:cubicBezTo>
                    <a:pt x="361" y="208"/>
                    <a:pt x="359" y="215"/>
                    <a:pt x="361" y="217"/>
                  </a:cubicBezTo>
                  <a:cubicBezTo>
                    <a:pt x="364" y="218"/>
                    <a:pt x="364" y="218"/>
                    <a:pt x="363" y="220"/>
                  </a:cubicBezTo>
                  <a:cubicBezTo>
                    <a:pt x="361" y="223"/>
                    <a:pt x="359" y="226"/>
                    <a:pt x="363" y="230"/>
                  </a:cubicBezTo>
                  <a:cubicBezTo>
                    <a:pt x="367" y="233"/>
                    <a:pt x="375" y="233"/>
                    <a:pt x="379" y="235"/>
                  </a:cubicBezTo>
                  <a:cubicBezTo>
                    <a:pt x="384" y="238"/>
                    <a:pt x="378" y="236"/>
                    <a:pt x="379" y="239"/>
                  </a:cubicBezTo>
                  <a:cubicBezTo>
                    <a:pt x="381" y="242"/>
                    <a:pt x="377" y="243"/>
                    <a:pt x="377" y="246"/>
                  </a:cubicBezTo>
                  <a:cubicBezTo>
                    <a:pt x="377" y="248"/>
                    <a:pt x="379" y="247"/>
                    <a:pt x="381" y="243"/>
                  </a:cubicBezTo>
                  <a:cubicBezTo>
                    <a:pt x="383" y="239"/>
                    <a:pt x="384" y="244"/>
                    <a:pt x="384" y="247"/>
                  </a:cubicBezTo>
                  <a:cubicBezTo>
                    <a:pt x="384" y="251"/>
                    <a:pt x="381" y="249"/>
                    <a:pt x="379" y="252"/>
                  </a:cubicBezTo>
                  <a:cubicBezTo>
                    <a:pt x="376" y="256"/>
                    <a:pt x="374" y="256"/>
                    <a:pt x="371" y="255"/>
                  </a:cubicBezTo>
                  <a:cubicBezTo>
                    <a:pt x="367" y="255"/>
                    <a:pt x="369" y="260"/>
                    <a:pt x="371" y="263"/>
                  </a:cubicBezTo>
                  <a:cubicBezTo>
                    <a:pt x="372" y="266"/>
                    <a:pt x="371" y="267"/>
                    <a:pt x="367" y="266"/>
                  </a:cubicBezTo>
                  <a:cubicBezTo>
                    <a:pt x="363" y="265"/>
                    <a:pt x="360" y="263"/>
                    <a:pt x="362" y="260"/>
                  </a:cubicBezTo>
                  <a:cubicBezTo>
                    <a:pt x="364" y="257"/>
                    <a:pt x="366" y="253"/>
                    <a:pt x="363" y="253"/>
                  </a:cubicBezTo>
                  <a:cubicBezTo>
                    <a:pt x="361" y="254"/>
                    <a:pt x="356" y="253"/>
                    <a:pt x="354" y="251"/>
                  </a:cubicBezTo>
                  <a:cubicBezTo>
                    <a:pt x="353" y="248"/>
                    <a:pt x="355" y="249"/>
                    <a:pt x="360" y="250"/>
                  </a:cubicBezTo>
                  <a:cubicBezTo>
                    <a:pt x="365" y="250"/>
                    <a:pt x="361" y="247"/>
                    <a:pt x="364" y="247"/>
                  </a:cubicBezTo>
                  <a:cubicBezTo>
                    <a:pt x="368" y="247"/>
                    <a:pt x="371" y="249"/>
                    <a:pt x="374" y="246"/>
                  </a:cubicBezTo>
                  <a:cubicBezTo>
                    <a:pt x="377" y="243"/>
                    <a:pt x="372" y="238"/>
                    <a:pt x="369" y="239"/>
                  </a:cubicBezTo>
                  <a:cubicBezTo>
                    <a:pt x="367" y="240"/>
                    <a:pt x="363" y="241"/>
                    <a:pt x="363" y="238"/>
                  </a:cubicBezTo>
                  <a:cubicBezTo>
                    <a:pt x="363" y="236"/>
                    <a:pt x="367" y="238"/>
                    <a:pt x="369" y="237"/>
                  </a:cubicBezTo>
                  <a:cubicBezTo>
                    <a:pt x="372" y="237"/>
                    <a:pt x="368" y="233"/>
                    <a:pt x="364" y="234"/>
                  </a:cubicBezTo>
                  <a:cubicBezTo>
                    <a:pt x="361" y="235"/>
                    <a:pt x="358" y="235"/>
                    <a:pt x="356" y="232"/>
                  </a:cubicBezTo>
                  <a:cubicBezTo>
                    <a:pt x="353" y="229"/>
                    <a:pt x="348" y="228"/>
                    <a:pt x="346" y="235"/>
                  </a:cubicBezTo>
                  <a:cubicBezTo>
                    <a:pt x="345" y="241"/>
                    <a:pt x="340" y="238"/>
                    <a:pt x="338" y="240"/>
                  </a:cubicBezTo>
                  <a:cubicBezTo>
                    <a:pt x="336" y="242"/>
                    <a:pt x="340" y="244"/>
                    <a:pt x="345" y="244"/>
                  </a:cubicBezTo>
                  <a:cubicBezTo>
                    <a:pt x="350" y="244"/>
                    <a:pt x="354" y="249"/>
                    <a:pt x="351" y="249"/>
                  </a:cubicBezTo>
                  <a:cubicBezTo>
                    <a:pt x="349" y="249"/>
                    <a:pt x="350" y="252"/>
                    <a:pt x="348" y="251"/>
                  </a:cubicBezTo>
                  <a:cubicBezTo>
                    <a:pt x="345" y="250"/>
                    <a:pt x="343" y="251"/>
                    <a:pt x="344" y="253"/>
                  </a:cubicBezTo>
                  <a:cubicBezTo>
                    <a:pt x="346" y="255"/>
                    <a:pt x="344" y="256"/>
                    <a:pt x="344" y="258"/>
                  </a:cubicBezTo>
                  <a:cubicBezTo>
                    <a:pt x="344" y="260"/>
                    <a:pt x="340" y="258"/>
                    <a:pt x="336" y="258"/>
                  </a:cubicBezTo>
                  <a:cubicBezTo>
                    <a:pt x="333" y="258"/>
                    <a:pt x="326" y="259"/>
                    <a:pt x="321" y="260"/>
                  </a:cubicBezTo>
                  <a:cubicBezTo>
                    <a:pt x="316" y="261"/>
                    <a:pt x="310" y="259"/>
                    <a:pt x="308" y="257"/>
                  </a:cubicBezTo>
                  <a:cubicBezTo>
                    <a:pt x="306" y="255"/>
                    <a:pt x="303" y="255"/>
                    <a:pt x="299" y="255"/>
                  </a:cubicBezTo>
                  <a:cubicBezTo>
                    <a:pt x="296" y="255"/>
                    <a:pt x="297" y="252"/>
                    <a:pt x="292" y="251"/>
                  </a:cubicBezTo>
                  <a:cubicBezTo>
                    <a:pt x="288" y="251"/>
                    <a:pt x="289" y="247"/>
                    <a:pt x="288" y="245"/>
                  </a:cubicBezTo>
                  <a:cubicBezTo>
                    <a:pt x="288" y="243"/>
                    <a:pt x="278" y="243"/>
                    <a:pt x="275" y="246"/>
                  </a:cubicBezTo>
                  <a:cubicBezTo>
                    <a:pt x="272" y="248"/>
                    <a:pt x="265" y="247"/>
                    <a:pt x="263" y="251"/>
                  </a:cubicBezTo>
                  <a:cubicBezTo>
                    <a:pt x="261" y="255"/>
                    <a:pt x="265" y="254"/>
                    <a:pt x="267" y="254"/>
                  </a:cubicBezTo>
                  <a:cubicBezTo>
                    <a:pt x="269" y="254"/>
                    <a:pt x="269" y="251"/>
                    <a:pt x="274" y="252"/>
                  </a:cubicBezTo>
                  <a:cubicBezTo>
                    <a:pt x="279" y="252"/>
                    <a:pt x="283" y="246"/>
                    <a:pt x="285" y="249"/>
                  </a:cubicBezTo>
                  <a:cubicBezTo>
                    <a:pt x="287" y="251"/>
                    <a:pt x="276" y="255"/>
                    <a:pt x="272" y="256"/>
                  </a:cubicBezTo>
                  <a:cubicBezTo>
                    <a:pt x="267" y="256"/>
                    <a:pt x="268" y="260"/>
                    <a:pt x="273" y="267"/>
                  </a:cubicBezTo>
                  <a:cubicBezTo>
                    <a:pt x="277" y="273"/>
                    <a:pt x="271" y="269"/>
                    <a:pt x="271" y="273"/>
                  </a:cubicBezTo>
                  <a:cubicBezTo>
                    <a:pt x="271" y="276"/>
                    <a:pt x="262" y="272"/>
                    <a:pt x="266" y="271"/>
                  </a:cubicBezTo>
                  <a:cubicBezTo>
                    <a:pt x="269" y="269"/>
                    <a:pt x="267" y="266"/>
                    <a:pt x="265" y="264"/>
                  </a:cubicBezTo>
                  <a:cubicBezTo>
                    <a:pt x="262" y="262"/>
                    <a:pt x="260" y="264"/>
                    <a:pt x="261" y="262"/>
                  </a:cubicBezTo>
                  <a:cubicBezTo>
                    <a:pt x="261" y="259"/>
                    <a:pt x="258" y="262"/>
                    <a:pt x="255" y="260"/>
                  </a:cubicBezTo>
                  <a:cubicBezTo>
                    <a:pt x="253" y="258"/>
                    <a:pt x="252" y="256"/>
                    <a:pt x="248" y="258"/>
                  </a:cubicBezTo>
                  <a:cubicBezTo>
                    <a:pt x="245" y="260"/>
                    <a:pt x="241" y="259"/>
                    <a:pt x="233" y="261"/>
                  </a:cubicBezTo>
                  <a:cubicBezTo>
                    <a:pt x="226" y="262"/>
                    <a:pt x="212" y="261"/>
                    <a:pt x="210" y="259"/>
                  </a:cubicBezTo>
                  <a:cubicBezTo>
                    <a:pt x="207" y="256"/>
                    <a:pt x="216" y="252"/>
                    <a:pt x="219" y="253"/>
                  </a:cubicBezTo>
                  <a:cubicBezTo>
                    <a:pt x="221" y="253"/>
                    <a:pt x="220" y="250"/>
                    <a:pt x="216" y="247"/>
                  </a:cubicBezTo>
                  <a:cubicBezTo>
                    <a:pt x="212" y="243"/>
                    <a:pt x="203" y="241"/>
                    <a:pt x="203" y="243"/>
                  </a:cubicBezTo>
                  <a:cubicBezTo>
                    <a:pt x="203" y="245"/>
                    <a:pt x="198" y="244"/>
                    <a:pt x="191" y="242"/>
                  </a:cubicBezTo>
                  <a:cubicBezTo>
                    <a:pt x="184" y="241"/>
                    <a:pt x="183" y="239"/>
                    <a:pt x="179" y="239"/>
                  </a:cubicBezTo>
                  <a:cubicBezTo>
                    <a:pt x="175" y="238"/>
                    <a:pt x="168" y="237"/>
                    <a:pt x="163" y="233"/>
                  </a:cubicBezTo>
                  <a:cubicBezTo>
                    <a:pt x="158" y="229"/>
                    <a:pt x="147" y="230"/>
                    <a:pt x="145" y="234"/>
                  </a:cubicBezTo>
                  <a:cubicBezTo>
                    <a:pt x="144" y="238"/>
                    <a:pt x="140" y="237"/>
                    <a:pt x="136" y="237"/>
                  </a:cubicBezTo>
                  <a:cubicBezTo>
                    <a:pt x="132" y="237"/>
                    <a:pt x="138" y="233"/>
                    <a:pt x="136" y="232"/>
                  </a:cubicBezTo>
                  <a:cubicBezTo>
                    <a:pt x="134" y="231"/>
                    <a:pt x="137" y="226"/>
                    <a:pt x="134" y="226"/>
                  </a:cubicBezTo>
                  <a:cubicBezTo>
                    <a:pt x="131" y="226"/>
                    <a:pt x="128" y="238"/>
                    <a:pt x="123" y="237"/>
                  </a:cubicBezTo>
                  <a:cubicBezTo>
                    <a:pt x="117" y="237"/>
                    <a:pt x="115" y="225"/>
                    <a:pt x="111" y="221"/>
                  </a:cubicBezTo>
                  <a:cubicBezTo>
                    <a:pt x="106" y="218"/>
                    <a:pt x="102" y="218"/>
                    <a:pt x="106" y="223"/>
                  </a:cubicBezTo>
                  <a:cubicBezTo>
                    <a:pt x="110" y="228"/>
                    <a:pt x="103" y="224"/>
                    <a:pt x="103" y="227"/>
                  </a:cubicBezTo>
                  <a:cubicBezTo>
                    <a:pt x="103" y="231"/>
                    <a:pt x="97" y="234"/>
                    <a:pt x="97" y="233"/>
                  </a:cubicBezTo>
                  <a:cubicBezTo>
                    <a:pt x="97" y="231"/>
                    <a:pt x="94" y="229"/>
                    <a:pt x="89" y="234"/>
                  </a:cubicBezTo>
                  <a:cubicBezTo>
                    <a:pt x="85" y="239"/>
                    <a:pt x="82" y="238"/>
                    <a:pt x="82" y="236"/>
                  </a:cubicBezTo>
                  <a:cubicBezTo>
                    <a:pt x="81" y="235"/>
                    <a:pt x="69" y="241"/>
                    <a:pt x="69" y="243"/>
                  </a:cubicBezTo>
                  <a:cubicBezTo>
                    <a:pt x="70" y="245"/>
                    <a:pt x="67" y="247"/>
                    <a:pt x="64" y="247"/>
                  </a:cubicBezTo>
                  <a:cubicBezTo>
                    <a:pt x="60" y="246"/>
                    <a:pt x="63" y="244"/>
                    <a:pt x="66" y="242"/>
                  </a:cubicBezTo>
                  <a:cubicBezTo>
                    <a:pt x="69" y="241"/>
                    <a:pt x="77" y="234"/>
                    <a:pt x="81" y="233"/>
                  </a:cubicBezTo>
                  <a:cubicBezTo>
                    <a:pt x="86" y="233"/>
                    <a:pt x="94" y="229"/>
                    <a:pt x="94" y="227"/>
                  </a:cubicBezTo>
                  <a:cubicBezTo>
                    <a:pt x="94" y="225"/>
                    <a:pt x="90" y="227"/>
                    <a:pt x="87" y="226"/>
                  </a:cubicBezTo>
                  <a:cubicBezTo>
                    <a:pt x="84" y="226"/>
                    <a:pt x="79" y="229"/>
                    <a:pt x="74" y="231"/>
                  </a:cubicBezTo>
                  <a:cubicBezTo>
                    <a:pt x="69" y="233"/>
                    <a:pt x="64" y="233"/>
                    <a:pt x="65" y="235"/>
                  </a:cubicBezTo>
                  <a:cubicBezTo>
                    <a:pt x="67" y="238"/>
                    <a:pt x="61" y="235"/>
                    <a:pt x="60" y="237"/>
                  </a:cubicBezTo>
                  <a:cubicBezTo>
                    <a:pt x="58" y="239"/>
                    <a:pt x="56" y="237"/>
                    <a:pt x="58" y="236"/>
                  </a:cubicBezTo>
                  <a:cubicBezTo>
                    <a:pt x="60" y="235"/>
                    <a:pt x="54" y="233"/>
                    <a:pt x="54" y="234"/>
                  </a:cubicBezTo>
                  <a:cubicBezTo>
                    <a:pt x="54" y="235"/>
                    <a:pt x="53" y="237"/>
                    <a:pt x="48" y="237"/>
                  </a:cubicBezTo>
                  <a:cubicBezTo>
                    <a:pt x="44" y="237"/>
                    <a:pt x="40" y="240"/>
                    <a:pt x="43" y="242"/>
                  </a:cubicBezTo>
                  <a:cubicBezTo>
                    <a:pt x="45" y="244"/>
                    <a:pt x="47" y="245"/>
                    <a:pt x="46" y="247"/>
                  </a:cubicBezTo>
                  <a:cubicBezTo>
                    <a:pt x="44" y="248"/>
                    <a:pt x="40" y="243"/>
                    <a:pt x="34" y="243"/>
                  </a:cubicBezTo>
                  <a:cubicBezTo>
                    <a:pt x="27" y="244"/>
                    <a:pt x="15" y="237"/>
                    <a:pt x="15" y="235"/>
                  </a:cubicBezTo>
                  <a:cubicBezTo>
                    <a:pt x="15" y="233"/>
                    <a:pt x="6" y="234"/>
                    <a:pt x="0" y="234"/>
                  </a:cubicBezTo>
                  <a:cubicBezTo>
                    <a:pt x="0" y="357"/>
                    <a:pt x="0" y="357"/>
                    <a:pt x="0" y="357"/>
                  </a:cubicBezTo>
                  <a:cubicBezTo>
                    <a:pt x="0" y="357"/>
                    <a:pt x="3" y="359"/>
                    <a:pt x="4" y="358"/>
                  </a:cubicBezTo>
                  <a:cubicBezTo>
                    <a:pt x="6" y="356"/>
                    <a:pt x="8" y="358"/>
                    <a:pt x="12" y="356"/>
                  </a:cubicBezTo>
                  <a:cubicBezTo>
                    <a:pt x="16" y="354"/>
                    <a:pt x="17" y="358"/>
                    <a:pt x="17" y="360"/>
                  </a:cubicBezTo>
                  <a:cubicBezTo>
                    <a:pt x="17" y="362"/>
                    <a:pt x="23" y="365"/>
                    <a:pt x="25" y="368"/>
                  </a:cubicBezTo>
                  <a:cubicBezTo>
                    <a:pt x="28" y="371"/>
                    <a:pt x="29" y="374"/>
                    <a:pt x="31" y="372"/>
                  </a:cubicBezTo>
                  <a:cubicBezTo>
                    <a:pt x="34" y="371"/>
                    <a:pt x="39" y="370"/>
                    <a:pt x="39" y="367"/>
                  </a:cubicBezTo>
                  <a:cubicBezTo>
                    <a:pt x="39" y="364"/>
                    <a:pt x="50" y="363"/>
                    <a:pt x="50" y="367"/>
                  </a:cubicBezTo>
                  <a:cubicBezTo>
                    <a:pt x="50" y="371"/>
                    <a:pt x="61" y="376"/>
                    <a:pt x="67" y="387"/>
                  </a:cubicBezTo>
                  <a:cubicBezTo>
                    <a:pt x="73" y="398"/>
                    <a:pt x="72" y="400"/>
                    <a:pt x="81" y="404"/>
                  </a:cubicBezTo>
                  <a:cubicBezTo>
                    <a:pt x="90" y="407"/>
                    <a:pt x="90" y="409"/>
                    <a:pt x="89" y="412"/>
                  </a:cubicBezTo>
                  <a:cubicBezTo>
                    <a:pt x="88" y="415"/>
                    <a:pt x="94" y="417"/>
                    <a:pt x="91" y="420"/>
                  </a:cubicBezTo>
                  <a:cubicBezTo>
                    <a:pt x="89" y="421"/>
                    <a:pt x="87" y="422"/>
                    <a:pt x="85" y="424"/>
                  </a:cubicBezTo>
                  <a:cubicBezTo>
                    <a:pt x="85" y="425"/>
                    <a:pt x="87" y="426"/>
                    <a:pt x="89" y="428"/>
                  </a:cubicBezTo>
                  <a:cubicBezTo>
                    <a:pt x="91" y="429"/>
                    <a:pt x="85" y="429"/>
                    <a:pt x="86" y="431"/>
                  </a:cubicBezTo>
                  <a:cubicBezTo>
                    <a:pt x="88" y="433"/>
                    <a:pt x="86" y="435"/>
                    <a:pt x="88" y="437"/>
                  </a:cubicBezTo>
                  <a:cubicBezTo>
                    <a:pt x="90" y="439"/>
                    <a:pt x="93" y="438"/>
                    <a:pt x="95" y="437"/>
                  </a:cubicBezTo>
                  <a:cubicBezTo>
                    <a:pt x="97" y="435"/>
                    <a:pt x="98" y="439"/>
                    <a:pt x="97" y="441"/>
                  </a:cubicBezTo>
                  <a:cubicBezTo>
                    <a:pt x="95" y="444"/>
                    <a:pt x="98" y="446"/>
                    <a:pt x="100" y="444"/>
                  </a:cubicBezTo>
                  <a:cubicBezTo>
                    <a:pt x="102" y="442"/>
                    <a:pt x="105" y="447"/>
                    <a:pt x="107" y="448"/>
                  </a:cubicBezTo>
                  <a:cubicBezTo>
                    <a:pt x="108" y="449"/>
                    <a:pt x="110" y="452"/>
                    <a:pt x="107" y="452"/>
                  </a:cubicBezTo>
                  <a:cubicBezTo>
                    <a:pt x="104" y="452"/>
                    <a:pt x="105" y="456"/>
                    <a:pt x="107" y="457"/>
                  </a:cubicBezTo>
                  <a:cubicBezTo>
                    <a:pt x="109" y="457"/>
                    <a:pt x="109" y="459"/>
                    <a:pt x="109" y="461"/>
                  </a:cubicBezTo>
                  <a:cubicBezTo>
                    <a:pt x="109" y="462"/>
                    <a:pt x="115" y="465"/>
                    <a:pt x="117" y="464"/>
                  </a:cubicBezTo>
                  <a:cubicBezTo>
                    <a:pt x="119" y="463"/>
                    <a:pt x="122" y="465"/>
                    <a:pt x="123" y="467"/>
                  </a:cubicBezTo>
                  <a:cubicBezTo>
                    <a:pt x="124" y="469"/>
                    <a:pt x="128" y="471"/>
                    <a:pt x="130" y="470"/>
                  </a:cubicBezTo>
                  <a:cubicBezTo>
                    <a:pt x="131" y="468"/>
                    <a:pt x="132" y="472"/>
                    <a:pt x="133" y="474"/>
                  </a:cubicBezTo>
                  <a:cubicBezTo>
                    <a:pt x="133" y="477"/>
                    <a:pt x="137" y="475"/>
                    <a:pt x="139" y="475"/>
                  </a:cubicBezTo>
                  <a:cubicBezTo>
                    <a:pt x="141" y="475"/>
                    <a:pt x="142" y="478"/>
                    <a:pt x="143" y="478"/>
                  </a:cubicBezTo>
                  <a:cubicBezTo>
                    <a:pt x="147" y="476"/>
                    <a:pt x="148" y="482"/>
                    <a:pt x="150" y="485"/>
                  </a:cubicBezTo>
                  <a:cubicBezTo>
                    <a:pt x="371" y="484"/>
                    <a:pt x="371" y="484"/>
                    <a:pt x="371" y="484"/>
                  </a:cubicBezTo>
                  <a:cubicBezTo>
                    <a:pt x="371" y="484"/>
                    <a:pt x="371" y="478"/>
                    <a:pt x="374" y="480"/>
                  </a:cubicBezTo>
                  <a:cubicBezTo>
                    <a:pt x="377" y="482"/>
                    <a:pt x="374" y="485"/>
                    <a:pt x="377" y="487"/>
                  </a:cubicBezTo>
                  <a:cubicBezTo>
                    <a:pt x="381" y="488"/>
                    <a:pt x="383" y="490"/>
                    <a:pt x="384" y="489"/>
                  </a:cubicBezTo>
                  <a:cubicBezTo>
                    <a:pt x="386" y="488"/>
                    <a:pt x="389" y="486"/>
                    <a:pt x="392" y="489"/>
                  </a:cubicBezTo>
                  <a:cubicBezTo>
                    <a:pt x="395" y="492"/>
                    <a:pt x="397" y="490"/>
                    <a:pt x="398" y="492"/>
                  </a:cubicBezTo>
                  <a:cubicBezTo>
                    <a:pt x="400" y="494"/>
                    <a:pt x="403" y="496"/>
                    <a:pt x="405" y="493"/>
                  </a:cubicBezTo>
                  <a:cubicBezTo>
                    <a:pt x="407" y="491"/>
                    <a:pt x="414" y="493"/>
                    <a:pt x="417" y="495"/>
                  </a:cubicBezTo>
                  <a:cubicBezTo>
                    <a:pt x="421" y="491"/>
                    <a:pt x="424" y="485"/>
                    <a:pt x="427" y="485"/>
                  </a:cubicBezTo>
                  <a:cubicBezTo>
                    <a:pt x="432" y="485"/>
                    <a:pt x="444" y="486"/>
                    <a:pt x="444" y="492"/>
                  </a:cubicBezTo>
                  <a:cubicBezTo>
                    <a:pt x="445" y="498"/>
                    <a:pt x="452" y="492"/>
                    <a:pt x="453" y="498"/>
                  </a:cubicBezTo>
                  <a:cubicBezTo>
                    <a:pt x="454" y="503"/>
                    <a:pt x="458" y="507"/>
                    <a:pt x="457" y="509"/>
                  </a:cubicBezTo>
                  <a:cubicBezTo>
                    <a:pt x="459" y="510"/>
                    <a:pt x="461" y="511"/>
                    <a:pt x="462" y="512"/>
                  </a:cubicBezTo>
                  <a:cubicBezTo>
                    <a:pt x="464" y="512"/>
                    <a:pt x="470" y="513"/>
                    <a:pt x="474" y="514"/>
                  </a:cubicBezTo>
                  <a:cubicBezTo>
                    <a:pt x="479" y="516"/>
                    <a:pt x="487" y="512"/>
                    <a:pt x="489" y="518"/>
                  </a:cubicBezTo>
                  <a:cubicBezTo>
                    <a:pt x="492" y="524"/>
                    <a:pt x="498" y="529"/>
                    <a:pt x="492" y="529"/>
                  </a:cubicBezTo>
                  <a:cubicBezTo>
                    <a:pt x="488" y="529"/>
                    <a:pt x="481" y="523"/>
                    <a:pt x="482" y="526"/>
                  </a:cubicBezTo>
                  <a:cubicBezTo>
                    <a:pt x="482" y="530"/>
                    <a:pt x="479" y="528"/>
                    <a:pt x="479" y="534"/>
                  </a:cubicBezTo>
                  <a:cubicBezTo>
                    <a:pt x="479" y="539"/>
                    <a:pt x="476" y="546"/>
                    <a:pt x="474" y="546"/>
                  </a:cubicBezTo>
                  <a:cubicBezTo>
                    <a:pt x="474" y="546"/>
                    <a:pt x="473" y="546"/>
                    <a:pt x="473" y="546"/>
                  </a:cubicBezTo>
                  <a:cubicBezTo>
                    <a:pt x="473" y="548"/>
                    <a:pt x="473" y="551"/>
                    <a:pt x="475" y="552"/>
                  </a:cubicBezTo>
                  <a:cubicBezTo>
                    <a:pt x="477" y="550"/>
                    <a:pt x="481" y="547"/>
                    <a:pt x="485" y="547"/>
                  </a:cubicBezTo>
                  <a:cubicBezTo>
                    <a:pt x="490" y="548"/>
                    <a:pt x="491" y="551"/>
                    <a:pt x="495" y="548"/>
                  </a:cubicBezTo>
                  <a:cubicBezTo>
                    <a:pt x="499" y="546"/>
                    <a:pt x="499" y="545"/>
                    <a:pt x="500" y="546"/>
                  </a:cubicBezTo>
                  <a:cubicBezTo>
                    <a:pt x="500" y="547"/>
                    <a:pt x="500" y="547"/>
                    <a:pt x="500" y="547"/>
                  </a:cubicBezTo>
                  <a:cubicBezTo>
                    <a:pt x="501" y="547"/>
                    <a:pt x="502" y="546"/>
                    <a:pt x="502" y="545"/>
                  </a:cubicBezTo>
                  <a:cubicBezTo>
                    <a:pt x="502" y="544"/>
                    <a:pt x="502" y="543"/>
                    <a:pt x="502" y="542"/>
                  </a:cubicBezTo>
                  <a:cubicBezTo>
                    <a:pt x="498" y="543"/>
                    <a:pt x="497" y="543"/>
                    <a:pt x="496" y="540"/>
                  </a:cubicBezTo>
                  <a:cubicBezTo>
                    <a:pt x="495" y="537"/>
                    <a:pt x="507" y="533"/>
                    <a:pt x="512" y="534"/>
                  </a:cubicBezTo>
                  <a:cubicBezTo>
                    <a:pt x="518" y="535"/>
                    <a:pt x="522" y="531"/>
                    <a:pt x="524" y="533"/>
                  </a:cubicBezTo>
                  <a:cubicBezTo>
                    <a:pt x="527" y="530"/>
                    <a:pt x="533" y="525"/>
                    <a:pt x="534" y="525"/>
                  </a:cubicBezTo>
                  <a:cubicBezTo>
                    <a:pt x="537" y="525"/>
                    <a:pt x="562" y="525"/>
                    <a:pt x="562" y="525"/>
                  </a:cubicBezTo>
                  <a:cubicBezTo>
                    <a:pt x="562" y="525"/>
                    <a:pt x="571" y="519"/>
                    <a:pt x="572" y="514"/>
                  </a:cubicBezTo>
                  <a:cubicBezTo>
                    <a:pt x="573" y="509"/>
                    <a:pt x="579" y="497"/>
                    <a:pt x="582" y="500"/>
                  </a:cubicBezTo>
                  <a:cubicBezTo>
                    <a:pt x="585" y="503"/>
                    <a:pt x="593" y="501"/>
                    <a:pt x="593" y="503"/>
                  </a:cubicBezTo>
                  <a:cubicBezTo>
                    <a:pt x="593" y="505"/>
                    <a:pt x="590" y="513"/>
                    <a:pt x="600" y="526"/>
                  </a:cubicBezTo>
                  <a:cubicBezTo>
                    <a:pt x="603" y="524"/>
                    <a:pt x="606" y="522"/>
                    <a:pt x="608" y="522"/>
                  </a:cubicBezTo>
                  <a:cubicBezTo>
                    <a:pt x="611" y="522"/>
                    <a:pt x="616" y="518"/>
                    <a:pt x="618" y="515"/>
                  </a:cubicBezTo>
                  <a:cubicBezTo>
                    <a:pt x="619" y="513"/>
                    <a:pt x="621" y="518"/>
                    <a:pt x="618" y="519"/>
                  </a:cubicBezTo>
                  <a:cubicBezTo>
                    <a:pt x="615" y="520"/>
                    <a:pt x="620" y="522"/>
                    <a:pt x="625" y="522"/>
                  </a:cubicBezTo>
                  <a:cubicBezTo>
                    <a:pt x="630" y="521"/>
                    <a:pt x="623" y="523"/>
                    <a:pt x="619" y="523"/>
                  </a:cubicBezTo>
                  <a:cubicBezTo>
                    <a:pt x="616" y="523"/>
                    <a:pt x="614" y="523"/>
                    <a:pt x="609" y="528"/>
                  </a:cubicBezTo>
                  <a:cubicBezTo>
                    <a:pt x="604" y="533"/>
                    <a:pt x="605" y="535"/>
                    <a:pt x="608" y="537"/>
                  </a:cubicBezTo>
                  <a:cubicBezTo>
                    <a:pt x="611" y="540"/>
                    <a:pt x="615" y="539"/>
                    <a:pt x="619" y="535"/>
                  </a:cubicBezTo>
                  <a:cubicBezTo>
                    <a:pt x="623" y="532"/>
                    <a:pt x="622" y="529"/>
                    <a:pt x="626" y="529"/>
                  </a:cubicBezTo>
                  <a:cubicBezTo>
                    <a:pt x="630" y="529"/>
                    <a:pt x="640" y="525"/>
                    <a:pt x="645" y="524"/>
                  </a:cubicBezTo>
                  <a:cubicBezTo>
                    <a:pt x="649" y="522"/>
                    <a:pt x="646" y="522"/>
                    <a:pt x="646" y="520"/>
                  </a:cubicBezTo>
                  <a:cubicBezTo>
                    <a:pt x="646" y="518"/>
                    <a:pt x="654" y="518"/>
                    <a:pt x="657" y="516"/>
                  </a:cubicBezTo>
                  <a:cubicBezTo>
                    <a:pt x="660" y="514"/>
                    <a:pt x="657" y="512"/>
                    <a:pt x="654" y="513"/>
                  </a:cubicBezTo>
                  <a:close/>
                  <a:moveTo>
                    <a:pt x="190" y="281"/>
                  </a:moveTo>
                  <a:cubicBezTo>
                    <a:pt x="185" y="287"/>
                    <a:pt x="184" y="288"/>
                    <a:pt x="179" y="287"/>
                  </a:cubicBezTo>
                  <a:cubicBezTo>
                    <a:pt x="174" y="286"/>
                    <a:pt x="171" y="289"/>
                    <a:pt x="173" y="290"/>
                  </a:cubicBezTo>
                  <a:cubicBezTo>
                    <a:pt x="176" y="292"/>
                    <a:pt x="176" y="294"/>
                    <a:pt x="171" y="295"/>
                  </a:cubicBezTo>
                  <a:cubicBezTo>
                    <a:pt x="166" y="296"/>
                    <a:pt x="163" y="300"/>
                    <a:pt x="161" y="299"/>
                  </a:cubicBezTo>
                  <a:cubicBezTo>
                    <a:pt x="159" y="299"/>
                    <a:pt x="169" y="291"/>
                    <a:pt x="167" y="289"/>
                  </a:cubicBezTo>
                  <a:cubicBezTo>
                    <a:pt x="164" y="287"/>
                    <a:pt x="157" y="293"/>
                    <a:pt x="157" y="295"/>
                  </a:cubicBezTo>
                  <a:cubicBezTo>
                    <a:pt x="157" y="298"/>
                    <a:pt x="153" y="298"/>
                    <a:pt x="150" y="298"/>
                  </a:cubicBezTo>
                  <a:cubicBezTo>
                    <a:pt x="147" y="297"/>
                    <a:pt x="144" y="295"/>
                    <a:pt x="146" y="295"/>
                  </a:cubicBezTo>
                  <a:cubicBezTo>
                    <a:pt x="149" y="294"/>
                    <a:pt x="147" y="291"/>
                    <a:pt x="151" y="290"/>
                  </a:cubicBezTo>
                  <a:cubicBezTo>
                    <a:pt x="155" y="289"/>
                    <a:pt x="150" y="286"/>
                    <a:pt x="151" y="285"/>
                  </a:cubicBezTo>
                  <a:cubicBezTo>
                    <a:pt x="152" y="283"/>
                    <a:pt x="160" y="286"/>
                    <a:pt x="160" y="284"/>
                  </a:cubicBezTo>
                  <a:cubicBezTo>
                    <a:pt x="160" y="281"/>
                    <a:pt x="153" y="278"/>
                    <a:pt x="150" y="280"/>
                  </a:cubicBezTo>
                  <a:cubicBezTo>
                    <a:pt x="148" y="282"/>
                    <a:pt x="142" y="286"/>
                    <a:pt x="134" y="283"/>
                  </a:cubicBezTo>
                  <a:cubicBezTo>
                    <a:pt x="132" y="282"/>
                    <a:pt x="152" y="279"/>
                    <a:pt x="156" y="276"/>
                  </a:cubicBezTo>
                  <a:cubicBezTo>
                    <a:pt x="159" y="273"/>
                    <a:pt x="174" y="270"/>
                    <a:pt x="176" y="272"/>
                  </a:cubicBezTo>
                  <a:cubicBezTo>
                    <a:pt x="177" y="275"/>
                    <a:pt x="167" y="277"/>
                    <a:pt x="172" y="280"/>
                  </a:cubicBezTo>
                  <a:cubicBezTo>
                    <a:pt x="176" y="282"/>
                    <a:pt x="184" y="281"/>
                    <a:pt x="186" y="278"/>
                  </a:cubicBezTo>
                  <a:cubicBezTo>
                    <a:pt x="187" y="275"/>
                    <a:pt x="195" y="276"/>
                    <a:pt x="190" y="281"/>
                  </a:cubicBezTo>
                  <a:close/>
                  <a:moveTo>
                    <a:pt x="235" y="339"/>
                  </a:moveTo>
                  <a:cubicBezTo>
                    <a:pt x="229" y="344"/>
                    <a:pt x="230" y="342"/>
                    <a:pt x="225" y="343"/>
                  </a:cubicBezTo>
                  <a:cubicBezTo>
                    <a:pt x="220" y="344"/>
                    <a:pt x="224" y="349"/>
                    <a:pt x="218" y="349"/>
                  </a:cubicBezTo>
                  <a:cubicBezTo>
                    <a:pt x="212" y="350"/>
                    <a:pt x="198" y="350"/>
                    <a:pt x="196" y="347"/>
                  </a:cubicBezTo>
                  <a:cubicBezTo>
                    <a:pt x="196" y="346"/>
                    <a:pt x="204" y="347"/>
                    <a:pt x="205" y="344"/>
                  </a:cubicBezTo>
                  <a:cubicBezTo>
                    <a:pt x="205" y="342"/>
                    <a:pt x="207" y="338"/>
                    <a:pt x="211" y="338"/>
                  </a:cubicBezTo>
                  <a:cubicBezTo>
                    <a:pt x="215" y="338"/>
                    <a:pt x="214" y="333"/>
                    <a:pt x="208" y="330"/>
                  </a:cubicBezTo>
                  <a:cubicBezTo>
                    <a:pt x="203" y="328"/>
                    <a:pt x="217" y="326"/>
                    <a:pt x="220" y="330"/>
                  </a:cubicBezTo>
                  <a:cubicBezTo>
                    <a:pt x="223" y="335"/>
                    <a:pt x="229" y="338"/>
                    <a:pt x="232" y="335"/>
                  </a:cubicBezTo>
                  <a:cubicBezTo>
                    <a:pt x="236" y="332"/>
                    <a:pt x="254" y="323"/>
                    <a:pt x="254" y="327"/>
                  </a:cubicBezTo>
                  <a:cubicBezTo>
                    <a:pt x="254" y="331"/>
                    <a:pt x="241" y="334"/>
                    <a:pt x="235" y="339"/>
                  </a:cubicBezTo>
                  <a:close/>
                  <a:moveTo>
                    <a:pt x="359" y="468"/>
                  </a:moveTo>
                  <a:cubicBezTo>
                    <a:pt x="355" y="469"/>
                    <a:pt x="359" y="458"/>
                    <a:pt x="352" y="454"/>
                  </a:cubicBezTo>
                  <a:cubicBezTo>
                    <a:pt x="344" y="449"/>
                    <a:pt x="340" y="441"/>
                    <a:pt x="340" y="436"/>
                  </a:cubicBezTo>
                  <a:cubicBezTo>
                    <a:pt x="340" y="432"/>
                    <a:pt x="347" y="429"/>
                    <a:pt x="350" y="433"/>
                  </a:cubicBezTo>
                  <a:cubicBezTo>
                    <a:pt x="353" y="437"/>
                    <a:pt x="357" y="451"/>
                    <a:pt x="360" y="456"/>
                  </a:cubicBezTo>
                  <a:cubicBezTo>
                    <a:pt x="362" y="461"/>
                    <a:pt x="362" y="468"/>
                    <a:pt x="359" y="468"/>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8" name="Freeform 158">
              <a:extLst>
                <a:ext uri="{FF2B5EF4-FFF2-40B4-BE49-F238E27FC236}">
                  <a16:creationId xmlns:a16="http://schemas.microsoft.com/office/drawing/2014/main" id="{FA755243-C144-44B8-8E85-1164E95A9EEA}"/>
                </a:ext>
              </a:extLst>
            </p:cNvPr>
            <p:cNvSpPr>
              <a:spLocks noEditPoints="1"/>
            </p:cNvSpPr>
            <p:nvPr/>
          </p:nvSpPr>
          <p:spPr bwMode="auto">
            <a:xfrm>
              <a:off x="8665054" y="4555002"/>
              <a:ext cx="942010" cy="833557"/>
            </a:xfrm>
            <a:custGeom>
              <a:avLst/>
              <a:gdLst>
                <a:gd name="T0" fmla="*/ 326 w 331"/>
                <a:gd name="T1" fmla="*/ 128 h 293"/>
                <a:gd name="T2" fmla="*/ 312 w 331"/>
                <a:gd name="T3" fmla="*/ 114 h 293"/>
                <a:gd name="T4" fmla="*/ 302 w 331"/>
                <a:gd name="T5" fmla="*/ 99 h 293"/>
                <a:gd name="T6" fmla="*/ 293 w 331"/>
                <a:gd name="T7" fmla="*/ 88 h 293"/>
                <a:gd name="T8" fmla="*/ 270 w 331"/>
                <a:gd name="T9" fmla="*/ 66 h 293"/>
                <a:gd name="T10" fmla="*/ 262 w 331"/>
                <a:gd name="T11" fmla="*/ 38 h 293"/>
                <a:gd name="T12" fmla="*/ 248 w 331"/>
                <a:gd name="T13" fmla="*/ 24 h 293"/>
                <a:gd name="T14" fmla="*/ 235 w 331"/>
                <a:gd name="T15" fmla="*/ 7 h 293"/>
                <a:gd name="T16" fmla="*/ 231 w 331"/>
                <a:gd name="T17" fmla="*/ 36 h 293"/>
                <a:gd name="T18" fmla="*/ 212 w 331"/>
                <a:gd name="T19" fmla="*/ 54 h 293"/>
                <a:gd name="T20" fmla="*/ 189 w 331"/>
                <a:gd name="T21" fmla="*/ 42 h 293"/>
                <a:gd name="T22" fmla="*/ 185 w 331"/>
                <a:gd name="T23" fmla="*/ 25 h 293"/>
                <a:gd name="T24" fmla="*/ 191 w 331"/>
                <a:gd name="T25" fmla="*/ 12 h 293"/>
                <a:gd name="T26" fmla="*/ 179 w 331"/>
                <a:gd name="T27" fmla="*/ 13 h 293"/>
                <a:gd name="T28" fmla="*/ 159 w 331"/>
                <a:gd name="T29" fmla="*/ 9 h 293"/>
                <a:gd name="T30" fmla="*/ 138 w 331"/>
                <a:gd name="T31" fmla="*/ 22 h 293"/>
                <a:gd name="T32" fmla="*/ 131 w 331"/>
                <a:gd name="T33" fmla="*/ 36 h 293"/>
                <a:gd name="T34" fmla="*/ 119 w 331"/>
                <a:gd name="T35" fmla="*/ 31 h 293"/>
                <a:gd name="T36" fmla="*/ 105 w 331"/>
                <a:gd name="T37" fmla="*/ 32 h 293"/>
                <a:gd name="T38" fmla="*/ 94 w 331"/>
                <a:gd name="T39" fmla="*/ 39 h 293"/>
                <a:gd name="T40" fmla="*/ 87 w 331"/>
                <a:gd name="T41" fmla="*/ 52 h 293"/>
                <a:gd name="T42" fmla="*/ 76 w 331"/>
                <a:gd name="T43" fmla="*/ 53 h 293"/>
                <a:gd name="T44" fmla="*/ 49 w 331"/>
                <a:gd name="T45" fmla="*/ 78 h 293"/>
                <a:gd name="T46" fmla="*/ 24 w 331"/>
                <a:gd name="T47" fmla="*/ 86 h 293"/>
                <a:gd name="T48" fmla="*/ 9 w 331"/>
                <a:gd name="T49" fmla="*/ 93 h 293"/>
                <a:gd name="T50" fmla="*/ 4 w 331"/>
                <a:gd name="T51" fmla="*/ 121 h 293"/>
                <a:gd name="T52" fmla="*/ 6 w 331"/>
                <a:gd name="T53" fmla="*/ 133 h 293"/>
                <a:gd name="T54" fmla="*/ 15 w 331"/>
                <a:gd name="T55" fmla="*/ 162 h 293"/>
                <a:gd name="T56" fmla="*/ 16 w 331"/>
                <a:gd name="T57" fmla="*/ 198 h 293"/>
                <a:gd name="T58" fmla="*/ 40 w 331"/>
                <a:gd name="T59" fmla="*/ 210 h 293"/>
                <a:gd name="T60" fmla="*/ 74 w 331"/>
                <a:gd name="T61" fmla="*/ 200 h 293"/>
                <a:gd name="T62" fmla="*/ 112 w 331"/>
                <a:gd name="T63" fmla="*/ 185 h 293"/>
                <a:gd name="T64" fmla="*/ 156 w 331"/>
                <a:gd name="T65" fmla="*/ 183 h 293"/>
                <a:gd name="T66" fmla="*/ 171 w 331"/>
                <a:gd name="T67" fmla="*/ 191 h 293"/>
                <a:gd name="T68" fmla="*/ 187 w 331"/>
                <a:gd name="T69" fmla="*/ 205 h 293"/>
                <a:gd name="T70" fmla="*/ 198 w 331"/>
                <a:gd name="T71" fmla="*/ 203 h 293"/>
                <a:gd name="T72" fmla="*/ 205 w 331"/>
                <a:gd name="T73" fmla="*/ 206 h 293"/>
                <a:gd name="T74" fmla="*/ 217 w 331"/>
                <a:gd name="T75" fmla="*/ 226 h 293"/>
                <a:gd name="T76" fmla="*/ 245 w 331"/>
                <a:gd name="T77" fmla="*/ 245 h 293"/>
                <a:gd name="T78" fmla="*/ 260 w 331"/>
                <a:gd name="T79" fmla="*/ 243 h 293"/>
                <a:gd name="T80" fmla="*/ 271 w 331"/>
                <a:gd name="T81" fmla="*/ 248 h 293"/>
                <a:gd name="T82" fmla="*/ 299 w 331"/>
                <a:gd name="T83" fmla="*/ 235 h 293"/>
                <a:gd name="T84" fmla="*/ 316 w 331"/>
                <a:gd name="T85" fmla="*/ 189 h 293"/>
                <a:gd name="T86" fmla="*/ 327 w 331"/>
                <a:gd name="T87" fmla="*/ 162 h 293"/>
                <a:gd name="T88" fmla="*/ 150 w 331"/>
                <a:gd name="T89" fmla="*/ 7 h 293"/>
                <a:gd name="T90" fmla="*/ 190 w 331"/>
                <a:gd name="T91" fmla="*/ 219 h 293"/>
                <a:gd name="T92" fmla="*/ 270 w 331"/>
                <a:gd name="T93" fmla="*/ 268 h 293"/>
                <a:gd name="T94" fmla="*/ 271 w 331"/>
                <a:gd name="T95" fmla="*/ 293 h 293"/>
                <a:gd name="T96" fmla="*/ 282 w 331"/>
                <a:gd name="T97" fmla="*/ 286 h 293"/>
                <a:gd name="T98" fmla="*/ 270 w 331"/>
                <a:gd name="T99" fmla="*/ 2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1" h="293">
                  <a:moveTo>
                    <a:pt x="328" y="147"/>
                  </a:moveTo>
                  <a:cubicBezTo>
                    <a:pt x="330" y="146"/>
                    <a:pt x="328" y="140"/>
                    <a:pt x="326" y="141"/>
                  </a:cubicBezTo>
                  <a:cubicBezTo>
                    <a:pt x="325" y="142"/>
                    <a:pt x="325" y="132"/>
                    <a:pt x="326" y="128"/>
                  </a:cubicBezTo>
                  <a:cubicBezTo>
                    <a:pt x="327" y="123"/>
                    <a:pt x="326" y="124"/>
                    <a:pt x="324" y="126"/>
                  </a:cubicBezTo>
                  <a:cubicBezTo>
                    <a:pt x="322" y="129"/>
                    <a:pt x="319" y="122"/>
                    <a:pt x="319" y="120"/>
                  </a:cubicBezTo>
                  <a:cubicBezTo>
                    <a:pt x="318" y="118"/>
                    <a:pt x="315" y="113"/>
                    <a:pt x="312" y="114"/>
                  </a:cubicBezTo>
                  <a:cubicBezTo>
                    <a:pt x="309" y="115"/>
                    <a:pt x="311" y="110"/>
                    <a:pt x="308" y="110"/>
                  </a:cubicBezTo>
                  <a:cubicBezTo>
                    <a:pt x="306" y="111"/>
                    <a:pt x="305" y="106"/>
                    <a:pt x="306" y="102"/>
                  </a:cubicBezTo>
                  <a:cubicBezTo>
                    <a:pt x="306" y="98"/>
                    <a:pt x="304" y="101"/>
                    <a:pt x="302" y="99"/>
                  </a:cubicBezTo>
                  <a:cubicBezTo>
                    <a:pt x="301" y="97"/>
                    <a:pt x="300" y="99"/>
                    <a:pt x="298" y="100"/>
                  </a:cubicBezTo>
                  <a:cubicBezTo>
                    <a:pt x="296" y="100"/>
                    <a:pt x="295" y="96"/>
                    <a:pt x="296" y="94"/>
                  </a:cubicBezTo>
                  <a:cubicBezTo>
                    <a:pt x="296" y="92"/>
                    <a:pt x="295" y="90"/>
                    <a:pt x="293" y="88"/>
                  </a:cubicBezTo>
                  <a:cubicBezTo>
                    <a:pt x="290" y="86"/>
                    <a:pt x="290" y="85"/>
                    <a:pt x="290" y="82"/>
                  </a:cubicBezTo>
                  <a:cubicBezTo>
                    <a:pt x="290" y="80"/>
                    <a:pt x="275" y="72"/>
                    <a:pt x="272" y="71"/>
                  </a:cubicBezTo>
                  <a:cubicBezTo>
                    <a:pt x="268" y="71"/>
                    <a:pt x="271" y="67"/>
                    <a:pt x="270" y="66"/>
                  </a:cubicBezTo>
                  <a:cubicBezTo>
                    <a:pt x="268" y="65"/>
                    <a:pt x="268" y="60"/>
                    <a:pt x="268" y="56"/>
                  </a:cubicBezTo>
                  <a:cubicBezTo>
                    <a:pt x="268" y="52"/>
                    <a:pt x="263" y="51"/>
                    <a:pt x="263" y="48"/>
                  </a:cubicBezTo>
                  <a:cubicBezTo>
                    <a:pt x="263" y="44"/>
                    <a:pt x="261" y="41"/>
                    <a:pt x="262" y="38"/>
                  </a:cubicBezTo>
                  <a:cubicBezTo>
                    <a:pt x="262" y="34"/>
                    <a:pt x="257" y="33"/>
                    <a:pt x="256" y="31"/>
                  </a:cubicBezTo>
                  <a:cubicBezTo>
                    <a:pt x="256" y="29"/>
                    <a:pt x="253" y="31"/>
                    <a:pt x="250" y="32"/>
                  </a:cubicBezTo>
                  <a:cubicBezTo>
                    <a:pt x="247" y="32"/>
                    <a:pt x="247" y="28"/>
                    <a:pt x="248" y="24"/>
                  </a:cubicBezTo>
                  <a:cubicBezTo>
                    <a:pt x="248" y="19"/>
                    <a:pt x="246" y="13"/>
                    <a:pt x="244" y="11"/>
                  </a:cubicBezTo>
                  <a:cubicBezTo>
                    <a:pt x="241" y="9"/>
                    <a:pt x="241" y="2"/>
                    <a:pt x="240" y="1"/>
                  </a:cubicBezTo>
                  <a:cubicBezTo>
                    <a:pt x="239" y="0"/>
                    <a:pt x="235" y="4"/>
                    <a:pt x="235" y="7"/>
                  </a:cubicBezTo>
                  <a:cubicBezTo>
                    <a:pt x="235" y="9"/>
                    <a:pt x="234" y="12"/>
                    <a:pt x="233" y="13"/>
                  </a:cubicBezTo>
                  <a:cubicBezTo>
                    <a:pt x="231" y="15"/>
                    <a:pt x="234" y="20"/>
                    <a:pt x="232" y="22"/>
                  </a:cubicBezTo>
                  <a:cubicBezTo>
                    <a:pt x="230" y="24"/>
                    <a:pt x="232" y="32"/>
                    <a:pt x="231" y="36"/>
                  </a:cubicBezTo>
                  <a:cubicBezTo>
                    <a:pt x="231" y="41"/>
                    <a:pt x="231" y="46"/>
                    <a:pt x="229" y="49"/>
                  </a:cubicBezTo>
                  <a:cubicBezTo>
                    <a:pt x="226" y="52"/>
                    <a:pt x="226" y="57"/>
                    <a:pt x="222" y="58"/>
                  </a:cubicBezTo>
                  <a:cubicBezTo>
                    <a:pt x="217" y="60"/>
                    <a:pt x="212" y="56"/>
                    <a:pt x="212" y="54"/>
                  </a:cubicBezTo>
                  <a:cubicBezTo>
                    <a:pt x="212" y="52"/>
                    <a:pt x="207" y="50"/>
                    <a:pt x="205" y="51"/>
                  </a:cubicBezTo>
                  <a:cubicBezTo>
                    <a:pt x="202" y="51"/>
                    <a:pt x="201" y="47"/>
                    <a:pt x="197" y="44"/>
                  </a:cubicBezTo>
                  <a:cubicBezTo>
                    <a:pt x="193" y="41"/>
                    <a:pt x="190" y="45"/>
                    <a:pt x="189" y="42"/>
                  </a:cubicBezTo>
                  <a:cubicBezTo>
                    <a:pt x="188" y="38"/>
                    <a:pt x="186" y="37"/>
                    <a:pt x="183" y="35"/>
                  </a:cubicBezTo>
                  <a:cubicBezTo>
                    <a:pt x="181" y="34"/>
                    <a:pt x="181" y="34"/>
                    <a:pt x="184" y="32"/>
                  </a:cubicBezTo>
                  <a:cubicBezTo>
                    <a:pt x="187" y="30"/>
                    <a:pt x="186" y="27"/>
                    <a:pt x="185" y="25"/>
                  </a:cubicBezTo>
                  <a:cubicBezTo>
                    <a:pt x="183" y="22"/>
                    <a:pt x="186" y="23"/>
                    <a:pt x="190" y="21"/>
                  </a:cubicBezTo>
                  <a:cubicBezTo>
                    <a:pt x="194" y="19"/>
                    <a:pt x="190" y="17"/>
                    <a:pt x="193" y="16"/>
                  </a:cubicBezTo>
                  <a:cubicBezTo>
                    <a:pt x="195" y="15"/>
                    <a:pt x="194" y="12"/>
                    <a:pt x="191" y="12"/>
                  </a:cubicBezTo>
                  <a:cubicBezTo>
                    <a:pt x="188" y="11"/>
                    <a:pt x="189" y="15"/>
                    <a:pt x="188" y="15"/>
                  </a:cubicBezTo>
                  <a:cubicBezTo>
                    <a:pt x="187" y="15"/>
                    <a:pt x="186" y="11"/>
                    <a:pt x="185" y="11"/>
                  </a:cubicBezTo>
                  <a:cubicBezTo>
                    <a:pt x="184" y="11"/>
                    <a:pt x="181" y="16"/>
                    <a:pt x="179" y="13"/>
                  </a:cubicBezTo>
                  <a:cubicBezTo>
                    <a:pt x="177" y="11"/>
                    <a:pt x="167" y="9"/>
                    <a:pt x="163" y="8"/>
                  </a:cubicBezTo>
                  <a:cubicBezTo>
                    <a:pt x="159" y="8"/>
                    <a:pt x="158" y="3"/>
                    <a:pt x="156" y="4"/>
                  </a:cubicBezTo>
                  <a:cubicBezTo>
                    <a:pt x="153" y="5"/>
                    <a:pt x="156" y="6"/>
                    <a:pt x="159" y="9"/>
                  </a:cubicBezTo>
                  <a:cubicBezTo>
                    <a:pt x="161" y="12"/>
                    <a:pt x="150" y="14"/>
                    <a:pt x="146" y="13"/>
                  </a:cubicBezTo>
                  <a:cubicBezTo>
                    <a:pt x="143" y="12"/>
                    <a:pt x="147" y="15"/>
                    <a:pt x="144" y="15"/>
                  </a:cubicBezTo>
                  <a:cubicBezTo>
                    <a:pt x="141" y="15"/>
                    <a:pt x="141" y="20"/>
                    <a:pt x="138" y="22"/>
                  </a:cubicBezTo>
                  <a:cubicBezTo>
                    <a:pt x="136" y="25"/>
                    <a:pt x="138" y="27"/>
                    <a:pt x="135" y="28"/>
                  </a:cubicBezTo>
                  <a:cubicBezTo>
                    <a:pt x="133" y="30"/>
                    <a:pt x="132" y="32"/>
                    <a:pt x="135" y="35"/>
                  </a:cubicBezTo>
                  <a:cubicBezTo>
                    <a:pt x="138" y="39"/>
                    <a:pt x="134" y="39"/>
                    <a:pt x="131" y="36"/>
                  </a:cubicBezTo>
                  <a:cubicBezTo>
                    <a:pt x="129" y="33"/>
                    <a:pt x="126" y="33"/>
                    <a:pt x="126" y="36"/>
                  </a:cubicBezTo>
                  <a:cubicBezTo>
                    <a:pt x="126" y="39"/>
                    <a:pt x="123" y="38"/>
                    <a:pt x="124" y="35"/>
                  </a:cubicBezTo>
                  <a:cubicBezTo>
                    <a:pt x="124" y="31"/>
                    <a:pt x="120" y="33"/>
                    <a:pt x="119" y="31"/>
                  </a:cubicBezTo>
                  <a:cubicBezTo>
                    <a:pt x="118" y="29"/>
                    <a:pt x="115" y="26"/>
                    <a:pt x="112" y="26"/>
                  </a:cubicBezTo>
                  <a:cubicBezTo>
                    <a:pt x="110" y="26"/>
                    <a:pt x="110" y="29"/>
                    <a:pt x="108" y="29"/>
                  </a:cubicBezTo>
                  <a:cubicBezTo>
                    <a:pt x="105" y="29"/>
                    <a:pt x="105" y="30"/>
                    <a:pt x="105" y="32"/>
                  </a:cubicBezTo>
                  <a:cubicBezTo>
                    <a:pt x="105" y="35"/>
                    <a:pt x="102" y="32"/>
                    <a:pt x="99" y="32"/>
                  </a:cubicBezTo>
                  <a:cubicBezTo>
                    <a:pt x="96" y="33"/>
                    <a:pt x="99" y="36"/>
                    <a:pt x="97" y="36"/>
                  </a:cubicBezTo>
                  <a:cubicBezTo>
                    <a:pt x="96" y="36"/>
                    <a:pt x="96" y="39"/>
                    <a:pt x="94" y="39"/>
                  </a:cubicBezTo>
                  <a:cubicBezTo>
                    <a:pt x="91" y="39"/>
                    <a:pt x="92" y="44"/>
                    <a:pt x="92" y="47"/>
                  </a:cubicBezTo>
                  <a:cubicBezTo>
                    <a:pt x="92" y="49"/>
                    <a:pt x="89" y="45"/>
                    <a:pt x="86" y="46"/>
                  </a:cubicBezTo>
                  <a:cubicBezTo>
                    <a:pt x="84" y="47"/>
                    <a:pt x="87" y="49"/>
                    <a:pt x="87" y="52"/>
                  </a:cubicBezTo>
                  <a:cubicBezTo>
                    <a:pt x="88" y="55"/>
                    <a:pt x="86" y="55"/>
                    <a:pt x="85" y="56"/>
                  </a:cubicBezTo>
                  <a:cubicBezTo>
                    <a:pt x="84" y="57"/>
                    <a:pt x="82" y="53"/>
                    <a:pt x="82" y="50"/>
                  </a:cubicBezTo>
                  <a:cubicBezTo>
                    <a:pt x="82" y="47"/>
                    <a:pt x="79" y="50"/>
                    <a:pt x="76" y="53"/>
                  </a:cubicBezTo>
                  <a:cubicBezTo>
                    <a:pt x="72" y="57"/>
                    <a:pt x="77" y="62"/>
                    <a:pt x="75" y="63"/>
                  </a:cubicBezTo>
                  <a:cubicBezTo>
                    <a:pt x="74" y="64"/>
                    <a:pt x="67" y="70"/>
                    <a:pt x="64" y="74"/>
                  </a:cubicBezTo>
                  <a:cubicBezTo>
                    <a:pt x="60" y="79"/>
                    <a:pt x="52" y="76"/>
                    <a:pt x="49" y="78"/>
                  </a:cubicBezTo>
                  <a:cubicBezTo>
                    <a:pt x="47" y="80"/>
                    <a:pt x="44" y="79"/>
                    <a:pt x="42" y="81"/>
                  </a:cubicBezTo>
                  <a:cubicBezTo>
                    <a:pt x="39" y="83"/>
                    <a:pt x="35" y="86"/>
                    <a:pt x="34" y="84"/>
                  </a:cubicBezTo>
                  <a:cubicBezTo>
                    <a:pt x="33" y="82"/>
                    <a:pt x="27" y="83"/>
                    <a:pt x="24" y="86"/>
                  </a:cubicBezTo>
                  <a:cubicBezTo>
                    <a:pt x="22" y="89"/>
                    <a:pt x="17" y="92"/>
                    <a:pt x="14" y="92"/>
                  </a:cubicBezTo>
                  <a:cubicBezTo>
                    <a:pt x="11" y="92"/>
                    <a:pt x="11" y="97"/>
                    <a:pt x="10" y="98"/>
                  </a:cubicBezTo>
                  <a:cubicBezTo>
                    <a:pt x="9" y="99"/>
                    <a:pt x="9" y="94"/>
                    <a:pt x="9" y="93"/>
                  </a:cubicBezTo>
                  <a:cubicBezTo>
                    <a:pt x="9" y="91"/>
                    <a:pt x="6" y="95"/>
                    <a:pt x="5" y="99"/>
                  </a:cubicBezTo>
                  <a:cubicBezTo>
                    <a:pt x="4" y="102"/>
                    <a:pt x="8" y="104"/>
                    <a:pt x="5" y="108"/>
                  </a:cubicBezTo>
                  <a:cubicBezTo>
                    <a:pt x="3" y="112"/>
                    <a:pt x="0" y="116"/>
                    <a:pt x="4" y="121"/>
                  </a:cubicBezTo>
                  <a:cubicBezTo>
                    <a:pt x="8" y="126"/>
                    <a:pt x="10" y="129"/>
                    <a:pt x="9" y="131"/>
                  </a:cubicBezTo>
                  <a:cubicBezTo>
                    <a:pt x="7" y="134"/>
                    <a:pt x="5" y="126"/>
                    <a:pt x="4" y="127"/>
                  </a:cubicBezTo>
                  <a:cubicBezTo>
                    <a:pt x="3" y="128"/>
                    <a:pt x="7" y="131"/>
                    <a:pt x="6" y="133"/>
                  </a:cubicBezTo>
                  <a:cubicBezTo>
                    <a:pt x="5" y="134"/>
                    <a:pt x="1" y="127"/>
                    <a:pt x="0" y="129"/>
                  </a:cubicBezTo>
                  <a:cubicBezTo>
                    <a:pt x="0" y="130"/>
                    <a:pt x="8" y="142"/>
                    <a:pt x="9" y="147"/>
                  </a:cubicBezTo>
                  <a:cubicBezTo>
                    <a:pt x="9" y="151"/>
                    <a:pt x="16" y="156"/>
                    <a:pt x="15" y="162"/>
                  </a:cubicBezTo>
                  <a:cubicBezTo>
                    <a:pt x="15" y="168"/>
                    <a:pt x="21" y="179"/>
                    <a:pt x="23" y="180"/>
                  </a:cubicBezTo>
                  <a:cubicBezTo>
                    <a:pt x="24" y="182"/>
                    <a:pt x="20" y="186"/>
                    <a:pt x="21" y="191"/>
                  </a:cubicBezTo>
                  <a:cubicBezTo>
                    <a:pt x="21" y="196"/>
                    <a:pt x="19" y="198"/>
                    <a:pt x="16" y="198"/>
                  </a:cubicBezTo>
                  <a:cubicBezTo>
                    <a:pt x="13" y="198"/>
                    <a:pt x="15" y="203"/>
                    <a:pt x="18" y="203"/>
                  </a:cubicBezTo>
                  <a:cubicBezTo>
                    <a:pt x="22" y="203"/>
                    <a:pt x="20" y="206"/>
                    <a:pt x="24" y="208"/>
                  </a:cubicBezTo>
                  <a:cubicBezTo>
                    <a:pt x="28" y="211"/>
                    <a:pt x="37" y="210"/>
                    <a:pt x="40" y="210"/>
                  </a:cubicBezTo>
                  <a:cubicBezTo>
                    <a:pt x="43" y="210"/>
                    <a:pt x="44" y="205"/>
                    <a:pt x="48" y="205"/>
                  </a:cubicBezTo>
                  <a:cubicBezTo>
                    <a:pt x="52" y="205"/>
                    <a:pt x="52" y="203"/>
                    <a:pt x="54" y="201"/>
                  </a:cubicBezTo>
                  <a:cubicBezTo>
                    <a:pt x="56" y="198"/>
                    <a:pt x="65" y="199"/>
                    <a:pt x="74" y="200"/>
                  </a:cubicBezTo>
                  <a:cubicBezTo>
                    <a:pt x="84" y="200"/>
                    <a:pt x="88" y="197"/>
                    <a:pt x="89" y="193"/>
                  </a:cubicBezTo>
                  <a:cubicBezTo>
                    <a:pt x="90" y="190"/>
                    <a:pt x="97" y="190"/>
                    <a:pt x="100" y="187"/>
                  </a:cubicBezTo>
                  <a:cubicBezTo>
                    <a:pt x="103" y="185"/>
                    <a:pt x="105" y="185"/>
                    <a:pt x="112" y="185"/>
                  </a:cubicBezTo>
                  <a:cubicBezTo>
                    <a:pt x="119" y="185"/>
                    <a:pt x="125" y="182"/>
                    <a:pt x="130" y="180"/>
                  </a:cubicBezTo>
                  <a:cubicBezTo>
                    <a:pt x="134" y="178"/>
                    <a:pt x="142" y="179"/>
                    <a:pt x="147" y="178"/>
                  </a:cubicBezTo>
                  <a:cubicBezTo>
                    <a:pt x="151" y="177"/>
                    <a:pt x="152" y="183"/>
                    <a:pt x="156" y="183"/>
                  </a:cubicBezTo>
                  <a:cubicBezTo>
                    <a:pt x="161" y="182"/>
                    <a:pt x="163" y="184"/>
                    <a:pt x="166" y="184"/>
                  </a:cubicBezTo>
                  <a:cubicBezTo>
                    <a:pt x="168" y="184"/>
                    <a:pt x="168" y="186"/>
                    <a:pt x="171" y="186"/>
                  </a:cubicBezTo>
                  <a:cubicBezTo>
                    <a:pt x="173" y="187"/>
                    <a:pt x="173" y="189"/>
                    <a:pt x="171" y="191"/>
                  </a:cubicBezTo>
                  <a:cubicBezTo>
                    <a:pt x="170" y="193"/>
                    <a:pt x="175" y="193"/>
                    <a:pt x="178" y="198"/>
                  </a:cubicBezTo>
                  <a:cubicBezTo>
                    <a:pt x="182" y="203"/>
                    <a:pt x="178" y="203"/>
                    <a:pt x="180" y="207"/>
                  </a:cubicBezTo>
                  <a:cubicBezTo>
                    <a:pt x="182" y="210"/>
                    <a:pt x="183" y="210"/>
                    <a:pt x="187" y="205"/>
                  </a:cubicBezTo>
                  <a:cubicBezTo>
                    <a:pt x="190" y="200"/>
                    <a:pt x="194" y="203"/>
                    <a:pt x="195" y="198"/>
                  </a:cubicBezTo>
                  <a:cubicBezTo>
                    <a:pt x="195" y="194"/>
                    <a:pt x="199" y="189"/>
                    <a:pt x="202" y="191"/>
                  </a:cubicBezTo>
                  <a:cubicBezTo>
                    <a:pt x="204" y="193"/>
                    <a:pt x="200" y="195"/>
                    <a:pt x="198" y="203"/>
                  </a:cubicBezTo>
                  <a:cubicBezTo>
                    <a:pt x="197" y="211"/>
                    <a:pt x="194" y="207"/>
                    <a:pt x="193" y="209"/>
                  </a:cubicBezTo>
                  <a:cubicBezTo>
                    <a:pt x="193" y="211"/>
                    <a:pt x="201" y="213"/>
                    <a:pt x="201" y="208"/>
                  </a:cubicBezTo>
                  <a:cubicBezTo>
                    <a:pt x="201" y="204"/>
                    <a:pt x="202" y="202"/>
                    <a:pt x="205" y="206"/>
                  </a:cubicBezTo>
                  <a:cubicBezTo>
                    <a:pt x="208" y="210"/>
                    <a:pt x="203" y="213"/>
                    <a:pt x="204" y="215"/>
                  </a:cubicBezTo>
                  <a:cubicBezTo>
                    <a:pt x="205" y="217"/>
                    <a:pt x="208" y="214"/>
                    <a:pt x="210" y="215"/>
                  </a:cubicBezTo>
                  <a:cubicBezTo>
                    <a:pt x="213" y="215"/>
                    <a:pt x="217" y="222"/>
                    <a:pt x="217" y="226"/>
                  </a:cubicBezTo>
                  <a:cubicBezTo>
                    <a:pt x="216" y="229"/>
                    <a:pt x="215" y="233"/>
                    <a:pt x="221" y="236"/>
                  </a:cubicBezTo>
                  <a:cubicBezTo>
                    <a:pt x="227" y="239"/>
                    <a:pt x="225" y="240"/>
                    <a:pt x="229" y="240"/>
                  </a:cubicBezTo>
                  <a:cubicBezTo>
                    <a:pt x="234" y="240"/>
                    <a:pt x="243" y="243"/>
                    <a:pt x="245" y="245"/>
                  </a:cubicBezTo>
                  <a:cubicBezTo>
                    <a:pt x="248" y="247"/>
                    <a:pt x="254" y="244"/>
                    <a:pt x="256" y="239"/>
                  </a:cubicBezTo>
                  <a:cubicBezTo>
                    <a:pt x="257" y="235"/>
                    <a:pt x="262" y="239"/>
                    <a:pt x="259" y="241"/>
                  </a:cubicBezTo>
                  <a:cubicBezTo>
                    <a:pt x="257" y="242"/>
                    <a:pt x="260" y="245"/>
                    <a:pt x="260" y="243"/>
                  </a:cubicBezTo>
                  <a:cubicBezTo>
                    <a:pt x="261" y="241"/>
                    <a:pt x="262" y="239"/>
                    <a:pt x="263" y="241"/>
                  </a:cubicBezTo>
                  <a:cubicBezTo>
                    <a:pt x="264" y="244"/>
                    <a:pt x="267" y="244"/>
                    <a:pt x="268" y="246"/>
                  </a:cubicBezTo>
                  <a:cubicBezTo>
                    <a:pt x="269" y="248"/>
                    <a:pt x="271" y="250"/>
                    <a:pt x="271" y="248"/>
                  </a:cubicBezTo>
                  <a:cubicBezTo>
                    <a:pt x="271" y="246"/>
                    <a:pt x="271" y="245"/>
                    <a:pt x="274" y="244"/>
                  </a:cubicBezTo>
                  <a:cubicBezTo>
                    <a:pt x="277" y="243"/>
                    <a:pt x="279" y="241"/>
                    <a:pt x="282" y="238"/>
                  </a:cubicBezTo>
                  <a:cubicBezTo>
                    <a:pt x="285" y="236"/>
                    <a:pt x="297" y="235"/>
                    <a:pt x="299" y="235"/>
                  </a:cubicBezTo>
                  <a:cubicBezTo>
                    <a:pt x="300" y="235"/>
                    <a:pt x="301" y="225"/>
                    <a:pt x="301" y="219"/>
                  </a:cubicBezTo>
                  <a:cubicBezTo>
                    <a:pt x="302" y="213"/>
                    <a:pt x="307" y="213"/>
                    <a:pt x="307" y="207"/>
                  </a:cubicBezTo>
                  <a:cubicBezTo>
                    <a:pt x="308" y="201"/>
                    <a:pt x="314" y="190"/>
                    <a:pt x="316" y="189"/>
                  </a:cubicBezTo>
                  <a:cubicBezTo>
                    <a:pt x="318" y="189"/>
                    <a:pt x="321" y="187"/>
                    <a:pt x="321" y="184"/>
                  </a:cubicBezTo>
                  <a:cubicBezTo>
                    <a:pt x="321" y="180"/>
                    <a:pt x="325" y="177"/>
                    <a:pt x="325" y="173"/>
                  </a:cubicBezTo>
                  <a:cubicBezTo>
                    <a:pt x="325" y="169"/>
                    <a:pt x="327" y="164"/>
                    <a:pt x="327" y="162"/>
                  </a:cubicBezTo>
                  <a:cubicBezTo>
                    <a:pt x="327" y="161"/>
                    <a:pt x="325" y="157"/>
                    <a:pt x="328" y="154"/>
                  </a:cubicBezTo>
                  <a:cubicBezTo>
                    <a:pt x="331" y="152"/>
                    <a:pt x="327" y="148"/>
                    <a:pt x="328" y="147"/>
                  </a:cubicBezTo>
                  <a:close/>
                  <a:moveTo>
                    <a:pt x="150" y="7"/>
                  </a:moveTo>
                  <a:cubicBezTo>
                    <a:pt x="149" y="5"/>
                    <a:pt x="136" y="8"/>
                    <a:pt x="139" y="10"/>
                  </a:cubicBezTo>
                  <a:cubicBezTo>
                    <a:pt x="141" y="11"/>
                    <a:pt x="150" y="10"/>
                    <a:pt x="150" y="7"/>
                  </a:cubicBezTo>
                  <a:close/>
                  <a:moveTo>
                    <a:pt x="190" y="219"/>
                  </a:moveTo>
                  <a:cubicBezTo>
                    <a:pt x="192" y="220"/>
                    <a:pt x="198" y="220"/>
                    <a:pt x="199" y="217"/>
                  </a:cubicBezTo>
                  <a:cubicBezTo>
                    <a:pt x="200" y="215"/>
                    <a:pt x="188" y="217"/>
                    <a:pt x="190" y="219"/>
                  </a:cubicBezTo>
                  <a:close/>
                  <a:moveTo>
                    <a:pt x="270" y="268"/>
                  </a:moveTo>
                  <a:cubicBezTo>
                    <a:pt x="265" y="269"/>
                    <a:pt x="258" y="264"/>
                    <a:pt x="257" y="264"/>
                  </a:cubicBezTo>
                  <a:cubicBezTo>
                    <a:pt x="255" y="265"/>
                    <a:pt x="263" y="277"/>
                    <a:pt x="260" y="280"/>
                  </a:cubicBezTo>
                  <a:cubicBezTo>
                    <a:pt x="258" y="284"/>
                    <a:pt x="268" y="292"/>
                    <a:pt x="271" y="293"/>
                  </a:cubicBezTo>
                  <a:cubicBezTo>
                    <a:pt x="274" y="293"/>
                    <a:pt x="273" y="289"/>
                    <a:pt x="275" y="290"/>
                  </a:cubicBezTo>
                  <a:cubicBezTo>
                    <a:pt x="278" y="290"/>
                    <a:pt x="277" y="287"/>
                    <a:pt x="277" y="286"/>
                  </a:cubicBezTo>
                  <a:cubicBezTo>
                    <a:pt x="278" y="284"/>
                    <a:pt x="280" y="287"/>
                    <a:pt x="282" y="286"/>
                  </a:cubicBezTo>
                  <a:cubicBezTo>
                    <a:pt x="284" y="285"/>
                    <a:pt x="281" y="278"/>
                    <a:pt x="284" y="278"/>
                  </a:cubicBezTo>
                  <a:cubicBezTo>
                    <a:pt x="287" y="278"/>
                    <a:pt x="285" y="268"/>
                    <a:pt x="284" y="265"/>
                  </a:cubicBezTo>
                  <a:cubicBezTo>
                    <a:pt x="283" y="262"/>
                    <a:pt x="275" y="268"/>
                    <a:pt x="270" y="268"/>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9" name="Freeform 164">
              <a:extLst>
                <a:ext uri="{FF2B5EF4-FFF2-40B4-BE49-F238E27FC236}">
                  <a16:creationId xmlns:a16="http://schemas.microsoft.com/office/drawing/2014/main" id="{44B86FCD-3655-4C1C-8728-A20B06903DD0}"/>
                </a:ext>
              </a:extLst>
            </p:cNvPr>
            <p:cNvSpPr>
              <a:spLocks noEditPoints="1"/>
            </p:cNvSpPr>
            <p:nvPr/>
          </p:nvSpPr>
          <p:spPr bwMode="auto">
            <a:xfrm>
              <a:off x="6553272" y="1795588"/>
              <a:ext cx="3907491" cy="1501332"/>
            </a:xfrm>
            <a:custGeom>
              <a:avLst/>
              <a:gdLst>
                <a:gd name="T0" fmla="*/ 361 w 1373"/>
                <a:gd name="T1" fmla="*/ 11 h 527"/>
                <a:gd name="T2" fmla="*/ 610 w 1373"/>
                <a:gd name="T3" fmla="*/ 5 h 527"/>
                <a:gd name="T4" fmla="*/ 480 w 1373"/>
                <a:gd name="T5" fmla="*/ 151 h 527"/>
                <a:gd name="T6" fmla="*/ 662 w 1373"/>
                <a:gd name="T7" fmla="*/ 50 h 527"/>
                <a:gd name="T8" fmla="*/ 1002 w 1373"/>
                <a:gd name="T9" fmla="*/ 111 h 527"/>
                <a:gd name="T10" fmla="*/ 1053 w 1373"/>
                <a:gd name="T11" fmla="*/ 117 h 527"/>
                <a:gd name="T12" fmla="*/ 981 w 1373"/>
                <a:gd name="T13" fmla="*/ 426 h 527"/>
                <a:gd name="T14" fmla="*/ 243 w 1373"/>
                <a:gd name="T15" fmla="*/ 23 h 527"/>
                <a:gd name="T16" fmla="*/ 1331 w 1373"/>
                <a:gd name="T17" fmla="*/ 242 h 527"/>
                <a:gd name="T18" fmla="*/ 1193 w 1373"/>
                <a:gd name="T19" fmla="*/ 203 h 527"/>
                <a:gd name="T20" fmla="*/ 1062 w 1373"/>
                <a:gd name="T21" fmla="*/ 177 h 527"/>
                <a:gd name="T22" fmla="*/ 973 w 1373"/>
                <a:gd name="T23" fmla="*/ 150 h 527"/>
                <a:gd name="T24" fmla="*/ 902 w 1373"/>
                <a:gd name="T25" fmla="*/ 168 h 527"/>
                <a:gd name="T26" fmla="*/ 844 w 1373"/>
                <a:gd name="T27" fmla="*/ 139 h 527"/>
                <a:gd name="T28" fmla="*/ 747 w 1373"/>
                <a:gd name="T29" fmla="*/ 136 h 527"/>
                <a:gd name="T30" fmla="*/ 737 w 1373"/>
                <a:gd name="T31" fmla="*/ 118 h 527"/>
                <a:gd name="T32" fmla="*/ 698 w 1373"/>
                <a:gd name="T33" fmla="*/ 84 h 527"/>
                <a:gd name="T34" fmla="*/ 630 w 1373"/>
                <a:gd name="T35" fmla="*/ 96 h 527"/>
                <a:gd name="T36" fmla="*/ 546 w 1373"/>
                <a:gd name="T37" fmla="*/ 114 h 527"/>
                <a:gd name="T38" fmla="*/ 519 w 1373"/>
                <a:gd name="T39" fmla="*/ 137 h 527"/>
                <a:gd name="T40" fmla="*/ 478 w 1373"/>
                <a:gd name="T41" fmla="*/ 178 h 527"/>
                <a:gd name="T42" fmla="*/ 455 w 1373"/>
                <a:gd name="T43" fmla="*/ 204 h 527"/>
                <a:gd name="T44" fmla="*/ 421 w 1373"/>
                <a:gd name="T45" fmla="*/ 244 h 527"/>
                <a:gd name="T46" fmla="*/ 437 w 1373"/>
                <a:gd name="T47" fmla="*/ 213 h 527"/>
                <a:gd name="T48" fmla="*/ 386 w 1373"/>
                <a:gd name="T49" fmla="*/ 188 h 527"/>
                <a:gd name="T50" fmla="*/ 326 w 1373"/>
                <a:gd name="T51" fmla="*/ 196 h 527"/>
                <a:gd name="T52" fmla="*/ 268 w 1373"/>
                <a:gd name="T53" fmla="*/ 211 h 527"/>
                <a:gd name="T54" fmla="*/ 195 w 1373"/>
                <a:gd name="T55" fmla="*/ 214 h 527"/>
                <a:gd name="T56" fmla="*/ 149 w 1373"/>
                <a:gd name="T57" fmla="*/ 263 h 527"/>
                <a:gd name="T58" fmla="*/ 102 w 1373"/>
                <a:gd name="T59" fmla="*/ 234 h 527"/>
                <a:gd name="T60" fmla="*/ 107 w 1373"/>
                <a:gd name="T61" fmla="*/ 200 h 527"/>
                <a:gd name="T62" fmla="*/ 78 w 1373"/>
                <a:gd name="T63" fmla="*/ 231 h 527"/>
                <a:gd name="T64" fmla="*/ 70 w 1373"/>
                <a:gd name="T65" fmla="*/ 316 h 527"/>
                <a:gd name="T66" fmla="*/ 73 w 1373"/>
                <a:gd name="T67" fmla="*/ 370 h 527"/>
                <a:gd name="T68" fmla="*/ 114 w 1373"/>
                <a:gd name="T69" fmla="*/ 412 h 527"/>
                <a:gd name="T70" fmla="*/ 160 w 1373"/>
                <a:gd name="T71" fmla="*/ 451 h 527"/>
                <a:gd name="T72" fmla="*/ 164 w 1373"/>
                <a:gd name="T73" fmla="*/ 503 h 527"/>
                <a:gd name="T74" fmla="*/ 238 w 1373"/>
                <a:gd name="T75" fmla="*/ 476 h 527"/>
                <a:gd name="T76" fmla="*/ 236 w 1373"/>
                <a:gd name="T77" fmla="*/ 430 h 527"/>
                <a:gd name="T78" fmla="*/ 325 w 1373"/>
                <a:gd name="T79" fmla="*/ 433 h 527"/>
                <a:gd name="T80" fmla="*/ 373 w 1373"/>
                <a:gd name="T81" fmla="*/ 388 h 527"/>
                <a:gd name="T82" fmla="*/ 450 w 1373"/>
                <a:gd name="T83" fmla="*/ 396 h 527"/>
                <a:gd name="T84" fmla="*/ 541 w 1373"/>
                <a:gd name="T85" fmla="*/ 442 h 527"/>
                <a:gd name="T86" fmla="*/ 624 w 1373"/>
                <a:gd name="T87" fmla="*/ 433 h 527"/>
                <a:gd name="T88" fmla="*/ 696 w 1373"/>
                <a:gd name="T89" fmla="*/ 437 h 527"/>
                <a:gd name="T90" fmla="*/ 803 w 1373"/>
                <a:gd name="T91" fmla="*/ 420 h 527"/>
                <a:gd name="T92" fmla="*/ 887 w 1373"/>
                <a:gd name="T93" fmla="*/ 453 h 527"/>
                <a:gd name="T94" fmla="*/ 898 w 1373"/>
                <a:gd name="T95" fmla="*/ 508 h 527"/>
                <a:gd name="T96" fmla="*/ 960 w 1373"/>
                <a:gd name="T97" fmla="*/ 393 h 527"/>
                <a:gd name="T98" fmla="*/ 969 w 1373"/>
                <a:gd name="T99" fmla="*/ 349 h 527"/>
                <a:gd name="T100" fmla="*/ 1078 w 1373"/>
                <a:gd name="T101" fmla="*/ 337 h 527"/>
                <a:gd name="T102" fmla="*/ 1152 w 1373"/>
                <a:gd name="T103" fmla="*/ 299 h 527"/>
                <a:gd name="T104" fmla="*/ 1097 w 1373"/>
                <a:gd name="T105" fmla="*/ 424 h 527"/>
                <a:gd name="T106" fmla="*/ 1150 w 1373"/>
                <a:gd name="T107" fmla="*/ 352 h 527"/>
                <a:gd name="T108" fmla="*/ 1234 w 1373"/>
                <a:gd name="T109" fmla="*/ 309 h 527"/>
                <a:gd name="T110" fmla="*/ 1292 w 1373"/>
                <a:gd name="T111" fmla="*/ 262 h 527"/>
                <a:gd name="T112" fmla="*/ 1347 w 1373"/>
                <a:gd name="T113" fmla="*/ 268 h 527"/>
                <a:gd name="T114" fmla="*/ 707 w 1373"/>
                <a:gd name="T115" fmla="*/ 392 h 527"/>
                <a:gd name="T116" fmla="*/ 276 w 1373"/>
                <a:gd name="T117" fmla="*/ 24 h 527"/>
                <a:gd name="T118" fmla="*/ 281 w 1373"/>
                <a:gd name="T119" fmla="*/ 15 h 527"/>
                <a:gd name="T120" fmla="*/ 299 w 1373"/>
                <a:gd name="T121" fmla="*/ 146 h 527"/>
                <a:gd name="T122" fmla="*/ 300 w 1373"/>
                <a:gd name="T123" fmla="*/ 11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3" h="527">
                  <a:moveTo>
                    <a:pt x="20" y="381"/>
                  </a:moveTo>
                  <a:cubicBezTo>
                    <a:pt x="19" y="382"/>
                    <a:pt x="16" y="381"/>
                    <a:pt x="16" y="379"/>
                  </a:cubicBezTo>
                  <a:cubicBezTo>
                    <a:pt x="15" y="378"/>
                    <a:pt x="13" y="379"/>
                    <a:pt x="11" y="379"/>
                  </a:cubicBezTo>
                  <a:cubicBezTo>
                    <a:pt x="11" y="379"/>
                    <a:pt x="12" y="380"/>
                    <a:pt x="12" y="380"/>
                  </a:cubicBezTo>
                  <a:cubicBezTo>
                    <a:pt x="13" y="382"/>
                    <a:pt x="8" y="382"/>
                    <a:pt x="9" y="385"/>
                  </a:cubicBezTo>
                  <a:cubicBezTo>
                    <a:pt x="11" y="387"/>
                    <a:pt x="5" y="387"/>
                    <a:pt x="5" y="385"/>
                  </a:cubicBezTo>
                  <a:cubicBezTo>
                    <a:pt x="5" y="382"/>
                    <a:pt x="0" y="383"/>
                    <a:pt x="0" y="385"/>
                  </a:cubicBezTo>
                  <a:cubicBezTo>
                    <a:pt x="0" y="385"/>
                    <a:pt x="0" y="386"/>
                    <a:pt x="0" y="387"/>
                  </a:cubicBezTo>
                  <a:cubicBezTo>
                    <a:pt x="1" y="387"/>
                    <a:pt x="3" y="388"/>
                    <a:pt x="4" y="388"/>
                  </a:cubicBezTo>
                  <a:cubicBezTo>
                    <a:pt x="5" y="389"/>
                    <a:pt x="19" y="390"/>
                    <a:pt x="24" y="389"/>
                  </a:cubicBezTo>
                  <a:cubicBezTo>
                    <a:pt x="24" y="388"/>
                    <a:pt x="25" y="385"/>
                    <a:pt x="25" y="384"/>
                  </a:cubicBezTo>
                  <a:cubicBezTo>
                    <a:pt x="25" y="382"/>
                    <a:pt x="21" y="381"/>
                    <a:pt x="20" y="381"/>
                  </a:cubicBezTo>
                  <a:close/>
                  <a:moveTo>
                    <a:pt x="364" y="15"/>
                  </a:moveTo>
                  <a:cubicBezTo>
                    <a:pt x="373" y="14"/>
                    <a:pt x="373" y="9"/>
                    <a:pt x="368" y="8"/>
                  </a:cubicBezTo>
                  <a:cubicBezTo>
                    <a:pt x="364" y="7"/>
                    <a:pt x="363" y="11"/>
                    <a:pt x="361" y="11"/>
                  </a:cubicBezTo>
                  <a:cubicBezTo>
                    <a:pt x="358" y="10"/>
                    <a:pt x="349" y="12"/>
                    <a:pt x="351" y="14"/>
                  </a:cubicBezTo>
                  <a:cubicBezTo>
                    <a:pt x="353" y="17"/>
                    <a:pt x="360" y="15"/>
                    <a:pt x="364" y="15"/>
                  </a:cubicBezTo>
                  <a:close/>
                  <a:moveTo>
                    <a:pt x="410" y="147"/>
                  </a:moveTo>
                  <a:cubicBezTo>
                    <a:pt x="413" y="148"/>
                    <a:pt x="422" y="146"/>
                    <a:pt x="423" y="144"/>
                  </a:cubicBezTo>
                  <a:cubicBezTo>
                    <a:pt x="424" y="143"/>
                    <a:pt x="419" y="141"/>
                    <a:pt x="414" y="141"/>
                  </a:cubicBezTo>
                  <a:cubicBezTo>
                    <a:pt x="408" y="141"/>
                    <a:pt x="408" y="147"/>
                    <a:pt x="410" y="147"/>
                  </a:cubicBezTo>
                  <a:close/>
                  <a:moveTo>
                    <a:pt x="586" y="26"/>
                  </a:moveTo>
                  <a:cubicBezTo>
                    <a:pt x="591" y="28"/>
                    <a:pt x="589" y="29"/>
                    <a:pt x="584" y="29"/>
                  </a:cubicBezTo>
                  <a:cubicBezTo>
                    <a:pt x="579" y="29"/>
                    <a:pt x="575" y="30"/>
                    <a:pt x="578" y="32"/>
                  </a:cubicBezTo>
                  <a:cubicBezTo>
                    <a:pt x="581" y="33"/>
                    <a:pt x="581" y="35"/>
                    <a:pt x="586" y="36"/>
                  </a:cubicBezTo>
                  <a:cubicBezTo>
                    <a:pt x="591" y="37"/>
                    <a:pt x="596" y="33"/>
                    <a:pt x="595" y="31"/>
                  </a:cubicBezTo>
                  <a:cubicBezTo>
                    <a:pt x="595" y="28"/>
                    <a:pt x="612" y="25"/>
                    <a:pt x="617" y="24"/>
                  </a:cubicBezTo>
                  <a:cubicBezTo>
                    <a:pt x="622" y="23"/>
                    <a:pt x="614" y="18"/>
                    <a:pt x="619" y="17"/>
                  </a:cubicBezTo>
                  <a:cubicBezTo>
                    <a:pt x="625" y="17"/>
                    <a:pt x="622" y="14"/>
                    <a:pt x="616" y="13"/>
                  </a:cubicBezTo>
                  <a:cubicBezTo>
                    <a:pt x="610" y="13"/>
                    <a:pt x="612" y="7"/>
                    <a:pt x="610" y="5"/>
                  </a:cubicBezTo>
                  <a:cubicBezTo>
                    <a:pt x="608" y="3"/>
                    <a:pt x="607" y="8"/>
                    <a:pt x="598" y="9"/>
                  </a:cubicBezTo>
                  <a:cubicBezTo>
                    <a:pt x="590" y="11"/>
                    <a:pt x="586" y="13"/>
                    <a:pt x="589" y="15"/>
                  </a:cubicBezTo>
                  <a:cubicBezTo>
                    <a:pt x="593" y="16"/>
                    <a:pt x="589" y="20"/>
                    <a:pt x="586" y="20"/>
                  </a:cubicBezTo>
                  <a:cubicBezTo>
                    <a:pt x="582" y="20"/>
                    <a:pt x="582" y="24"/>
                    <a:pt x="586" y="26"/>
                  </a:cubicBezTo>
                  <a:close/>
                  <a:moveTo>
                    <a:pt x="599" y="32"/>
                  </a:moveTo>
                  <a:cubicBezTo>
                    <a:pt x="599" y="35"/>
                    <a:pt x="591" y="37"/>
                    <a:pt x="593" y="39"/>
                  </a:cubicBezTo>
                  <a:cubicBezTo>
                    <a:pt x="595" y="41"/>
                    <a:pt x="597" y="41"/>
                    <a:pt x="599" y="41"/>
                  </a:cubicBezTo>
                  <a:cubicBezTo>
                    <a:pt x="601" y="42"/>
                    <a:pt x="603" y="47"/>
                    <a:pt x="607" y="47"/>
                  </a:cubicBezTo>
                  <a:cubicBezTo>
                    <a:pt x="611" y="46"/>
                    <a:pt x="623" y="51"/>
                    <a:pt x="630" y="51"/>
                  </a:cubicBezTo>
                  <a:cubicBezTo>
                    <a:pt x="637" y="51"/>
                    <a:pt x="637" y="46"/>
                    <a:pt x="635" y="45"/>
                  </a:cubicBezTo>
                  <a:cubicBezTo>
                    <a:pt x="633" y="45"/>
                    <a:pt x="635" y="42"/>
                    <a:pt x="639" y="36"/>
                  </a:cubicBezTo>
                  <a:cubicBezTo>
                    <a:pt x="643" y="31"/>
                    <a:pt x="627" y="27"/>
                    <a:pt x="627" y="31"/>
                  </a:cubicBezTo>
                  <a:cubicBezTo>
                    <a:pt x="627" y="35"/>
                    <a:pt x="622" y="30"/>
                    <a:pt x="621" y="28"/>
                  </a:cubicBezTo>
                  <a:cubicBezTo>
                    <a:pt x="620" y="25"/>
                    <a:pt x="599" y="30"/>
                    <a:pt x="599" y="32"/>
                  </a:cubicBezTo>
                  <a:close/>
                  <a:moveTo>
                    <a:pt x="480" y="151"/>
                  </a:moveTo>
                  <a:cubicBezTo>
                    <a:pt x="484" y="153"/>
                    <a:pt x="486" y="152"/>
                    <a:pt x="486" y="148"/>
                  </a:cubicBezTo>
                  <a:cubicBezTo>
                    <a:pt x="485" y="144"/>
                    <a:pt x="477" y="149"/>
                    <a:pt x="480" y="151"/>
                  </a:cubicBezTo>
                  <a:close/>
                  <a:moveTo>
                    <a:pt x="580" y="9"/>
                  </a:moveTo>
                  <a:cubicBezTo>
                    <a:pt x="581" y="5"/>
                    <a:pt x="565" y="7"/>
                    <a:pt x="569" y="10"/>
                  </a:cubicBezTo>
                  <a:cubicBezTo>
                    <a:pt x="571" y="11"/>
                    <a:pt x="579" y="12"/>
                    <a:pt x="580" y="9"/>
                  </a:cubicBezTo>
                  <a:close/>
                  <a:moveTo>
                    <a:pt x="1280" y="181"/>
                  </a:moveTo>
                  <a:cubicBezTo>
                    <a:pt x="1284" y="184"/>
                    <a:pt x="1287" y="178"/>
                    <a:pt x="1291" y="181"/>
                  </a:cubicBezTo>
                  <a:cubicBezTo>
                    <a:pt x="1295" y="184"/>
                    <a:pt x="1304" y="180"/>
                    <a:pt x="1308" y="179"/>
                  </a:cubicBezTo>
                  <a:cubicBezTo>
                    <a:pt x="1312" y="178"/>
                    <a:pt x="1310" y="174"/>
                    <a:pt x="1299" y="172"/>
                  </a:cubicBezTo>
                  <a:cubicBezTo>
                    <a:pt x="1288" y="171"/>
                    <a:pt x="1275" y="179"/>
                    <a:pt x="1280" y="181"/>
                  </a:cubicBezTo>
                  <a:close/>
                  <a:moveTo>
                    <a:pt x="636" y="66"/>
                  </a:moveTo>
                  <a:cubicBezTo>
                    <a:pt x="639" y="68"/>
                    <a:pt x="650" y="63"/>
                    <a:pt x="657" y="64"/>
                  </a:cubicBezTo>
                  <a:cubicBezTo>
                    <a:pt x="664" y="64"/>
                    <a:pt x="684" y="58"/>
                    <a:pt x="684" y="54"/>
                  </a:cubicBezTo>
                  <a:cubicBezTo>
                    <a:pt x="685" y="51"/>
                    <a:pt x="677" y="51"/>
                    <a:pt x="674" y="47"/>
                  </a:cubicBezTo>
                  <a:cubicBezTo>
                    <a:pt x="671" y="44"/>
                    <a:pt x="664" y="47"/>
                    <a:pt x="662" y="50"/>
                  </a:cubicBezTo>
                  <a:cubicBezTo>
                    <a:pt x="661" y="53"/>
                    <a:pt x="659" y="50"/>
                    <a:pt x="663" y="46"/>
                  </a:cubicBezTo>
                  <a:cubicBezTo>
                    <a:pt x="668" y="41"/>
                    <a:pt x="659" y="37"/>
                    <a:pt x="659" y="40"/>
                  </a:cubicBezTo>
                  <a:cubicBezTo>
                    <a:pt x="658" y="43"/>
                    <a:pt x="650" y="41"/>
                    <a:pt x="650" y="43"/>
                  </a:cubicBezTo>
                  <a:cubicBezTo>
                    <a:pt x="650" y="46"/>
                    <a:pt x="647" y="47"/>
                    <a:pt x="647" y="50"/>
                  </a:cubicBezTo>
                  <a:cubicBezTo>
                    <a:pt x="647" y="52"/>
                    <a:pt x="641" y="48"/>
                    <a:pt x="641" y="54"/>
                  </a:cubicBezTo>
                  <a:cubicBezTo>
                    <a:pt x="641" y="60"/>
                    <a:pt x="632" y="64"/>
                    <a:pt x="636" y="66"/>
                  </a:cubicBezTo>
                  <a:close/>
                  <a:moveTo>
                    <a:pt x="942" y="115"/>
                  </a:moveTo>
                  <a:cubicBezTo>
                    <a:pt x="946" y="116"/>
                    <a:pt x="947" y="118"/>
                    <a:pt x="949" y="120"/>
                  </a:cubicBezTo>
                  <a:cubicBezTo>
                    <a:pt x="951" y="122"/>
                    <a:pt x="958" y="119"/>
                    <a:pt x="961" y="118"/>
                  </a:cubicBezTo>
                  <a:cubicBezTo>
                    <a:pt x="963" y="117"/>
                    <a:pt x="964" y="122"/>
                    <a:pt x="968" y="120"/>
                  </a:cubicBezTo>
                  <a:cubicBezTo>
                    <a:pt x="973" y="117"/>
                    <a:pt x="977" y="118"/>
                    <a:pt x="982" y="118"/>
                  </a:cubicBezTo>
                  <a:cubicBezTo>
                    <a:pt x="988" y="118"/>
                    <a:pt x="981" y="112"/>
                    <a:pt x="982" y="109"/>
                  </a:cubicBezTo>
                  <a:cubicBezTo>
                    <a:pt x="982" y="106"/>
                    <a:pt x="988" y="108"/>
                    <a:pt x="986" y="110"/>
                  </a:cubicBezTo>
                  <a:cubicBezTo>
                    <a:pt x="984" y="113"/>
                    <a:pt x="989" y="118"/>
                    <a:pt x="996" y="118"/>
                  </a:cubicBezTo>
                  <a:cubicBezTo>
                    <a:pt x="1004" y="117"/>
                    <a:pt x="998" y="112"/>
                    <a:pt x="1002" y="111"/>
                  </a:cubicBezTo>
                  <a:cubicBezTo>
                    <a:pt x="1006" y="109"/>
                    <a:pt x="1006" y="107"/>
                    <a:pt x="1000" y="104"/>
                  </a:cubicBezTo>
                  <a:cubicBezTo>
                    <a:pt x="995" y="101"/>
                    <a:pt x="987" y="103"/>
                    <a:pt x="983" y="101"/>
                  </a:cubicBezTo>
                  <a:cubicBezTo>
                    <a:pt x="978" y="98"/>
                    <a:pt x="972" y="98"/>
                    <a:pt x="971" y="103"/>
                  </a:cubicBezTo>
                  <a:cubicBezTo>
                    <a:pt x="971" y="109"/>
                    <a:pt x="961" y="98"/>
                    <a:pt x="956" y="96"/>
                  </a:cubicBezTo>
                  <a:cubicBezTo>
                    <a:pt x="951" y="94"/>
                    <a:pt x="934" y="111"/>
                    <a:pt x="942" y="115"/>
                  </a:cubicBezTo>
                  <a:close/>
                  <a:moveTo>
                    <a:pt x="992" y="145"/>
                  </a:moveTo>
                  <a:cubicBezTo>
                    <a:pt x="996" y="144"/>
                    <a:pt x="989" y="136"/>
                    <a:pt x="981" y="135"/>
                  </a:cubicBezTo>
                  <a:cubicBezTo>
                    <a:pt x="974" y="134"/>
                    <a:pt x="967" y="140"/>
                    <a:pt x="968" y="141"/>
                  </a:cubicBezTo>
                  <a:cubicBezTo>
                    <a:pt x="970" y="145"/>
                    <a:pt x="988" y="146"/>
                    <a:pt x="992" y="145"/>
                  </a:cubicBezTo>
                  <a:close/>
                  <a:moveTo>
                    <a:pt x="973" y="130"/>
                  </a:moveTo>
                  <a:cubicBezTo>
                    <a:pt x="973" y="126"/>
                    <a:pt x="960" y="131"/>
                    <a:pt x="965" y="133"/>
                  </a:cubicBezTo>
                  <a:cubicBezTo>
                    <a:pt x="968" y="134"/>
                    <a:pt x="973" y="133"/>
                    <a:pt x="973" y="130"/>
                  </a:cubicBezTo>
                  <a:close/>
                  <a:moveTo>
                    <a:pt x="1014" y="115"/>
                  </a:moveTo>
                  <a:cubicBezTo>
                    <a:pt x="1020" y="115"/>
                    <a:pt x="1023" y="120"/>
                    <a:pt x="1034" y="121"/>
                  </a:cubicBezTo>
                  <a:cubicBezTo>
                    <a:pt x="1045" y="122"/>
                    <a:pt x="1053" y="120"/>
                    <a:pt x="1053" y="117"/>
                  </a:cubicBezTo>
                  <a:cubicBezTo>
                    <a:pt x="1053" y="115"/>
                    <a:pt x="1043" y="111"/>
                    <a:pt x="1040" y="113"/>
                  </a:cubicBezTo>
                  <a:cubicBezTo>
                    <a:pt x="1037" y="115"/>
                    <a:pt x="1035" y="110"/>
                    <a:pt x="1031" y="111"/>
                  </a:cubicBezTo>
                  <a:cubicBezTo>
                    <a:pt x="1027" y="113"/>
                    <a:pt x="1022" y="112"/>
                    <a:pt x="1020" y="109"/>
                  </a:cubicBezTo>
                  <a:cubicBezTo>
                    <a:pt x="1018" y="106"/>
                    <a:pt x="1011" y="114"/>
                    <a:pt x="1014" y="115"/>
                  </a:cubicBezTo>
                  <a:close/>
                  <a:moveTo>
                    <a:pt x="220" y="18"/>
                  </a:moveTo>
                  <a:cubicBezTo>
                    <a:pt x="225" y="13"/>
                    <a:pt x="232" y="18"/>
                    <a:pt x="233" y="15"/>
                  </a:cubicBezTo>
                  <a:cubicBezTo>
                    <a:pt x="234" y="13"/>
                    <a:pt x="223" y="12"/>
                    <a:pt x="219" y="14"/>
                  </a:cubicBezTo>
                  <a:cubicBezTo>
                    <a:pt x="215" y="17"/>
                    <a:pt x="206" y="15"/>
                    <a:pt x="207" y="18"/>
                  </a:cubicBezTo>
                  <a:cubicBezTo>
                    <a:pt x="207" y="19"/>
                    <a:pt x="214" y="23"/>
                    <a:pt x="220" y="18"/>
                  </a:cubicBezTo>
                  <a:close/>
                  <a:moveTo>
                    <a:pt x="990" y="420"/>
                  </a:moveTo>
                  <a:cubicBezTo>
                    <a:pt x="987" y="413"/>
                    <a:pt x="994" y="406"/>
                    <a:pt x="989" y="403"/>
                  </a:cubicBezTo>
                  <a:cubicBezTo>
                    <a:pt x="984" y="399"/>
                    <a:pt x="986" y="392"/>
                    <a:pt x="984" y="393"/>
                  </a:cubicBezTo>
                  <a:cubicBezTo>
                    <a:pt x="981" y="395"/>
                    <a:pt x="984" y="401"/>
                    <a:pt x="980" y="402"/>
                  </a:cubicBezTo>
                  <a:cubicBezTo>
                    <a:pt x="976" y="402"/>
                    <a:pt x="980" y="406"/>
                    <a:pt x="978" y="410"/>
                  </a:cubicBezTo>
                  <a:cubicBezTo>
                    <a:pt x="977" y="415"/>
                    <a:pt x="979" y="422"/>
                    <a:pt x="981" y="426"/>
                  </a:cubicBezTo>
                  <a:cubicBezTo>
                    <a:pt x="983" y="431"/>
                    <a:pt x="978" y="453"/>
                    <a:pt x="980" y="457"/>
                  </a:cubicBezTo>
                  <a:cubicBezTo>
                    <a:pt x="982" y="461"/>
                    <a:pt x="977" y="478"/>
                    <a:pt x="979" y="480"/>
                  </a:cubicBezTo>
                  <a:cubicBezTo>
                    <a:pt x="982" y="483"/>
                    <a:pt x="980" y="475"/>
                    <a:pt x="984" y="475"/>
                  </a:cubicBezTo>
                  <a:cubicBezTo>
                    <a:pt x="988" y="474"/>
                    <a:pt x="988" y="479"/>
                    <a:pt x="991" y="481"/>
                  </a:cubicBezTo>
                  <a:cubicBezTo>
                    <a:pt x="994" y="482"/>
                    <a:pt x="992" y="473"/>
                    <a:pt x="990" y="473"/>
                  </a:cubicBezTo>
                  <a:cubicBezTo>
                    <a:pt x="987" y="474"/>
                    <a:pt x="985" y="468"/>
                    <a:pt x="984" y="464"/>
                  </a:cubicBezTo>
                  <a:cubicBezTo>
                    <a:pt x="983" y="460"/>
                    <a:pt x="986" y="456"/>
                    <a:pt x="986" y="451"/>
                  </a:cubicBezTo>
                  <a:cubicBezTo>
                    <a:pt x="986" y="446"/>
                    <a:pt x="992" y="446"/>
                    <a:pt x="996" y="450"/>
                  </a:cubicBezTo>
                  <a:cubicBezTo>
                    <a:pt x="1000" y="453"/>
                    <a:pt x="1000" y="451"/>
                    <a:pt x="999" y="448"/>
                  </a:cubicBezTo>
                  <a:cubicBezTo>
                    <a:pt x="997" y="446"/>
                    <a:pt x="993" y="427"/>
                    <a:pt x="990" y="420"/>
                  </a:cubicBezTo>
                  <a:close/>
                  <a:moveTo>
                    <a:pt x="242" y="16"/>
                  </a:moveTo>
                  <a:cubicBezTo>
                    <a:pt x="246" y="18"/>
                    <a:pt x="233" y="18"/>
                    <a:pt x="231" y="20"/>
                  </a:cubicBezTo>
                  <a:cubicBezTo>
                    <a:pt x="230" y="22"/>
                    <a:pt x="222" y="21"/>
                    <a:pt x="224" y="24"/>
                  </a:cubicBezTo>
                  <a:cubicBezTo>
                    <a:pt x="225" y="27"/>
                    <a:pt x="237" y="27"/>
                    <a:pt x="237" y="25"/>
                  </a:cubicBezTo>
                  <a:cubicBezTo>
                    <a:pt x="237" y="23"/>
                    <a:pt x="243" y="25"/>
                    <a:pt x="243" y="23"/>
                  </a:cubicBezTo>
                  <a:cubicBezTo>
                    <a:pt x="244" y="20"/>
                    <a:pt x="246" y="18"/>
                    <a:pt x="253" y="18"/>
                  </a:cubicBezTo>
                  <a:cubicBezTo>
                    <a:pt x="260" y="17"/>
                    <a:pt x="260" y="15"/>
                    <a:pt x="253" y="12"/>
                  </a:cubicBezTo>
                  <a:cubicBezTo>
                    <a:pt x="247" y="9"/>
                    <a:pt x="239" y="13"/>
                    <a:pt x="242" y="16"/>
                  </a:cubicBezTo>
                  <a:close/>
                  <a:moveTo>
                    <a:pt x="232" y="208"/>
                  </a:moveTo>
                  <a:cubicBezTo>
                    <a:pt x="238" y="214"/>
                    <a:pt x="244" y="205"/>
                    <a:pt x="247" y="205"/>
                  </a:cubicBezTo>
                  <a:cubicBezTo>
                    <a:pt x="250" y="204"/>
                    <a:pt x="245" y="201"/>
                    <a:pt x="240" y="200"/>
                  </a:cubicBezTo>
                  <a:cubicBezTo>
                    <a:pt x="235" y="198"/>
                    <a:pt x="227" y="204"/>
                    <a:pt x="232" y="208"/>
                  </a:cubicBezTo>
                  <a:close/>
                  <a:moveTo>
                    <a:pt x="1371" y="249"/>
                  </a:moveTo>
                  <a:cubicBezTo>
                    <a:pt x="1369" y="248"/>
                    <a:pt x="1361" y="243"/>
                    <a:pt x="1359" y="240"/>
                  </a:cubicBezTo>
                  <a:cubicBezTo>
                    <a:pt x="1357" y="237"/>
                    <a:pt x="1348" y="236"/>
                    <a:pt x="1348" y="237"/>
                  </a:cubicBezTo>
                  <a:cubicBezTo>
                    <a:pt x="1348" y="239"/>
                    <a:pt x="1345" y="237"/>
                    <a:pt x="1344" y="236"/>
                  </a:cubicBezTo>
                  <a:cubicBezTo>
                    <a:pt x="1344" y="234"/>
                    <a:pt x="1334" y="234"/>
                    <a:pt x="1334" y="235"/>
                  </a:cubicBezTo>
                  <a:cubicBezTo>
                    <a:pt x="1334" y="237"/>
                    <a:pt x="1336" y="237"/>
                    <a:pt x="1338" y="239"/>
                  </a:cubicBezTo>
                  <a:cubicBezTo>
                    <a:pt x="1339" y="241"/>
                    <a:pt x="1336" y="242"/>
                    <a:pt x="1337" y="244"/>
                  </a:cubicBezTo>
                  <a:cubicBezTo>
                    <a:pt x="1337" y="246"/>
                    <a:pt x="1333" y="243"/>
                    <a:pt x="1331" y="242"/>
                  </a:cubicBezTo>
                  <a:cubicBezTo>
                    <a:pt x="1330" y="241"/>
                    <a:pt x="1331" y="236"/>
                    <a:pt x="1331" y="234"/>
                  </a:cubicBezTo>
                  <a:cubicBezTo>
                    <a:pt x="1332" y="231"/>
                    <a:pt x="1328" y="232"/>
                    <a:pt x="1328" y="230"/>
                  </a:cubicBezTo>
                  <a:cubicBezTo>
                    <a:pt x="1328" y="227"/>
                    <a:pt x="1317" y="222"/>
                    <a:pt x="1312" y="220"/>
                  </a:cubicBezTo>
                  <a:cubicBezTo>
                    <a:pt x="1308" y="218"/>
                    <a:pt x="1302" y="217"/>
                    <a:pt x="1300" y="214"/>
                  </a:cubicBezTo>
                  <a:cubicBezTo>
                    <a:pt x="1299" y="212"/>
                    <a:pt x="1291" y="212"/>
                    <a:pt x="1288" y="209"/>
                  </a:cubicBezTo>
                  <a:cubicBezTo>
                    <a:pt x="1285" y="205"/>
                    <a:pt x="1271" y="200"/>
                    <a:pt x="1265" y="199"/>
                  </a:cubicBezTo>
                  <a:cubicBezTo>
                    <a:pt x="1259" y="199"/>
                    <a:pt x="1261" y="196"/>
                    <a:pt x="1258" y="196"/>
                  </a:cubicBezTo>
                  <a:cubicBezTo>
                    <a:pt x="1255" y="197"/>
                    <a:pt x="1243" y="196"/>
                    <a:pt x="1239" y="196"/>
                  </a:cubicBezTo>
                  <a:cubicBezTo>
                    <a:pt x="1235" y="195"/>
                    <a:pt x="1234" y="198"/>
                    <a:pt x="1232" y="197"/>
                  </a:cubicBezTo>
                  <a:cubicBezTo>
                    <a:pt x="1229" y="196"/>
                    <a:pt x="1215" y="191"/>
                    <a:pt x="1213" y="192"/>
                  </a:cubicBezTo>
                  <a:cubicBezTo>
                    <a:pt x="1211" y="194"/>
                    <a:pt x="1212" y="197"/>
                    <a:pt x="1210" y="198"/>
                  </a:cubicBezTo>
                  <a:cubicBezTo>
                    <a:pt x="1209" y="198"/>
                    <a:pt x="1210" y="200"/>
                    <a:pt x="1214" y="204"/>
                  </a:cubicBezTo>
                  <a:cubicBezTo>
                    <a:pt x="1218" y="208"/>
                    <a:pt x="1216" y="210"/>
                    <a:pt x="1212" y="212"/>
                  </a:cubicBezTo>
                  <a:cubicBezTo>
                    <a:pt x="1209" y="213"/>
                    <a:pt x="1203" y="210"/>
                    <a:pt x="1201" y="208"/>
                  </a:cubicBezTo>
                  <a:cubicBezTo>
                    <a:pt x="1200" y="205"/>
                    <a:pt x="1195" y="206"/>
                    <a:pt x="1193" y="203"/>
                  </a:cubicBezTo>
                  <a:cubicBezTo>
                    <a:pt x="1192" y="199"/>
                    <a:pt x="1195" y="198"/>
                    <a:pt x="1197" y="200"/>
                  </a:cubicBezTo>
                  <a:cubicBezTo>
                    <a:pt x="1200" y="202"/>
                    <a:pt x="1203" y="201"/>
                    <a:pt x="1203" y="198"/>
                  </a:cubicBezTo>
                  <a:cubicBezTo>
                    <a:pt x="1204" y="196"/>
                    <a:pt x="1197" y="194"/>
                    <a:pt x="1193" y="194"/>
                  </a:cubicBezTo>
                  <a:cubicBezTo>
                    <a:pt x="1189" y="194"/>
                    <a:pt x="1187" y="199"/>
                    <a:pt x="1184" y="201"/>
                  </a:cubicBezTo>
                  <a:cubicBezTo>
                    <a:pt x="1180" y="204"/>
                    <a:pt x="1165" y="201"/>
                    <a:pt x="1164" y="199"/>
                  </a:cubicBezTo>
                  <a:cubicBezTo>
                    <a:pt x="1162" y="198"/>
                    <a:pt x="1141" y="199"/>
                    <a:pt x="1139" y="201"/>
                  </a:cubicBezTo>
                  <a:cubicBezTo>
                    <a:pt x="1137" y="202"/>
                    <a:pt x="1139" y="208"/>
                    <a:pt x="1138" y="208"/>
                  </a:cubicBezTo>
                  <a:cubicBezTo>
                    <a:pt x="1137" y="209"/>
                    <a:pt x="1135" y="202"/>
                    <a:pt x="1135" y="200"/>
                  </a:cubicBezTo>
                  <a:cubicBezTo>
                    <a:pt x="1135" y="199"/>
                    <a:pt x="1133" y="198"/>
                    <a:pt x="1129" y="198"/>
                  </a:cubicBezTo>
                  <a:cubicBezTo>
                    <a:pt x="1126" y="198"/>
                    <a:pt x="1123" y="198"/>
                    <a:pt x="1125" y="196"/>
                  </a:cubicBezTo>
                  <a:cubicBezTo>
                    <a:pt x="1127" y="195"/>
                    <a:pt x="1124" y="193"/>
                    <a:pt x="1126" y="191"/>
                  </a:cubicBezTo>
                  <a:cubicBezTo>
                    <a:pt x="1129" y="189"/>
                    <a:pt x="1121" y="183"/>
                    <a:pt x="1113" y="180"/>
                  </a:cubicBezTo>
                  <a:cubicBezTo>
                    <a:pt x="1106" y="177"/>
                    <a:pt x="1088" y="179"/>
                    <a:pt x="1083" y="180"/>
                  </a:cubicBezTo>
                  <a:cubicBezTo>
                    <a:pt x="1078" y="181"/>
                    <a:pt x="1069" y="181"/>
                    <a:pt x="1064" y="181"/>
                  </a:cubicBezTo>
                  <a:cubicBezTo>
                    <a:pt x="1060" y="181"/>
                    <a:pt x="1063" y="179"/>
                    <a:pt x="1062" y="177"/>
                  </a:cubicBezTo>
                  <a:cubicBezTo>
                    <a:pt x="1061" y="175"/>
                    <a:pt x="1053" y="172"/>
                    <a:pt x="1052" y="174"/>
                  </a:cubicBezTo>
                  <a:cubicBezTo>
                    <a:pt x="1051" y="176"/>
                    <a:pt x="1049" y="174"/>
                    <a:pt x="1049" y="173"/>
                  </a:cubicBezTo>
                  <a:cubicBezTo>
                    <a:pt x="1049" y="172"/>
                    <a:pt x="1042" y="169"/>
                    <a:pt x="1039" y="170"/>
                  </a:cubicBezTo>
                  <a:cubicBezTo>
                    <a:pt x="1036" y="170"/>
                    <a:pt x="1035" y="167"/>
                    <a:pt x="1038" y="167"/>
                  </a:cubicBezTo>
                  <a:cubicBezTo>
                    <a:pt x="1041" y="167"/>
                    <a:pt x="1047" y="168"/>
                    <a:pt x="1044" y="164"/>
                  </a:cubicBezTo>
                  <a:cubicBezTo>
                    <a:pt x="1042" y="160"/>
                    <a:pt x="1020" y="159"/>
                    <a:pt x="1018" y="160"/>
                  </a:cubicBezTo>
                  <a:cubicBezTo>
                    <a:pt x="1016" y="160"/>
                    <a:pt x="1018" y="163"/>
                    <a:pt x="1014" y="167"/>
                  </a:cubicBezTo>
                  <a:cubicBezTo>
                    <a:pt x="1009" y="172"/>
                    <a:pt x="1005" y="169"/>
                    <a:pt x="1005" y="167"/>
                  </a:cubicBezTo>
                  <a:cubicBezTo>
                    <a:pt x="1006" y="165"/>
                    <a:pt x="1011" y="165"/>
                    <a:pt x="1011" y="163"/>
                  </a:cubicBezTo>
                  <a:cubicBezTo>
                    <a:pt x="1011" y="161"/>
                    <a:pt x="1004" y="162"/>
                    <a:pt x="1002" y="160"/>
                  </a:cubicBezTo>
                  <a:cubicBezTo>
                    <a:pt x="1001" y="158"/>
                    <a:pt x="1004" y="157"/>
                    <a:pt x="1007" y="158"/>
                  </a:cubicBezTo>
                  <a:cubicBezTo>
                    <a:pt x="1010" y="159"/>
                    <a:pt x="1015" y="159"/>
                    <a:pt x="1015" y="158"/>
                  </a:cubicBezTo>
                  <a:cubicBezTo>
                    <a:pt x="1015" y="157"/>
                    <a:pt x="1012" y="156"/>
                    <a:pt x="1007" y="156"/>
                  </a:cubicBezTo>
                  <a:cubicBezTo>
                    <a:pt x="1003" y="155"/>
                    <a:pt x="991" y="152"/>
                    <a:pt x="985" y="153"/>
                  </a:cubicBezTo>
                  <a:cubicBezTo>
                    <a:pt x="979" y="153"/>
                    <a:pt x="976" y="150"/>
                    <a:pt x="973" y="150"/>
                  </a:cubicBezTo>
                  <a:cubicBezTo>
                    <a:pt x="969" y="150"/>
                    <a:pt x="969" y="152"/>
                    <a:pt x="971" y="154"/>
                  </a:cubicBezTo>
                  <a:cubicBezTo>
                    <a:pt x="973" y="156"/>
                    <a:pt x="968" y="157"/>
                    <a:pt x="964" y="156"/>
                  </a:cubicBezTo>
                  <a:cubicBezTo>
                    <a:pt x="960" y="156"/>
                    <a:pt x="954" y="158"/>
                    <a:pt x="957" y="161"/>
                  </a:cubicBezTo>
                  <a:cubicBezTo>
                    <a:pt x="959" y="164"/>
                    <a:pt x="961" y="160"/>
                    <a:pt x="963" y="161"/>
                  </a:cubicBezTo>
                  <a:cubicBezTo>
                    <a:pt x="965" y="162"/>
                    <a:pt x="958" y="164"/>
                    <a:pt x="961" y="166"/>
                  </a:cubicBezTo>
                  <a:cubicBezTo>
                    <a:pt x="964" y="167"/>
                    <a:pt x="963" y="170"/>
                    <a:pt x="963" y="171"/>
                  </a:cubicBezTo>
                  <a:cubicBezTo>
                    <a:pt x="963" y="173"/>
                    <a:pt x="959" y="173"/>
                    <a:pt x="957" y="171"/>
                  </a:cubicBezTo>
                  <a:cubicBezTo>
                    <a:pt x="955" y="169"/>
                    <a:pt x="952" y="171"/>
                    <a:pt x="949" y="171"/>
                  </a:cubicBezTo>
                  <a:cubicBezTo>
                    <a:pt x="946" y="170"/>
                    <a:pt x="943" y="172"/>
                    <a:pt x="947" y="172"/>
                  </a:cubicBezTo>
                  <a:cubicBezTo>
                    <a:pt x="950" y="173"/>
                    <a:pt x="952" y="175"/>
                    <a:pt x="947" y="176"/>
                  </a:cubicBezTo>
                  <a:cubicBezTo>
                    <a:pt x="942" y="176"/>
                    <a:pt x="943" y="171"/>
                    <a:pt x="940" y="172"/>
                  </a:cubicBezTo>
                  <a:cubicBezTo>
                    <a:pt x="938" y="172"/>
                    <a:pt x="931" y="170"/>
                    <a:pt x="928" y="170"/>
                  </a:cubicBezTo>
                  <a:cubicBezTo>
                    <a:pt x="925" y="170"/>
                    <a:pt x="923" y="172"/>
                    <a:pt x="919" y="173"/>
                  </a:cubicBezTo>
                  <a:cubicBezTo>
                    <a:pt x="914" y="173"/>
                    <a:pt x="908" y="171"/>
                    <a:pt x="907" y="168"/>
                  </a:cubicBezTo>
                  <a:cubicBezTo>
                    <a:pt x="905" y="166"/>
                    <a:pt x="904" y="165"/>
                    <a:pt x="902" y="168"/>
                  </a:cubicBezTo>
                  <a:cubicBezTo>
                    <a:pt x="900" y="171"/>
                    <a:pt x="900" y="176"/>
                    <a:pt x="898" y="176"/>
                  </a:cubicBezTo>
                  <a:cubicBezTo>
                    <a:pt x="896" y="176"/>
                    <a:pt x="895" y="181"/>
                    <a:pt x="893" y="182"/>
                  </a:cubicBezTo>
                  <a:cubicBezTo>
                    <a:pt x="891" y="184"/>
                    <a:pt x="890" y="181"/>
                    <a:pt x="888" y="181"/>
                  </a:cubicBezTo>
                  <a:cubicBezTo>
                    <a:pt x="885" y="181"/>
                    <a:pt x="876" y="172"/>
                    <a:pt x="876" y="170"/>
                  </a:cubicBezTo>
                  <a:cubicBezTo>
                    <a:pt x="875" y="167"/>
                    <a:pt x="870" y="163"/>
                    <a:pt x="868" y="162"/>
                  </a:cubicBezTo>
                  <a:cubicBezTo>
                    <a:pt x="867" y="161"/>
                    <a:pt x="870" y="160"/>
                    <a:pt x="872" y="162"/>
                  </a:cubicBezTo>
                  <a:cubicBezTo>
                    <a:pt x="873" y="163"/>
                    <a:pt x="876" y="163"/>
                    <a:pt x="877" y="162"/>
                  </a:cubicBezTo>
                  <a:cubicBezTo>
                    <a:pt x="879" y="162"/>
                    <a:pt x="879" y="157"/>
                    <a:pt x="876" y="157"/>
                  </a:cubicBezTo>
                  <a:cubicBezTo>
                    <a:pt x="873" y="157"/>
                    <a:pt x="874" y="154"/>
                    <a:pt x="875" y="154"/>
                  </a:cubicBezTo>
                  <a:cubicBezTo>
                    <a:pt x="877" y="153"/>
                    <a:pt x="872" y="149"/>
                    <a:pt x="874" y="148"/>
                  </a:cubicBezTo>
                  <a:cubicBezTo>
                    <a:pt x="876" y="148"/>
                    <a:pt x="875" y="146"/>
                    <a:pt x="872" y="145"/>
                  </a:cubicBezTo>
                  <a:cubicBezTo>
                    <a:pt x="870" y="145"/>
                    <a:pt x="867" y="143"/>
                    <a:pt x="867" y="142"/>
                  </a:cubicBezTo>
                  <a:cubicBezTo>
                    <a:pt x="867" y="140"/>
                    <a:pt x="856" y="140"/>
                    <a:pt x="856" y="142"/>
                  </a:cubicBezTo>
                  <a:cubicBezTo>
                    <a:pt x="857" y="144"/>
                    <a:pt x="852" y="143"/>
                    <a:pt x="853" y="141"/>
                  </a:cubicBezTo>
                  <a:cubicBezTo>
                    <a:pt x="854" y="140"/>
                    <a:pt x="849" y="140"/>
                    <a:pt x="844" y="139"/>
                  </a:cubicBezTo>
                  <a:cubicBezTo>
                    <a:pt x="839" y="137"/>
                    <a:pt x="839" y="134"/>
                    <a:pt x="837" y="134"/>
                  </a:cubicBezTo>
                  <a:cubicBezTo>
                    <a:pt x="835" y="133"/>
                    <a:pt x="836" y="139"/>
                    <a:pt x="833" y="137"/>
                  </a:cubicBezTo>
                  <a:cubicBezTo>
                    <a:pt x="830" y="136"/>
                    <a:pt x="828" y="139"/>
                    <a:pt x="829" y="142"/>
                  </a:cubicBezTo>
                  <a:cubicBezTo>
                    <a:pt x="830" y="145"/>
                    <a:pt x="829" y="145"/>
                    <a:pt x="829" y="148"/>
                  </a:cubicBezTo>
                  <a:cubicBezTo>
                    <a:pt x="829" y="150"/>
                    <a:pt x="827" y="149"/>
                    <a:pt x="824" y="148"/>
                  </a:cubicBezTo>
                  <a:cubicBezTo>
                    <a:pt x="821" y="147"/>
                    <a:pt x="821" y="151"/>
                    <a:pt x="814" y="149"/>
                  </a:cubicBezTo>
                  <a:cubicBezTo>
                    <a:pt x="808" y="147"/>
                    <a:pt x="805" y="149"/>
                    <a:pt x="804" y="147"/>
                  </a:cubicBezTo>
                  <a:cubicBezTo>
                    <a:pt x="802" y="145"/>
                    <a:pt x="800" y="145"/>
                    <a:pt x="800" y="146"/>
                  </a:cubicBezTo>
                  <a:cubicBezTo>
                    <a:pt x="800" y="148"/>
                    <a:pt x="790" y="147"/>
                    <a:pt x="789" y="145"/>
                  </a:cubicBezTo>
                  <a:cubicBezTo>
                    <a:pt x="788" y="142"/>
                    <a:pt x="791" y="142"/>
                    <a:pt x="792" y="141"/>
                  </a:cubicBezTo>
                  <a:cubicBezTo>
                    <a:pt x="794" y="140"/>
                    <a:pt x="790" y="139"/>
                    <a:pt x="785" y="140"/>
                  </a:cubicBezTo>
                  <a:cubicBezTo>
                    <a:pt x="779" y="140"/>
                    <a:pt x="776" y="137"/>
                    <a:pt x="770" y="137"/>
                  </a:cubicBezTo>
                  <a:cubicBezTo>
                    <a:pt x="764" y="138"/>
                    <a:pt x="752" y="139"/>
                    <a:pt x="750" y="140"/>
                  </a:cubicBezTo>
                  <a:cubicBezTo>
                    <a:pt x="748" y="141"/>
                    <a:pt x="751" y="144"/>
                    <a:pt x="749" y="144"/>
                  </a:cubicBezTo>
                  <a:cubicBezTo>
                    <a:pt x="746" y="144"/>
                    <a:pt x="748" y="139"/>
                    <a:pt x="747" y="136"/>
                  </a:cubicBezTo>
                  <a:cubicBezTo>
                    <a:pt x="747" y="134"/>
                    <a:pt x="743" y="133"/>
                    <a:pt x="743" y="135"/>
                  </a:cubicBezTo>
                  <a:cubicBezTo>
                    <a:pt x="744" y="137"/>
                    <a:pt x="737" y="138"/>
                    <a:pt x="735" y="137"/>
                  </a:cubicBezTo>
                  <a:cubicBezTo>
                    <a:pt x="733" y="135"/>
                    <a:pt x="730" y="133"/>
                    <a:pt x="726" y="132"/>
                  </a:cubicBezTo>
                  <a:cubicBezTo>
                    <a:pt x="721" y="131"/>
                    <a:pt x="715" y="136"/>
                    <a:pt x="717" y="137"/>
                  </a:cubicBezTo>
                  <a:cubicBezTo>
                    <a:pt x="718" y="139"/>
                    <a:pt x="721" y="137"/>
                    <a:pt x="722" y="138"/>
                  </a:cubicBezTo>
                  <a:cubicBezTo>
                    <a:pt x="722" y="140"/>
                    <a:pt x="712" y="140"/>
                    <a:pt x="712" y="141"/>
                  </a:cubicBezTo>
                  <a:cubicBezTo>
                    <a:pt x="712" y="143"/>
                    <a:pt x="702" y="145"/>
                    <a:pt x="699" y="146"/>
                  </a:cubicBezTo>
                  <a:cubicBezTo>
                    <a:pt x="692" y="147"/>
                    <a:pt x="690" y="147"/>
                    <a:pt x="686" y="150"/>
                  </a:cubicBezTo>
                  <a:cubicBezTo>
                    <a:pt x="683" y="153"/>
                    <a:pt x="685" y="147"/>
                    <a:pt x="688" y="144"/>
                  </a:cubicBezTo>
                  <a:cubicBezTo>
                    <a:pt x="691" y="141"/>
                    <a:pt x="694" y="142"/>
                    <a:pt x="696" y="140"/>
                  </a:cubicBezTo>
                  <a:cubicBezTo>
                    <a:pt x="697" y="138"/>
                    <a:pt x="700" y="138"/>
                    <a:pt x="705" y="137"/>
                  </a:cubicBezTo>
                  <a:cubicBezTo>
                    <a:pt x="709" y="137"/>
                    <a:pt x="709" y="134"/>
                    <a:pt x="711" y="133"/>
                  </a:cubicBezTo>
                  <a:cubicBezTo>
                    <a:pt x="713" y="132"/>
                    <a:pt x="718" y="130"/>
                    <a:pt x="719" y="128"/>
                  </a:cubicBezTo>
                  <a:cubicBezTo>
                    <a:pt x="720" y="126"/>
                    <a:pt x="731" y="122"/>
                    <a:pt x="733" y="122"/>
                  </a:cubicBezTo>
                  <a:cubicBezTo>
                    <a:pt x="735" y="123"/>
                    <a:pt x="736" y="118"/>
                    <a:pt x="737" y="118"/>
                  </a:cubicBezTo>
                  <a:cubicBezTo>
                    <a:pt x="738" y="118"/>
                    <a:pt x="744" y="115"/>
                    <a:pt x="747" y="114"/>
                  </a:cubicBezTo>
                  <a:cubicBezTo>
                    <a:pt x="749" y="113"/>
                    <a:pt x="750" y="111"/>
                    <a:pt x="750" y="109"/>
                  </a:cubicBezTo>
                  <a:cubicBezTo>
                    <a:pt x="750" y="108"/>
                    <a:pt x="747" y="108"/>
                    <a:pt x="747" y="107"/>
                  </a:cubicBezTo>
                  <a:cubicBezTo>
                    <a:pt x="746" y="105"/>
                    <a:pt x="748" y="106"/>
                    <a:pt x="751" y="105"/>
                  </a:cubicBezTo>
                  <a:cubicBezTo>
                    <a:pt x="753" y="104"/>
                    <a:pt x="751" y="101"/>
                    <a:pt x="749" y="102"/>
                  </a:cubicBezTo>
                  <a:cubicBezTo>
                    <a:pt x="747" y="102"/>
                    <a:pt x="750" y="100"/>
                    <a:pt x="748" y="98"/>
                  </a:cubicBezTo>
                  <a:cubicBezTo>
                    <a:pt x="746" y="96"/>
                    <a:pt x="743" y="99"/>
                    <a:pt x="743" y="97"/>
                  </a:cubicBezTo>
                  <a:cubicBezTo>
                    <a:pt x="743" y="94"/>
                    <a:pt x="743" y="92"/>
                    <a:pt x="741" y="90"/>
                  </a:cubicBezTo>
                  <a:cubicBezTo>
                    <a:pt x="740" y="89"/>
                    <a:pt x="737" y="93"/>
                    <a:pt x="734" y="90"/>
                  </a:cubicBezTo>
                  <a:cubicBezTo>
                    <a:pt x="731" y="88"/>
                    <a:pt x="723" y="87"/>
                    <a:pt x="723" y="88"/>
                  </a:cubicBezTo>
                  <a:cubicBezTo>
                    <a:pt x="723" y="89"/>
                    <a:pt x="718" y="86"/>
                    <a:pt x="718" y="87"/>
                  </a:cubicBezTo>
                  <a:cubicBezTo>
                    <a:pt x="717" y="88"/>
                    <a:pt x="710" y="88"/>
                    <a:pt x="708" y="87"/>
                  </a:cubicBezTo>
                  <a:cubicBezTo>
                    <a:pt x="706" y="87"/>
                    <a:pt x="703" y="88"/>
                    <a:pt x="702" y="90"/>
                  </a:cubicBezTo>
                  <a:cubicBezTo>
                    <a:pt x="702" y="93"/>
                    <a:pt x="694" y="92"/>
                    <a:pt x="692" y="91"/>
                  </a:cubicBezTo>
                  <a:cubicBezTo>
                    <a:pt x="691" y="91"/>
                    <a:pt x="698" y="85"/>
                    <a:pt x="698" y="84"/>
                  </a:cubicBezTo>
                  <a:cubicBezTo>
                    <a:pt x="698" y="83"/>
                    <a:pt x="686" y="84"/>
                    <a:pt x="685" y="83"/>
                  </a:cubicBezTo>
                  <a:cubicBezTo>
                    <a:pt x="684" y="82"/>
                    <a:pt x="678" y="81"/>
                    <a:pt x="675" y="81"/>
                  </a:cubicBezTo>
                  <a:cubicBezTo>
                    <a:pt x="673" y="82"/>
                    <a:pt x="675" y="81"/>
                    <a:pt x="678" y="81"/>
                  </a:cubicBezTo>
                  <a:cubicBezTo>
                    <a:pt x="680" y="80"/>
                    <a:pt x="683" y="78"/>
                    <a:pt x="685" y="78"/>
                  </a:cubicBezTo>
                  <a:cubicBezTo>
                    <a:pt x="688" y="77"/>
                    <a:pt x="687" y="76"/>
                    <a:pt x="686" y="75"/>
                  </a:cubicBezTo>
                  <a:cubicBezTo>
                    <a:pt x="685" y="73"/>
                    <a:pt x="682" y="74"/>
                    <a:pt x="679" y="73"/>
                  </a:cubicBezTo>
                  <a:cubicBezTo>
                    <a:pt x="677" y="72"/>
                    <a:pt x="673" y="71"/>
                    <a:pt x="671" y="71"/>
                  </a:cubicBezTo>
                  <a:cubicBezTo>
                    <a:pt x="669" y="71"/>
                    <a:pt x="666" y="72"/>
                    <a:pt x="660" y="73"/>
                  </a:cubicBezTo>
                  <a:cubicBezTo>
                    <a:pt x="655" y="74"/>
                    <a:pt x="654" y="78"/>
                    <a:pt x="652" y="80"/>
                  </a:cubicBezTo>
                  <a:cubicBezTo>
                    <a:pt x="649" y="81"/>
                    <a:pt x="644" y="86"/>
                    <a:pt x="646" y="87"/>
                  </a:cubicBezTo>
                  <a:cubicBezTo>
                    <a:pt x="648" y="87"/>
                    <a:pt x="647" y="89"/>
                    <a:pt x="648" y="90"/>
                  </a:cubicBezTo>
                  <a:cubicBezTo>
                    <a:pt x="648" y="92"/>
                    <a:pt x="646" y="92"/>
                    <a:pt x="643" y="92"/>
                  </a:cubicBezTo>
                  <a:cubicBezTo>
                    <a:pt x="640" y="91"/>
                    <a:pt x="631" y="91"/>
                    <a:pt x="631" y="93"/>
                  </a:cubicBezTo>
                  <a:cubicBezTo>
                    <a:pt x="631" y="95"/>
                    <a:pt x="636" y="96"/>
                    <a:pt x="636" y="97"/>
                  </a:cubicBezTo>
                  <a:cubicBezTo>
                    <a:pt x="636" y="98"/>
                    <a:pt x="632" y="97"/>
                    <a:pt x="630" y="96"/>
                  </a:cubicBezTo>
                  <a:cubicBezTo>
                    <a:pt x="628" y="95"/>
                    <a:pt x="624" y="96"/>
                    <a:pt x="623" y="98"/>
                  </a:cubicBezTo>
                  <a:cubicBezTo>
                    <a:pt x="622" y="100"/>
                    <a:pt x="619" y="99"/>
                    <a:pt x="618" y="99"/>
                  </a:cubicBezTo>
                  <a:cubicBezTo>
                    <a:pt x="617" y="98"/>
                    <a:pt x="614" y="100"/>
                    <a:pt x="613" y="99"/>
                  </a:cubicBezTo>
                  <a:cubicBezTo>
                    <a:pt x="611" y="98"/>
                    <a:pt x="616" y="96"/>
                    <a:pt x="615" y="95"/>
                  </a:cubicBezTo>
                  <a:cubicBezTo>
                    <a:pt x="614" y="93"/>
                    <a:pt x="608" y="94"/>
                    <a:pt x="607" y="97"/>
                  </a:cubicBezTo>
                  <a:cubicBezTo>
                    <a:pt x="607" y="99"/>
                    <a:pt x="603" y="95"/>
                    <a:pt x="602" y="96"/>
                  </a:cubicBezTo>
                  <a:cubicBezTo>
                    <a:pt x="601" y="96"/>
                    <a:pt x="599" y="97"/>
                    <a:pt x="597" y="98"/>
                  </a:cubicBezTo>
                  <a:cubicBezTo>
                    <a:pt x="594" y="99"/>
                    <a:pt x="590" y="97"/>
                    <a:pt x="589" y="99"/>
                  </a:cubicBezTo>
                  <a:cubicBezTo>
                    <a:pt x="588" y="101"/>
                    <a:pt x="594" y="102"/>
                    <a:pt x="594" y="102"/>
                  </a:cubicBezTo>
                  <a:cubicBezTo>
                    <a:pt x="594" y="103"/>
                    <a:pt x="581" y="103"/>
                    <a:pt x="580" y="104"/>
                  </a:cubicBezTo>
                  <a:cubicBezTo>
                    <a:pt x="580" y="106"/>
                    <a:pt x="576" y="106"/>
                    <a:pt x="570" y="106"/>
                  </a:cubicBezTo>
                  <a:cubicBezTo>
                    <a:pt x="565" y="106"/>
                    <a:pt x="567" y="109"/>
                    <a:pt x="563" y="109"/>
                  </a:cubicBezTo>
                  <a:cubicBezTo>
                    <a:pt x="559" y="110"/>
                    <a:pt x="557" y="110"/>
                    <a:pt x="555" y="113"/>
                  </a:cubicBezTo>
                  <a:cubicBezTo>
                    <a:pt x="554" y="115"/>
                    <a:pt x="550" y="115"/>
                    <a:pt x="549" y="113"/>
                  </a:cubicBezTo>
                  <a:cubicBezTo>
                    <a:pt x="548" y="112"/>
                    <a:pt x="544" y="114"/>
                    <a:pt x="546" y="114"/>
                  </a:cubicBezTo>
                  <a:cubicBezTo>
                    <a:pt x="548" y="115"/>
                    <a:pt x="546" y="117"/>
                    <a:pt x="545" y="116"/>
                  </a:cubicBezTo>
                  <a:cubicBezTo>
                    <a:pt x="543" y="116"/>
                    <a:pt x="540" y="119"/>
                    <a:pt x="542" y="118"/>
                  </a:cubicBezTo>
                  <a:cubicBezTo>
                    <a:pt x="544" y="118"/>
                    <a:pt x="545" y="120"/>
                    <a:pt x="544" y="121"/>
                  </a:cubicBezTo>
                  <a:cubicBezTo>
                    <a:pt x="543" y="123"/>
                    <a:pt x="538" y="120"/>
                    <a:pt x="537" y="121"/>
                  </a:cubicBezTo>
                  <a:cubicBezTo>
                    <a:pt x="536" y="122"/>
                    <a:pt x="539" y="124"/>
                    <a:pt x="541" y="123"/>
                  </a:cubicBezTo>
                  <a:cubicBezTo>
                    <a:pt x="543" y="123"/>
                    <a:pt x="545" y="125"/>
                    <a:pt x="545" y="126"/>
                  </a:cubicBezTo>
                  <a:cubicBezTo>
                    <a:pt x="545" y="128"/>
                    <a:pt x="540" y="125"/>
                    <a:pt x="539" y="126"/>
                  </a:cubicBezTo>
                  <a:cubicBezTo>
                    <a:pt x="538" y="128"/>
                    <a:pt x="540" y="128"/>
                    <a:pt x="542" y="129"/>
                  </a:cubicBezTo>
                  <a:cubicBezTo>
                    <a:pt x="544" y="129"/>
                    <a:pt x="543" y="130"/>
                    <a:pt x="545" y="131"/>
                  </a:cubicBezTo>
                  <a:cubicBezTo>
                    <a:pt x="545" y="132"/>
                    <a:pt x="545" y="132"/>
                    <a:pt x="545" y="132"/>
                  </a:cubicBezTo>
                  <a:cubicBezTo>
                    <a:pt x="546" y="133"/>
                    <a:pt x="544" y="134"/>
                    <a:pt x="544" y="135"/>
                  </a:cubicBezTo>
                  <a:cubicBezTo>
                    <a:pt x="544" y="137"/>
                    <a:pt x="542" y="137"/>
                    <a:pt x="542" y="136"/>
                  </a:cubicBezTo>
                  <a:cubicBezTo>
                    <a:pt x="542" y="135"/>
                    <a:pt x="536" y="134"/>
                    <a:pt x="534" y="136"/>
                  </a:cubicBezTo>
                  <a:cubicBezTo>
                    <a:pt x="533" y="137"/>
                    <a:pt x="532" y="138"/>
                    <a:pt x="530" y="137"/>
                  </a:cubicBezTo>
                  <a:cubicBezTo>
                    <a:pt x="529" y="135"/>
                    <a:pt x="524" y="137"/>
                    <a:pt x="519" y="137"/>
                  </a:cubicBezTo>
                  <a:cubicBezTo>
                    <a:pt x="513" y="138"/>
                    <a:pt x="501" y="138"/>
                    <a:pt x="498" y="139"/>
                  </a:cubicBezTo>
                  <a:cubicBezTo>
                    <a:pt x="495" y="140"/>
                    <a:pt x="492" y="144"/>
                    <a:pt x="495" y="147"/>
                  </a:cubicBezTo>
                  <a:cubicBezTo>
                    <a:pt x="498" y="150"/>
                    <a:pt x="495" y="151"/>
                    <a:pt x="495" y="153"/>
                  </a:cubicBezTo>
                  <a:cubicBezTo>
                    <a:pt x="495" y="155"/>
                    <a:pt x="502" y="158"/>
                    <a:pt x="506" y="159"/>
                  </a:cubicBezTo>
                  <a:cubicBezTo>
                    <a:pt x="510" y="159"/>
                    <a:pt x="513" y="164"/>
                    <a:pt x="511" y="167"/>
                  </a:cubicBezTo>
                  <a:cubicBezTo>
                    <a:pt x="508" y="169"/>
                    <a:pt x="502" y="166"/>
                    <a:pt x="497" y="162"/>
                  </a:cubicBezTo>
                  <a:cubicBezTo>
                    <a:pt x="492" y="159"/>
                    <a:pt x="482" y="157"/>
                    <a:pt x="479" y="157"/>
                  </a:cubicBezTo>
                  <a:cubicBezTo>
                    <a:pt x="475" y="158"/>
                    <a:pt x="477" y="154"/>
                    <a:pt x="473" y="154"/>
                  </a:cubicBezTo>
                  <a:cubicBezTo>
                    <a:pt x="468" y="155"/>
                    <a:pt x="465" y="159"/>
                    <a:pt x="468" y="159"/>
                  </a:cubicBezTo>
                  <a:cubicBezTo>
                    <a:pt x="471" y="159"/>
                    <a:pt x="472" y="158"/>
                    <a:pt x="471" y="160"/>
                  </a:cubicBezTo>
                  <a:cubicBezTo>
                    <a:pt x="469" y="161"/>
                    <a:pt x="472" y="161"/>
                    <a:pt x="475" y="162"/>
                  </a:cubicBezTo>
                  <a:cubicBezTo>
                    <a:pt x="479" y="164"/>
                    <a:pt x="472" y="166"/>
                    <a:pt x="469" y="164"/>
                  </a:cubicBezTo>
                  <a:cubicBezTo>
                    <a:pt x="465" y="161"/>
                    <a:pt x="461" y="163"/>
                    <a:pt x="460" y="165"/>
                  </a:cubicBezTo>
                  <a:cubicBezTo>
                    <a:pt x="459" y="167"/>
                    <a:pt x="464" y="173"/>
                    <a:pt x="471" y="174"/>
                  </a:cubicBezTo>
                  <a:cubicBezTo>
                    <a:pt x="477" y="175"/>
                    <a:pt x="475" y="177"/>
                    <a:pt x="478" y="178"/>
                  </a:cubicBezTo>
                  <a:cubicBezTo>
                    <a:pt x="481" y="179"/>
                    <a:pt x="479" y="180"/>
                    <a:pt x="477" y="180"/>
                  </a:cubicBezTo>
                  <a:cubicBezTo>
                    <a:pt x="475" y="180"/>
                    <a:pt x="471" y="177"/>
                    <a:pt x="467" y="175"/>
                  </a:cubicBezTo>
                  <a:cubicBezTo>
                    <a:pt x="464" y="174"/>
                    <a:pt x="456" y="176"/>
                    <a:pt x="454" y="174"/>
                  </a:cubicBezTo>
                  <a:cubicBezTo>
                    <a:pt x="452" y="172"/>
                    <a:pt x="455" y="170"/>
                    <a:pt x="453" y="169"/>
                  </a:cubicBezTo>
                  <a:cubicBezTo>
                    <a:pt x="452" y="167"/>
                    <a:pt x="453" y="164"/>
                    <a:pt x="455" y="161"/>
                  </a:cubicBezTo>
                  <a:cubicBezTo>
                    <a:pt x="457" y="158"/>
                    <a:pt x="455" y="152"/>
                    <a:pt x="452" y="151"/>
                  </a:cubicBezTo>
                  <a:cubicBezTo>
                    <a:pt x="449" y="150"/>
                    <a:pt x="449" y="153"/>
                    <a:pt x="450" y="154"/>
                  </a:cubicBezTo>
                  <a:cubicBezTo>
                    <a:pt x="450" y="155"/>
                    <a:pt x="450" y="160"/>
                    <a:pt x="448" y="163"/>
                  </a:cubicBezTo>
                  <a:cubicBezTo>
                    <a:pt x="445" y="166"/>
                    <a:pt x="438" y="166"/>
                    <a:pt x="438" y="168"/>
                  </a:cubicBezTo>
                  <a:cubicBezTo>
                    <a:pt x="438" y="170"/>
                    <a:pt x="433" y="171"/>
                    <a:pt x="435" y="173"/>
                  </a:cubicBezTo>
                  <a:cubicBezTo>
                    <a:pt x="436" y="174"/>
                    <a:pt x="443" y="181"/>
                    <a:pt x="444" y="184"/>
                  </a:cubicBezTo>
                  <a:cubicBezTo>
                    <a:pt x="445" y="186"/>
                    <a:pt x="438" y="193"/>
                    <a:pt x="439" y="197"/>
                  </a:cubicBezTo>
                  <a:cubicBezTo>
                    <a:pt x="440" y="201"/>
                    <a:pt x="438" y="203"/>
                    <a:pt x="440" y="205"/>
                  </a:cubicBezTo>
                  <a:cubicBezTo>
                    <a:pt x="441" y="207"/>
                    <a:pt x="444" y="205"/>
                    <a:pt x="446" y="206"/>
                  </a:cubicBezTo>
                  <a:cubicBezTo>
                    <a:pt x="448" y="207"/>
                    <a:pt x="451" y="205"/>
                    <a:pt x="455" y="204"/>
                  </a:cubicBezTo>
                  <a:cubicBezTo>
                    <a:pt x="460" y="203"/>
                    <a:pt x="468" y="208"/>
                    <a:pt x="471" y="210"/>
                  </a:cubicBezTo>
                  <a:cubicBezTo>
                    <a:pt x="474" y="211"/>
                    <a:pt x="472" y="213"/>
                    <a:pt x="474" y="216"/>
                  </a:cubicBezTo>
                  <a:cubicBezTo>
                    <a:pt x="475" y="218"/>
                    <a:pt x="470" y="218"/>
                    <a:pt x="470" y="222"/>
                  </a:cubicBezTo>
                  <a:cubicBezTo>
                    <a:pt x="470" y="225"/>
                    <a:pt x="479" y="227"/>
                    <a:pt x="479" y="228"/>
                  </a:cubicBezTo>
                  <a:cubicBezTo>
                    <a:pt x="480" y="229"/>
                    <a:pt x="473" y="228"/>
                    <a:pt x="470" y="227"/>
                  </a:cubicBezTo>
                  <a:cubicBezTo>
                    <a:pt x="467" y="226"/>
                    <a:pt x="467" y="223"/>
                    <a:pt x="466" y="222"/>
                  </a:cubicBezTo>
                  <a:cubicBezTo>
                    <a:pt x="466" y="221"/>
                    <a:pt x="468" y="218"/>
                    <a:pt x="468" y="216"/>
                  </a:cubicBezTo>
                  <a:cubicBezTo>
                    <a:pt x="469" y="214"/>
                    <a:pt x="465" y="213"/>
                    <a:pt x="464" y="211"/>
                  </a:cubicBezTo>
                  <a:cubicBezTo>
                    <a:pt x="463" y="210"/>
                    <a:pt x="461" y="207"/>
                    <a:pt x="459" y="208"/>
                  </a:cubicBezTo>
                  <a:cubicBezTo>
                    <a:pt x="457" y="208"/>
                    <a:pt x="449" y="209"/>
                    <a:pt x="447" y="211"/>
                  </a:cubicBezTo>
                  <a:cubicBezTo>
                    <a:pt x="445" y="213"/>
                    <a:pt x="447" y="219"/>
                    <a:pt x="449" y="222"/>
                  </a:cubicBezTo>
                  <a:cubicBezTo>
                    <a:pt x="450" y="225"/>
                    <a:pt x="442" y="229"/>
                    <a:pt x="442" y="232"/>
                  </a:cubicBezTo>
                  <a:cubicBezTo>
                    <a:pt x="442" y="234"/>
                    <a:pt x="439" y="235"/>
                    <a:pt x="436" y="237"/>
                  </a:cubicBezTo>
                  <a:cubicBezTo>
                    <a:pt x="432" y="239"/>
                    <a:pt x="428" y="240"/>
                    <a:pt x="428" y="244"/>
                  </a:cubicBezTo>
                  <a:cubicBezTo>
                    <a:pt x="429" y="247"/>
                    <a:pt x="424" y="245"/>
                    <a:pt x="421" y="244"/>
                  </a:cubicBezTo>
                  <a:cubicBezTo>
                    <a:pt x="419" y="242"/>
                    <a:pt x="416" y="244"/>
                    <a:pt x="412" y="244"/>
                  </a:cubicBezTo>
                  <a:cubicBezTo>
                    <a:pt x="408" y="244"/>
                    <a:pt x="408" y="241"/>
                    <a:pt x="406" y="242"/>
                  </a:cubicBezTo>
                  <a:cubicBezTo>
                    <a:pt x="403" y="243"/>
                    <a:pt x="401" y="241"/>
                    <a:pt x="402" y="239"/>
                  </a:cubicBezTo>
                  <a:cubicBezTo>
                    <a:pt x="402" y="237"/>
                    <a:pt x="406" y="238"/>
                    <a:pt x="406" y="240"/>
                  </a:cubicBezTo>
                  <a:cubicBezTo>
                    <a:pt x="406" y="241"/>
                    <a:pt x="408" y="241"/>
                    <a:pt x="411" y="239"/>
                  </a:cubicBezTo>
                  <a:cubicBezTo>
                    <a:pt x="413" y="238"/>
                    <a:pt x="412" y="241"/>
                    <a:pt x="415" y="241"/>
                  </a:cubicBezTo>
                  <a:cubicBezTo>
                    <a:pt x="419" y="242"/>
                    <a:pt x="417" y="240"/>
                    <a:pt x="419" y="240"/>
                  </a:cubicBezTo>
                  <a:cubicBezTo>
                    <a:pt x="422" y="240"/>
                    <a:pt x="422" y="239"/>
                    <a:pt x="421" y="238"/>
                  </a:cubicBezTo>
                  <a:cubicBezTo>
                    <a:pt x="420" y="237"/>
                    <a:pt x="423" y="236"/>
                    <a:pt x="425" y="235"/>
                  </a:cubicBezTo>
                  <a:cubicBezTo>
                    <a:pt x="427" y="234"/>
                    <a:pt x="426" y="231"/>
                    <a:pt x="427" y="231"/>
                  </a:cubicBezTo>
                  <a:cubicBezTo>
                    <a:pt x="429" y="230"/>
                    <a:pt x="428" y="228"/>
                    <a:pt x="429" y="228"/>
                  </a:cubicBezTo>
                  <a:cubicBezTo>
                    <a:pt x="431" y="228"/>
                    <a:pt x="432" y="225"/>
                    <a:pt x="433" y="225"/>
                  </a:cubicBezTo>
                  <a:cubicBezTo>
                    <a:pt x="435" y="225"/>
                    <a:pt x="436" y="223"/>
                    <a:pt x="435" y="222"/>
                  </a:cubicBezTo>
                  <a:cubicBezTo>
                    <a:pt x="434" y="220"/>
                    <a:pt x="435" y="217"/>
                    <a:pt x="437" y="216"/>
                  </a:cubicBezTo>
                  <a:cubicBezTo>
                    <a:pt x="438" y="216"/>
                    <a:pt x="439" y="214"/>
                    <a:pt x="437" y="213"/>
                  </a:cubicBezTo>
                  <a:cubicBezTo>
                    <a:pt x="436" y="212"/>
                    <a:pt x="431" y="209"/>
                    <a:pt x="431" y="206"/>
                  </a:cubicBezTo>
                  <a:cubicBezTo>
                    <a:pt x="431" y="204"/>
                    <a:pt x="430" y="200"/>
                    <a:pt x="431" y="198"/>
                  </a:cubicBezTo>
                  <a:cubicBezTo>
                    <a:pt x="431" y="196"/>
                    <a:pt x="431" y="193"/>
                    <a:pt x="431" y="191"/>
                  </a:cubicBezTo>
                  <a:cubicBezTo>
                    <a:pt x="430" y="188"/>
                    <a:pt x="432" y="186"/>
                    <a:pt x="433" y="182"/>
                  </a:cubicBezTo>
                  <a:cubicBezTo>
                    <a:pt x="433" y="178"/>
                    <a:pt x="428" y="174"/>
                    <a:pt x="426" y="173"/>
                  </a:cubicBezTo>
                  <a:cubicBezTo>
                    <a:pt x="424" y="172"/>
                    <a:pt x="425" y="170"/>
                    <a:pt x="429" y="167"/>
                  </a:cubicBezTo>
                  <a:cubicBezTo>
                    <a:pt x="432" y="164"/>
                    <a:pt x="432" y="155"/>
                    <a:pt x="432" y="153"/>
                  </a:cubicBezTo>
                  <a:cubicBezTo>
                    <a:pt x="432" y="151"/>
                    <a:pt x="425" y="150"/>
                    <a:pt x="422" y="150"/>
                  </a:cubicBezTo>
                  <a:cubicBezTo>
                    <a:pt x="419" y="150"/>
                    <a:pt x="409" y="150"/>
                    <a:pt x="407" y="149"/>
                  </a:cubicBezTo>
                  <a:cubicBezTo>
                    <a:pt x="404" y="149"/>
                    <a:pt x="403" y="151"/>
                    <a:pt x="402" y="154"/>
                  </a:cubicBezTo>
                  <a:cubicBezTo>
                    <a:pt x="401" y="156"/>
                    <a:pt x="398" y="160"/>
                    <a:pt x="397" y="165"/>
                  </a:cubicBezTo>
                  <a:cubicBezTo>
                    <a:pt x="395" y="170"/>
                    <a:pt x="389" y="172"/>
                    <a:pt x="386" y="173"/>
                  </a:cubicBezTo>
                  <a:cubicBezTo>
                    <a:pt x="383" y="174"/>
                    <a:pt x="382" y="178"/>
                    <a:pt x="383" y="180"/>
                  </a:cubicBezTo>
                  <a:cubicBezTo>
                    <a:pt x="384" y="182"/>
                    <a:pt x="386" y="181"/>
                    <a:pt x="387" y="181"/>
                  </a:cubicBezTo>
                  <a:cubicBezTo>
                    <a:pt x="389" y="182"/>
                    <a:pt x="387" y="187"/>
                    <a:pt x="386" y="188"/>
                  </a:cubicBezTo>
                  <a:cubicBezTo>
                    <a:pt x="386" y="188"/>
                    <a:pt x="388" y="190"/>
                    <a:pt x="386" y="192"/>
                  </a:cubicBezTo>
                  <a:cubicBezTo>
                    <a:pt x="384" y="193"/>
                    <a:pt x="382" y="196"/>
                    <a:pt x="383" y="197"/>
                  </a:cubicBezTo>
                  <a:cubicBezTo>
                    <a:pt x="384" y="198"/>
                    <a:pt x="390" y="199"/>
                    <a:pt x="393" y="201"/>
                  </a:cubicBezTo>
                  <a:cubicBezTo>
                    <a:pt x="395" y="202"/>
                    <a:pt x="394" y="205"/>
                    <a:pt x="396" y="207"/>
                  </a:cubicBezTo>
                  <a:cubicBezTo>
                    <a:pt x="398" y="210"/>
                    <a:pt x="400" y="208"/>
                    <a:pt x="401" y="210"/>
                  </a:cubicBezTo>
                  <a:cubicBezTo>
                    <a:pt x="402" y="211"/>
                    <a:pt x="398" y="217"/>
                    <a:pt x="396" y="218"/>
                  </a:cubicBezTo>
                  <a:cubicBezTo>
                    <a:pt x="394" y="218"/>
                    <a:pt x="388" y="211"/>
                    <a:pt x="386" y="210"/>
                  </a:cubicBezTo>
                  <a:cubicBezTo>
                    <a:pt x="384" y="208"/>
                    <a:pt x="377" y="206"/>
                    <a:pt x="373" y="204"/>
                  </a:cubicBezTo>
                  <a:cubicBezTo>
                    <a:pt x="370" y="202"/>
                    <a:pt x="367" y="203"/>
                    <a:pt x="363" y="200"/>
                  </a:cubicBezTo>
                  <a:cubicBezTo>
                    <a:pt x="359" y="197"/>
                    <a:pt x="355" y="196"/>
                    <a:pt x="348" y="196"/>
                  </a:cubicBezTo>
                  <a:cubicBezTo>
                    <a:pt x="340" y="196"/>
                    <a:pt x="336" y="194"/>
                    <a:pt x="333" y="195"/>
                  </a:cubicBezTo>
                  <a:cubicBezTo>
                    <a:pt x="331" y="195"/>
                    <a:pt x="332" y="192"/>
                    <a:pt x="327" y="190"/>
                  </a:cubicBezTo>
                  <a:cubicBezTo>
                    <a:pt x="323" y="188"/>
                    <a:pt x="320" y="186"/>
                    <a:pt x="317" y="187"/>
                  </a:cubicBezTo>
                  <a:cubicBezTo>
                    <a:pt x="315" y="188"/>
                    <a:pt x="316" y="193"/>
                    <a:pt x="320" y="194"/>
                  </a:cubicBezTo>
                  <a:cubicBezTo>
                    <a:pt x="324" y="194"/>
                    <a:pt x="322" y="196"/>
                    <a:pt x="326" y="196"/>
                  </a:cubicBezTo>
                  <a:cubicBezTo>
                    <a:pt x="330" y="196"/>
                    <a:pt x="331" y="197"/>
                    <a:pt x="331" y="200"/>
                  </a:cubicBezTo>
                  <a:cubicBezTo>
                    <a:pt x="331" y="202"/>
                    <a:pt x="333" y="205"/>
                    <a:pt x="334" y="206"/>
                  </a:cubicBezTo>
                  <a:cubicBezTo>
                    <a:pt x="336" y="208"/>
                    <a:pt x="335" y="211"/>
                    <a:pt x="332" y="211"/>
                  </a:cubicBezTo>
                  <a:cubicBezTo>
                    <a:pt x="329" y="211"/>
                    <a:pt x="325" y="211"/>
                    <a:pt x="326" y="214"/>
                  </a:cubicBezTo>
                  <a:cubicBezTo>
                    <a:pt x="328" y="216"/>
                    <a:pt x="326" y="216"/>
                    <a:pt x="322" y="215"/>
                  </a:cubicBezTo>
                  <a:cubicBezTo>
                    <a:pt x="319" y="214"/>
                    <a:pt x="321" y="212"/>
                    <a:pt x="322" y="210"/>
                  </a:cubicBezTo>
                  <a:cubicBezTo>
                    <a:pt x="324" y="209"/>
                    <a:pt x="319" y="208"/>
                    <a:pt x="317" y="207"/>
                  </a:cubicBezTo>
                  <a:cubicBezTo>
                    <a:pt x="315" y="206"/>
                    <a:pt x="307" y="212"/>
                    <a:pt x="305" y="213"/>
                  </a:cubicBezTo>
                  <a:cubicBezTo>
                    <a:pt x="303" y="214"/>
                    <a:pt x="297" y="212"/>
                    <a:pt x="292" y="213"/>
                  </a:cubicBezTo>
                  <a:cubicBezTo>
                    <a:pt x="286" y="214"/>
                    <a:pt x="286" y="219"/>
                    <a:pt x="284" y="218"/>
                  </a:cubicBezTo>
                  <a:cubicBezTo>
                    <a:pt x="282" y="218"/>
                    <a:pt x="276" y="219"/>
                    <a:pt x="273" y="218"/>
                  </a:cubicBezTo>
                  <a:cubicBezTo>
                    <a:pt x="271" y="216"/>
                    <a:pt x="273" y="215"/>
                    <a:pt x="275" y="215"/>
                  </a:cubicBezTo>
                  <a:cubicBezTo>
                    <a:pt x="278" y="216"/>
                    <a:pt x="279" y="215"/>
                    <a:pt x="277" y="213"/>
                  </a:cubicBezTo>
                  <a:cubicBezTo>
                    <a:pt x="276" y="211"/>
                    <a:pt x="279" y="209"/>
                    <a:pt x="279" y="208"/>
                  </a:cubicBezTo>
                  <a:cubicBezTo>
                    <a:pt x="279" y="206"/>
                    <a:pt x="270" y="210"/>
                    <a:pt x="268" y="211"/>
                  </a:cubicBezTo>
                  <a:cubicBezTo>
                    <a:pt x="266" y="212"/>
                    <a:pt x="268" y="215"/>
                    <a:pt x="266" y="215"/>
                  </a:cubicBezTo>
                  <a:cubicBezTo>
                    <a:pt x="265" y="216"/>
                    <a:pt x="265" y="214"/>
                    <a:pt x="263" y="213"/>
                  </a:cubicBezTo>
                  <a:cubicBezTo>
                    <a:pt x="261" y="213"/>
                    <a:pt x="247" y="216"/>
                    <a:pt x="244" y="219"/>
                  </a:cubicBezTo>
                  <a:cubicBezTo>
                    <a:pt x="242" y="222"/>
                    <a:pt x="237" y="222"/>
                    <a:pt x="237" y="223"/>
                  </a:cubicBezTo>
                  <a:cubicBezTo>
                    <a:pt x="237" y="225"/>
                    <a:pt x="230" y="225"/>
                    <a:pt x="228" y="226"/>
                  </a:cubicBezTo>
                  <a:cubicBezTo>
                    <a:pt x="225" y="227"/>
                    <a:pt x="227" y="232"/>
                    <a:pt x="226" y="235"/>
                  </a:cubicBezTo>
                  <a:cubicBezTo>
                    <a:pt x="225" y="237"/>
                    <a:pt x="215" y="236"/>
                    <a:pt x="212" y="236"/>
                  </a:cubicBezTo>
                  <a:cubicBezTo>
                    <a:pt x="209" y="237"/>
                    <a:pt x="208" y="231"/>
                    <a:pt x="206" y="230"/>
                  </a:cubicBezTo>
                  <a:cubicBezTo>
                    <a:pt x="204" y="230"/>
                    <a:pt x="205" y="227"/>
                    <a:pt x="206" y="225"/>
                  </a:cubicBezTo>
                  <a:cubicBezTo>
                    <a:pt x="207" y="224"/>
                    <a:pt x="208" y="225"/>
                    <a:pt x="211" y="223"/>
                  </a:cubicBezTo>
                  <a:cubicBezTo>
                    <a:pt x="214" y="221"/>
                    <a:pt x="217" y="224"/>
                    <a:pt x="219" y="223"/>
                  </a:cubicBezTo>
                  <a:cubicBezTo>
                    <a:pt x="220" y="221"/>
                    <a:pt x="214" y="218"/>
                    <a:pt x="214" y="215"/>
                  </a:cubicBezTo>
                  <a:cubicBezTo>
                    <a:pt x="213" y="212"/>
                    <a:pt x="207" y="211"/>
                    <a:pt x="203" y="212"/>
                  </a:cubicBezTo>
                  <a:cubicBezTo>
                    <a:pt x="200" y="213"/>
                    <a:pt x="196" y="212"/>
                    <a:pt x="193" y="211"/>
                  </a:cubicBezTo>
                  <a:cubicBezTo>
                    <a:pt x="191" y="210"/>
                    <a:pt x="191" y="213"/>
                    <a:pt x="195" y="214"/>
                  </a:cubicBezTo>
                  <a:cubicBezTo>
                    <a:pt x="199" y="215"/>
                    <a:pt x="197" y="218"/>
                    <a:pt x="197" y="220"/>
                  </a:cubicBezTo>
                  <a:cubicBezTo>
                    <a:pt x="198" y="222"/>
                    <a:pt x="196" y="226"/>
                    <a:pt x="194" y="229"/>
                  </a:cubicBezTo>
                  <a:cubicBezTo>
                    <a:pt x="192" y="232"/>
                    <a:pt x="194" y="232"/>
                    <a:pt x="197" y="232"/>
                  </a:cubicBezTo>
                  <a:cubicBezTo>
                    <a:pt x="200" y="231"/>
                    <a:pt x="200" y="236"/>
                    <a:pt x="200" y="239"/>
                  </a:cubicBezTo>
                  <a:cubicBezTo>
                    <a:pt x="200" y="242"/>
                    <a:pt x="197" y="243"/>
                    <a:pt x="197" y="245"/>
                  </a:cubicBezTo>
                  <a:cubicBezTo>
                    <a:pt x="197" y="247"/>
                    <a:pt x="195" y="244"/>
                    <a:pt x="194" y="245"/>
                  </a:cubicBezTo>
                  <a:cubicBezTo>
                    <a:pt x="193" y="246"/>
                    <a:pt x="192" y="244"/>
                    <a:pt x="191" y="242"/>
                  </a:cubicBezTo>
                  <a:cubicBezTo>
                    <a:pt x="191" y="240"/>
                    <a:pt x="186" y="242"/>
                    <a:pt x="183" y="241"/>
                  </a:cubicBezTo>
                  <a:cubicBezTo>
                    <a:pt x="181" y="240"/>
                    <a:pt x="180" y="241"/>
                    <a:pt x="178" y="243"/>
                  </a:cubicBezTo>
                  <a:cubicBezTo>
                    <a:pt x="177" y="245"/>
                    <a:pt x="173" y="246"/>
                    <a:pt x="171" y="246"/>
                  </a:cubicBezTo>
                  <a:cubicBezTo>
                    <a:pt x="169" y="247"/>
                    <a:pt x="165" y="251"/>
                    <a:pt x="163" y="252"/>
                  </a:cubicBezTo>
                  <a:cubicBezTo>
                    <a:pt x="161" y="253"/>
                    <a:pt x="161" y="256"/>
                    <a:pt x="164" y="259"/>
                  </a:cubicBezTo>
                  <a:cubicBezTo>
                    <a:pt x="167" y="262"/>
                    <a:pt x="167" y="264"/>
                    <a:pt x="167" y="265"/>
                  </a:cubicBezTo>
                  <a:cubicBezTo>
                    <a:pt x="167" y="267"/>
                    <a:pt x="159" y="266"/>
                    <a:pt x="158" y="265"/>
                  </a:cubicBezTo>
                  <a:cubicBezTo>
                    <a:pt x="156" y="263"/>
                    <a:pt x="151" y="262"/>
                    <a:pt x="149" y="263"/>
                  </a:cubicBezTo>
                  <a:cubicBezTo>
                    <a:pt x="147" y="263"/>
                    <a:pt x="143" y="257"/>
                    <a:pt x="140" y="257"/>
                  </a:cubicBezTo>
                  <a:cubicBezTo>
                    <a:pt x="138" y="257"/>
                    <a:pt x="136" y="260"/>
                    <a:pt x="135" y="262"/>
                  </a:cubicBezTo>
                  <a:cubicBezTo>
                    <a:pt x="134" y="263"/>
                    <a:pt x="136" y="264"/>
                    <a:pt x="138" y="266"/>
                  </a:cubicBezTo>
                  <a:cubicBezTo>
                    <a:pt x="139" y="269"/>
                    <a:pt x="143" y="269"/>
                    <a:pt x="145" y="269"/>
                  </a:cubicBezTo>
                  <a:cubicBezTo>
                    <a:pt x="148" y="269"/>
                    <a:pt x="147" y="273"/>
                    <a:pt x="146" y="274"/>
                  </a:cubicBezTo>
                  <a:cubicBezTo>
                    <a:pt x="145" y="276"/>
                    <a:pt x="141" y="277"/>
                    <a:pt x="140" y="275"/>
                  </a:cubicBezTo>
                  <a:cubicBezTo>
                    <a:pt x="139" y="274"/>
                    <a:pt x="134" y="275"/>
                    <a:pt x="134" y="273"/>
                  </a:cubicBezTo>
                  <a:cubicBezTo>
                    <a:pt x="134" y="271"/>
                    <a:pt x="130" y="268"/>
                    <a:pt x="126" y="269"/>
                  </a:cubicBezTo>
                  <a:cubicBezTo>
                    <a:pt x="123" y="270"/>
                    <a:pt x="122" y="267"/>
                    <a:pt x="122" y="264"/>
                  </a:cubicBezTo>
                  <a:cubicBezTo>
                    <a:pt x="122" y="261"/>
                    <a:pt x="120" y="260"/>
                    <a:pt x="120" y="259"/>
                  </a:cubicBezTo>
                  <a:cubicBezTo>
                    <a:pt x="120" y="257"/>
                    <a:pt x="119" y="255"/>
                    <a:pt x="121" y="253"/>
                  </a:cubicBezTo>
                  <a:cubicBezTo>
                    <a:pt x="122" y="252"/>
                    <a:pt x="121" y="250"/>
                    <a:pt x="121" y="248"/>
                  </a:cubicBezTo>
                  <a:cubicBezTo>
                    <a:pt x="121" y="246"/>
                    <a:pt x="118" y="244"/>
                    <a:pt x="115" y="244"/>
                  </a:cubicBezTo>
                  <a:cubicBezTo>
                    <a:pt x="112" y="244"/>
                    <a:pt x="113" y="241"/>
                    <a:pt x="110" y="240"/>
                  </a:cubicBezTo>
                  <a:cubicBezTo>
                    <a:pt x="108" y="240"/>
                    <a:pt x="103" y="235"/>
                    <a:pt x="102" y="234"/>
                  </a:cubicBezTo>
                  <a:cubicBezTo>
                    <a:pt x="102" y="232"/>
                    <a:pt x="98" y="232"/>
                    <a:pt x="99" y="231"/>
                  </a:cubicBezTo>
                  <a:cubicBezTo>
                    <a:pt x="101" y="230"/>
                    <a:pt x="104" y="231"/>
                    <a:pt x="106" y="233"/>
                  </a:cubicBezTo>
                  <a:cubicBezTo>
                    <a:pt x="108" y="235"/>
                    <a:pt x="111" y="237"/>
                    <a:pt x="117" y="238"/>
                  </a:cubicBezTo>
                  <a:cubicBezTo>
                    <a:pt x="123" y="239"/>
                    <a:pt x="125" y="241"/>
                    <a:pt x="131" y="242"/>
                  </a:cubicBezTo>
                  <a:cubicBezTo>
                    <a:pt x="137" y="244"/>
                    <a:pt x="141" y="244"/>
                    <a:pt x="150" y="246"/>
                  </a:cubicBezTo>
                  <a:cubicBezTo>
                    <a:pt x="159" y="247"/>
                    <a:pt x="171" y="238"/>
                    <a:pt x="173" y="235"/>
                  </a:cubicBezTo>
                  <a:cubicBezTo>
                    <a:pt x="176" y="233"/>
                    <a:pt x="172" y="228"/>
                    <a:pt x="172" y="226"/>
                  </a:cubicBezTo>
                  <a:cubicBezTo>
                    <a:pt x="172" y="224"/>
                    <a:pt x="168" y="224"/>
                    <a:pt x="168" y="222"/>
                  </a:cubicBezTo>
                  <a:cubicBezTo>
                    <a:pt x="167" y="221"/>
                    <a:pt x="165" y="218"/>
                    <a:pt x="161" y="218"/>
                  </a:cubicBezTo>
                  <a:cubicBezTo>
                    <a:pt x="158" y="218"/>
                    <a:pt x="157" y="214"/>
                    <a:pt x="154" y="215"/>
                  </a:cubicBezTo>
                  <a:cubicBezTo>
                    <a:pt x="152" y="215"/>
                    <a:pt x="150" y="213"/>
                    <a:pt x="143" y="209"/>
                  </a:cubicBezTo>
                  <a:cubicBezTo>
                    <a:pt x="136" y="204"/>
                    <a:pt x="126" y="200"/>
                    <a:pt x="124" y="201"/>
                  </a:cubicBezTo>
                  <a:cubicBezTo>
                    <a:pt x="122" y="202"/>
                    <a:pt x="121" y="203"/>
                    <a:pt x="120" y="201"/>
                  </a:cubicBezTo>
                  <a:cubicBezTo>
                    <a:pt x="119" y="199"/>
                    <a:pt x="116" y="199"/>
                    <a:pt x="114" y="201"/>
                  </a:cubicBezTo>
                  <a:cubicBezTo>
                    <a:pt x="112" y="202"/>
                    <a:pt x="110" y="199"/>
                    <a:pt x="107" y="200"/>
                  </a:cubicBezTo>
                  <a:cubicBezTo>
                    <a:pt x="103" y="201"/>
                    <a:pt x="101" y="199"/>
                    <a:pt x="102" y="198"/>
                  </a:cubicBezTo>
                  <a:cubicBezTo>
                    <a:pt x="103" y="196"/>
                    <a:pt x="108" y="197"/>
                    <a:pt x="108" y="196"/>
                  </a:cubicBezTo>
                  <a:cubicBezTo>
                    <a:pt x="108" y="194"/>
                    <a:pt x="106" y="196"/>
                    <a:pt x="103" y="193"/>
                  </a:cubicBezTo>
                  <a:cubicBezTo>
                    <a:pt x="99" y="191"/>
                    <a:pt x="98" y="193"/>
                    <a:pt x="97" y="195"/>
                  </a:cubicBezTo>
                  <a:cubicBezTo>
                    <a:pt x="96" y="196"/>
                    <a:pt x="94" y="196"/>
                    <a:pt x="92" y="194"/>
                  </a:cubicBezTo>
                  <a:cubicBezTo>
                    <a:pt x="92" y="194"/>
                    <a:pt x="92" y="194"/>
                    <a:pt x="91" y="194"/>
                  </a:cubicBezTo>
                  <a:cubicBezTo>
                    <a:pt x="91" y="197"/>
                    <a:pt x="89" y="197"/>
                    <a:pt x="87" y="197"/>
                  </a:cubicBezTo>
                  <a:cubicBezTo>
                    <a:pt x="85" y="196"/>
                    <a:pt x="83" y="200"/>
                    <a:pt x="81" y="200"/>
                  </a:cubicBezTo>
                  <a:cubicBezTo>
                    <a:pt x="78" y="200"/>
                    <a:pt x="76" y="203"/>
                    <a:pt x="75" y="205"/>
                  </a:cubicBezTo>
                  <a:cubicBezTo>
                    <a:pt x="75" y="207"/>
                    <a:pt x="72" y="206"/>
                    <a:pt x="72" y="207"/>
                  </a:cubicBezTo>
                  <a:cubicBezTo>
                    <a:pt x="72" y="208"/>
                    <a:pt x="72" y="210"/>
                    <a:pt x="71" y="211"/>
                  </a:cubicBezTo>
                  <a:cubicBezTo>
                    <a:pt x="70" y="213"/>
                    <a:pt x="71" y="213"/>
                    <a:pt x="72" y="216"/>
                  </a:cubicBezTo>
                  <a:cubicBezTo>
                    <a:pt x="73" y="218"/>
                    <a:pt x="76" y="218"/>
                    <a:pt x="77" y="219"/>
                  </a:cubicBezTo>
                  <a:cubicBezTo>
                    <a:pt x="78" y="219"/>
                    <a:pt x="83" y="223"/>
                    <a:pt x="83" y="225"/>
                  </a:cubicBezTo>
                  <a:cubicBezTo>
                    <a:pt x="83" y="226"/>
                    <a:pt x="79" y="230"/>
                    <a:pt x="78" y="231"/>
                  </a:cubicBezTo>
                  <a:cubicBezTo>
                    <a:pt x="76" y="232"/>
                    <a:pt x="75" y="234"/>
                    <a:pt x="75" y="235"/>
                  </a:cubicBezTo>
                  <a:cubicBezTo>
                    <a:pt x="76" y="237"/>
                    <a:pt x="80" y="243"/>
                    <a:pt x="83" y="247"/>
                  </a:cubicBezTo>
                  <a:cubicBezTo>
                    <a:pt x="86" y="252"/>
                    <a:pt x="82" y="250"/>
                    <a:pt x="80" y="252"/>
                  </a:cubicBezTo>
                  <a:cubicBezTo>
                    <a:pt x="79" y="254"/>
                    <a:pt x="81" y="257"/>
                    <a:pt x="82" y="258"/>
                  </a:cubicBezTo>
                  <a:cubicBezTo>
                    <a:pt x="82" y="260"/>
                    <a:pt x="80" y="260"/>
                    <a:pt x="80" y="261"/>
                  </a:cubicBezTo>
                  <a:cubicBezTo>
                    <a:pt x="80" y="262"/>
                    <a:pt x="84" y="262"/>
                    <a:pt x="84" y="263"/>
                  </a:cubicBezTo>
                  <a:cubicBezTo>
                    <a:pt x="84" y="264"/>
                    <a:pt x="81" y="266"/>
                    <a:pt x="83" y="267"/>
                  </a:cubicBezTo>
                  <a:cubicBezTo>
                    <a:pt x="84" y="269"/>
                    <a:pt x="87" y="269"/>
                    <a:pt x="87" y="272"/>
                  </a:cubicBezTo>
                  <a:cubicBezTo>
                    <a:pt x="87" y="274"/>
                    <a:pt x="82" y="274"/>
                    <a:pt x="82" y="276"/>
                  </a:cubicBezTo>
                  <a:cubicBezTo>
                    <a:pt x="82" y="278"/>
                    <a:pt x="89" y="281"/>
                    <a:pt x="92" y="284"/>
                  </a:cubicBezTo>
                  <a:cubicBezTo>
                    <a:pt x="95" y="288"/>
                    <a:pt x="95" y="289"/>
                    <a:pt x="94" y="291"/>
                  </a:cubicBezTo>
                  <a:cubicBezTo>
                    <a:pt x="93" y="294"/>
                    <a:pt x="84" y="298"/>
                    <a:pt x="82" y="302"/>
                  </a:cubicBezTo>
                  <a:cubicBezTo>
                    <a:pt x="80" y="306"/>
                    <a:pt x="73" y="309"/>
                    <a:pt x="70" y="312"/>
                  </a:cubicBezTo>
                  <a:cubicBezTo>
                    <a:pt x="69" y="313"/>
                    <a:pt x="67" y="315"/>
                    <a:pt x="66" y="317"/>
                  </a:cubicBezTo>
                  <a:cubicBezTo>
                    <a:pt x="68" y="316"/>
                    <a:pt x="69" y="316"/>
                    <a:pt x="70" y="316"/>
                  </a:cubicBezTo>
                  <a:cubicBezTo>
                    <a:pt x="71" y="315"/>
                    <a:pt x="73" y="319"/>
                    <a:pt x="75" y="321"/>
                  </a:cubicBezTo>
                  <a:cubicBezTo>
                    <a:pt x="77" y="322"/>
                    <a:pt x="80" y="321"/>
                    <a:pt x="82" y="322"/>
                  </a:cubicBezTo>
                  <a:cubicBezTo>
                    <a:pt x="83" y="324"/>
                    <a:pt x="81" y="324"/>
                    <a:pt x="78" y="323"/>
                  </a:cubicBezTo>
                  <a:cubicBezTo>
                    <a:pt x="75" y="323"/>
                    <a:pt x="74" y="325"/>
                    <a:pt x="70" y="326"/>
                  </a:cubicBezTo>
                  <a:cubicBezTo>
                    <a:pt x="67" y="327"/>
                    <a:pt x="67" y="328"/>
                    <a:pt x="66" y="329"/>
                  </a:cubicBezTo>
                  <a:cubicBezTo>
                    <a:pt x="68" y="332"/>
                    <a:pt x="66" y="332"/>
                    <a:pt x="65" y="334"/>
                  </a:cubicBezTo>
                  <a:cubicBezTo>
                    <a:pt x="63" y="337"/>
                    <a:pt x="62" y="337"/>
                    <a:pt x="62" y="339"/>
                  </a:cubicBezTo>
                  <a:cubicBezTo>
                    <a:pt x="62" y="340"/>
                    <a:pt x="62" y="341"/>
                    <a:pt x="62" y="343"/>
                  </a:cubicBezTo>
                  <a:cubicBezTo>
                    <a:pt x="63" y="345"/>
                    <a:pt x="63" y="346"/>
                    <a:pt x="64" y="347"/>
                  </a:cubicBezTo>
                  <a:cubicBezTo>
                    <a:pt x="65" y="349"/>
                    <a:pt x="63" y="349"/>
                    <a:pt x="62" y="350"/>
                  </a:cubicBezTo>
                  <a:cubicBezTo>
                    <a:pt x="61" y="351"/>
                    <a:pt x="62" y="353"/>
                    <a:pt x="63" y="354"/>
                  </a:cubicBezTo>
                  <a:cubicBezTo>
                    <a:pt x="65" y="356"/>
                    <a:pt x="65" y="358"/>
                    <a:pt x="64" y="359"/>
                  </a:cubicBezTo>
                  <a:cubicBezTo>
                    <a:pt x="63" y="360"/>
                    <a:pt x="65" y="362"/>
                    <a:pt x="67" y="364"/>
                  </a:cubicBezTo>
                  <a:cubicBezTo>
                    <a:pt x="68" y="365"/>
                    <a:pt x="68" y="368"/>
                    <a:pt x="69" y="369"/>
                  </a:cubicBezTo>
                  <a:cubicBezTo>
                    <a:pt x="70" y="370"/>
                    <a:pt x="71" y="371"/>
                    <a:pt x="73" y="370"/>
                  </a:cubicBezTo>
                  <a:cubicBezTo>
                    <a:pt x="75" y="370"/>
                    <a:pt x="76" y="371"/>
                    <a:pt x="77" y="372"/>
                  </a:cubicBezTo>
                  <a:cubicBezTo>
                    <a:pt x="78" y="374"/>
                    <a:pt x="79" y="373"/>
                    <a:pt x="81" y="372"/>
                  </a:cubicBezTo>
                  <a:cubicBezTo>
                    <a:pt x="83" y="371"/>
                    <a:pt x="88" y="374"/>
                    <a:pt x="89" y="374"/>
                  </a:cubicBezTo>
                  <a:cubicBezTo>
                    <a:pt x="90" y="375"/>
                    <a:pt x="89" y="378"/>
                    <a:pt x="90" y="380"/>
                  </a:cubicBezTo>
                  <a:cubicBezTo>
                    <a:pt x="90" y="382"/>
                    <a:pt x="88" y="384"/>
                    <a:pt x="90" y="386"/>
                  </a:cubicBezTo>
                  <a:cubicBezTo>
                    <a:pt x="92" y="387"/>
                    <a:pt x="92" y="390"/>
                    <a:pt x="94" y="391"/>
                  </a:cubicBezTo>
                  <a:cubicBezTo>
                    <a:pt x="96" y="392"/>
                    <a:pt x="97" y="395"/>
                    <a:pt x="99" y="395"/>
                  </a:cubicBezTo>
                  <a:cubicBezTo>
                    <a:pt x="100" y="395"/>
                    <a:pt x="103" y="398"/>
                    <a:pt x="103" y="399"/>
                  </a:cubicBezTo>
                  <a:cubicBezTo>
                    <a:pt x="104" y="401"/>
                    <a:pt x="101" y="402"/>
                    <a:pt x="99" y="403"/>
                  </a:cubicBezTo>
                  <a:cubicBezTo>
                    <a:pt x="98" y="404"/>
                    <a:pt x="95" y="401"/>
                    <a:pt x="93" y="402"/>
                  </a:cubicBezTo>
                  <a:cubicBezTo>
                    <a:pt x="92" y="403"/>
                    <a:pt x="94" y="406"/>
                    <a:pt x="95" y="410"/>
                  </a:cubicBezTo>
                  <a:cubicBezTo>
                    <a:pt x="96" y="413"/>
                    <a:pt x="96" y="414"/>
                    <a:pt x="98" y="414"/>
                  </a:cubicBezTo>
                  <a:cubicBezTo>
                    <a:pt x="100" y="414"/>
                    <a:pt x="101" y="413"/>
                    <a:pt x="102" y="412"/>
                  </a:cubicBezTo>
                  <a:cubicBezTo>
                    <a:pt x="103" y="411"/>
                    <a:pt x="106" y="412"/>
                    <a:pt x="107" y="412"/>
                  </a:cubicBezTo>
                  <a:cubicBezTo>
                    <a:pt x="108" y="411"/>
                    <a:pt x="113" y="411"/>
                    <a:pt x="114" y="412"/>
                  </a:cubicBezTo>
                  <a:cubicBezTo>
                    <a:pt x="115" y="414"/>
                    <a:pt x="116" y="417"/>
                    <a:pt x="115" y="418"/>
                  </a:cubicBezTo>
                  <a:cubicBezTo>
                    <a:pt x="114" y="420"/>
                    <a:pt x="116" y="421"/>
                    <a:pt x="117" y="423"/>
                  </a:cubicBezTo>
                  <a:cubicBezTo>
                    <a:pt x="118" y="425"/>
                    <a:pt x="121" y="424"/>
                    <a:pt x="123" y="424"/>
                  </a:cubicBezTo>
                  <a:cubicBezTo>
                    <a:pt x="124" y="425"/>
                    <a:pt x="127" y="429"/>
                    <a:pt x="126" y="431"/>
                  </a:cubicBezTo>
                  <a:cubicBezTo>
                    <a:pt x="126" y="432"/>
                    <a:pt x="128" y="433"/>
                    <a:pt x="129" y="432"/>
                  </a:cubicBezTo>
                  <a:cubicBezTo>
                    <a:pt x="130" y="432"/>
                    <a:pt x="132" y="433"/>
                    <a:pt x="133" y="434"/>
                  </a:cubicBezTo>
                  <a:cubicBezTo>
                    <a:pt x="134" y="435"/>
                    <a:pt x="136" y="434"/>
                    <a:pt x="137" y="434"/>
                  </a:cubicBezTo>
                  <a:cubicBezTo>
                    <a:pt x="139" y="433"/>
                    <a:pt x="141" y="432"/>
                    <a:pt x="142" y="433"/>
                  </a:cubicBezTo>
                  <a:cubicBezTo>
                    <a:pt x="142" y="434"/>
                    <a:pt x="145" y="437"/>
                    <a:pt x="145" y="438"/>
                  </a:cubicBezTo>
                  <a:cubicBezTo>
                    <a:pt x="145" y="438"/>
                    <a:pt x="150" y="438"/>
                    <a:pt x="152" y="439"/>
                  </a:cubicBezTo>
                  <a:cubicBezTo>
                    <a:pt x="154" y="440"/>
                    <a:pt x="156" y="439"/>
                    <a:pt x="159" y="440"/>
                  </a:cubicBezTo>
                  <a:cubicBezTo>
                    <a:pt x="161" y="442"/>
                    <a:pt x="163" y="442"/>
                    <a:pt x="163" y="443"/>
                  </a:cubicBezTo>
                  <a:cubicBezTo>
                    <a:pt x="163" y="445"/>
                    <a:pt x="161" y="446"/>
                    <a:pt x="161" y="447"/>
                  </a:cubicBezTo>
                  <a:cubicBezTo>
                    <a:pt x="161" y="447"/>
                    <a:pt x="163" y="448"/>
                    <a:pt x="163" y="449"/>
                  </a:cubicBezTo>
                  <a:cubicBezTo>
                    <a:pt x="163" y="450"/>
                    <a:pt x="160" y="450"/>
                    <a:pt x="160" y="451"/>
                  </a:cubicBezTo>
                  <a:cubicBezTo>
                    <a:pt x="160" y="452"/>
                    <a:pt x="161" y="453"/>
                    <a:pt x="162" y="454"/>
                  </a:cubicBezTo>
                  <a:cubicBezTo>
                    <a:pt x="162" y="455"/>
                    <a:pt x="160" y="458"/>
                    <a:pt x="160" y="459"/>
                  </a:cubicBezTo>
                  <a:cubicBezTo>
                    <a:pt x="160" y="460"/>
                    <a:pt x="155" y="459"/>
                    <a:pt x="154" y="459"/>
                  </a:cubicBezTo>
                  <a:cubicBezTo>
                    <a:pt x="152" y="459"/>
                    <a:pt x="149" y="463"/>
                    <a:pt x="147" y="463"/>
                  </a:cubicBezTo>
                  <a:cubicBezTo>
                    <a:pt x="146" y="463"/>
                    <a:pt x="147" y="465"/>
                    <a:pt x="147" y="467"/>
                  </a:cubicBezTo>
                  <a:cubicBezTo>
                    <a:pt x="151" y="466"/>
                    <a:pt x="155" y="466"/>
                    <a:pt x="156" y="466"/>
                  </a:cubicBezTo>
                  <a:cubicBezTo>
                    <a:pt x="156" y="468"/>
                    <a:pt x="147" y="472"/>
                    <a:pt x="146" y="472"/>
                  </a:cubicBezTo>
                  <a:cubicBezTo>
                    <a:pt x="144" y="473"/>
                    <a:pt x="149" y="475"/>
                    <a:pt x="149" y="477"/>
                  </a:cubicBezTo>
                  <a:cubicBezTo>
                    <a:pt x="149" y="478"/>
                    <a:pt x="143" y="479"/>
                    <a:pt x="144" y="481"/>
                  </a:cubicBezTo>
                  <a:cubicBezTo>
                    <a:pt x="144" y="484"/>
                    <a:pt x="142" y="485"/>
                    <a:pt x="139" y="485"/>
                  </a:cubicBezTo>
                  <a:cubicBezTo>
                    <a:pt x="137" y="485"/>
                    <a:pt x="136" y="487"/>
                    <a:pt x="137" y="487"/>
                  </a:cubicBezTo>
                  <a:cubicBezTo>
                    <a:pt x="139" y="487"/>
                    <a:pt x="139" y="491"/>
                    <a:pt x="144" y="492"/>
                  </a:cubicBezTo>
                  <a:cubicBezTo>
                    <a:pt x="149" y="493"/>
                    <a:pt x="154" y="498"/>
                    <a:pt x="159" y="503"/>
                  </a:cubicBezTo>
                  <a:cubicBezTo>
                    <a:pt x="159" y="503"/>
                    <a:pt x="160" y="504"/>
                    <a:pt x="161" y="504"/>
                  </a:cubicBezTo>
                  <a:cubicBezTo>
                    <a:pt x="162" y="504"/>
                    <a:pt x="163" y="503"/>
                    <a:pt x="164" y="503"/>
                  </a:cubicBezTo>
                  <a:cubicBezTo>
                    <a:pt x="166" y="503"/>
                    <a:pt x="171" y="504"/>
                    <a:pt x="173" y="506"/>
                  </a:cubicBezTo>
                  <a:cubicBezTo>
                    <a:pt x="176" y="508"/>
                    <a:pt x="185" y="505"/>
                    <a:pt x="186" y="507"/>
                  </a:cubicBezTo>
                  <a:cubicBezTo>
                    <a:pt x="187" y="508"/>
                    <a:pt x="189" y="510"/>
                    <a:pt x="191" y="510"/>
                  </a:cubicBezTo>
                  <a:cubicBezTo>
                    <a:pt x="193" y="510"/>
                    <a:pt x="194" y="514"/>
                    <a:pt x="196" y="513"/>
                  </a:cubicBezTo>
                  <a:cubicBezTo>
                    <a:pt x="197" y="512"/>
                    <a:pt x="203" y="512"/>
                    <a:pt x="204" y="512"/>
                  </a:cubicBezTo>
                  <a:cubicBezTo>
                    <a:pt x="205" y="512"/>
                    <a:pt x="205" y="513"/>
                    <a:pt x="207" y="513"/>
                  </a:cubicBezTo>
                  <a:cubicBezTo>
                    <a:pt x="208" y="513"/>
                    <a:pt x="208" y="518"/>
                    <a:pt x="209" y="518"/>
                  </a:cubicBezTo>
                  <a:cubicBezTo>
                    <a:pt x="210" y="517"/>
                    <a:pt x="214" y="521"/>
                    <a:pt x="217" y="521"/>
                  </a:cubicBezTo>
                  <a:cubicBezTo>
                    <a:pt x="219" y="522"/>
                    <a:pt x="222" y="526"/>
                    <a:pt x="223" y="525"/>
                  </a:cubicBezTo>
                  <a:cubicBezTo>
                    <a:pt x="224" y="525"/>
                    <a:pt x="226" y="527"/>
                    <a:pt x="226" y="525"/>
                  </a:cubicBezTo>
                  <a:cubicBezTo>
                    <a:pt x="227" y="524"/>
                    <a:pt x="231" y="525"/>
                    <a:pt x="232" y="522"/>
                  </a:cubicBezTo>
                  <a:cubicBezTo>
                    <a:pt x="227" y="516"/>
                    <a:pt x="222" y="510"/>
                    <a:pt x="222" y="508"/>
                  </a:cubicBezTo>
                  <a:cubicBezTo>
                    <a:pt x="223" y="504"/>
                    <a:pt x="224" y="501"/>
                    <a:pt x="219" y="497"/>
                  </a:cubicBezTo>
                  <a:cubicBezTo>
                    <a:pt x="214" y="492"/>
                    <a:pt x="220" y="490"/>
                    <a:pt x="223" y="485"/>
                  </a:cubicBezTo>
                  <a:cubicBezTo>
                    <a:pt x="227" y="481"/>
                    <a:pt x="233" y="479"/>
                    <a:pt x="238" y="476"/>
                  </a:cubicBezTo>
                  <a:cubicBezTo>
                    <a:pt x="237" y="476"/>
                    <a:pt x="236" y="475"/>
                    <a:pt x="235" y="475"/>
                  </a:cubicBezTo>
                  <a:cubicBezTo>
                    <a:pt x="232" y="473"/>
                    <a:pt x="231" y="472"/>
                    <a:pt x="233" y="471"/>
                  </a:cubicBezTo>
                  <a:cubicBezTo>
                    <a:pt x="236" y="471"/>
                    <a:pt x="235" y="469"/>
                    <a:pt x="232" y="466"/>
                  </a:cubicBezTo>
                  <a:cubicBezTo>
                    <a:pt x="230" y="463"/>
                    <a:pt x="229" y="461"/>
                    <a:pt x="227" y="461"/>
                  </a:cubicBezTo>
                  <a:cubicBezTo>
                    <a:pt x="226" y="461"/>
                    <a:pt x="224" y="460"/>
                    <a:pt x="221" y="461"/>
                  </a:cubicBezTo>
                  <a:cubicBezTo>
                    <a:pt x="219" y="462"/>
                    <a:pt x="220" y="459"/>
                    <a:pt x="220" y="457"/>
                  </a:cubicBezTo>
                  <a:cubicBezTo>
                    <a:pt x="220" y="454"/>
                    <a:pt x="216" y="454"/>
                    <a:pt x="215" y="453"/>
                  </a:cubicBezTo>
                  <a:cubicBezTo>
                    <a:pt x="215" y="452"/>
                    <a:pt x="217" y="449"/>
                    <a:pt x="217" y="448"/>
                  </a:cubicBezTo>
                  <a:cubicBezTo>
                    <a:pt x="218" y="448"/>
                    <a:pt x="220" y="447"/>
                    <a:pt x="220" y="446"/>
                  </a:cubicBezTo>
                  <a:cubicBezTo>
                    <a:pt x="220" y="445"/>
                    <a:pt x="216" y="444"/>
                    <a:pt x="218" y="442"/>
                  </a:cubicBezTo>
                  <a:cubicBezTo>
                    <a:pt x="219" y="439"/>
                    <a:pt x="222" y="439"/>
                    <a:pt x="222" y="437"/>
                  </a:cubicBezTo>
                  <a:cubicBezTo>
                    <a:pt x="222" y="434"/>
                    <a:pt x="224" y="432"/>
                    <a:pt x="226" y="434"/>
                  </a:cubicBezTo>
                  <a:cubicBezTo>
                    <a:pt x="229" y="436"/>
                    <a:pt x="230" y="441"/>
                    <a:pt x="233" y="439"/>
                  </a:cubicBezTo>
                  <a:cubicBezTo>
                    <a:pt x="236" y="438"/>
                    <a:pt x="234" y="436"/>
                    <a:pt x="234" y="434"/>
                  </a:cubicBezTo>
                  <a:cubicBezTo>
                    <a:pt x="233" y="433"/>
                    <a:pt x="233" y="431"/>
                    <a:pt x="236" y="430"/>
                  </a:cubicBezTo>
                  <a:cubicBezTo>
                    <a:pt x="239" y="429"/>
                    <a:pt x="238" y="426"/>
                    <a:pt x="240" y="426"/>
                  </a:cubicBezTo>
                  <a:cubicBezTo>
                    <a:pt x="243" y="426"/>
                    <a:pt x="247" y="423"/>
                    <a:pt x="249" y="422"/>
                  </a:cubicBezTo>
                  <a:cubicBezTo>
                    <a:pt x="250" y="422"/>
                    <a:pt x="253" y="420"/>
                    <a:pt x="255" y="421"/>
                  </a:cubicBezTo>
                  <a:cubicBezTo>
                    <a:pt x="256" y="421"/>
                    <a:pt x="258" y="423"/>
                    <a:pt x="259" y="421"/>
                  </a:cubicBezTo>
                  <a:cubicBezTo>
                    <a:pt x="260" y="418"/>
                    <a:pt x="264" y="419"/>
                    <a:pt x="265" y="421"/>
                  </a:cubicBezTo>
                  <a:cubicBezTo>
                    <a:pt x="265" y="422"/>
                    <a:pt x="272" y="422"/>
                    <a:pt x="274" y="423"/>
                  </a:cubicBezTo>
                  <a:cubicBezTo>
                    <a:pt x="276" y="425"/>
                    <a:pt x="281" y="428"/>
                    <a:pt x="281" y="429"/>
                  </a:cubicBezTo>
                  <a:cubicBezTo>
                    <a:pt x="281" y="431"/>
                    <a:pt x="283" y="433"/>
                    <a:pt x="283" y="430"/>
                  </a:cubicBezTo>
                  <a:cubicBezTo>
                    <a:pt x="283" y="428"/>
                    <a:pt x="285" y="428"/>
                    <a:pt x="287" y="430"/>
                  </a:cubicBezTo>
                  <a:cubicBezTo>
                    <a:pt x="290" y="432"/>
                    <a:pt x="294" y="431"/>
                    <a:pt x="295" y="429"/>
                  </a:cubicBezTo>
                  <a:cubicBezTo>
                    <a:pt x="296" y="428"/>
                    <a:pt x="301" y="426"/>
                    <a:pt x="303" y="427"/>
                  </a:cubicBezTo>
                  <a:cubicBezTo>
                    <a:pt x="305" y="428"/>
                    <a:pt x="305" y="429"/>
                    <a:pt x="307" y="427"/>
                  </a:cubicBezTo>
                  <a:cubicBezTo>
                    <a:pt x="310" y="425"/>
                    <a:pt x="315" y="426"/>
                    <a:pt x="315" y="428"/>
                  </a:cubicBezTo>
                  <a:cubicBezTo>
                    <a:pt x="316" y="430"/>
                    <a:pt x="319" y="430"/>
                    <a:pt x="321" y="430"/>
                  </a:cubicBezTo>
                  <a:cubicBezTo>
                    <a:pt x="323" y="430"/>
                    <a:pt x="323" y="433"/>
                    <a:pt x="325" y="433"/>
                  </a:cubicBezTo>
                  <a:cubicBezTo>
                    <a:pt x="326" y="432"/>
                    <a:pt x="326" y="428"/>
                    <a:pt x="327" y="429"/>
                  </a:cubicBezTo>
                  <a:cubicBezTo>
                    <a:pt x="329" y="429"/>
                    <a:pt x="331" y="431"/>
                    <a:pt x="333" y="431"/>
                  </a:cubicBezTo>
                  <a:cubicBezTo>
                    <a:pt x="336" y="431"/>
                    <a:pt x="338" y="431"/>
                    <a:pt x="338" y="428"/>
                  </a:cubicBezTo>
                  <a:cubicBezTo>
                    <a:pt x="338" y="426"/>
                    <a:pt x="338" y="423"/>
                    <a:pt x="336" y="423"/>
                  </a:cubicBezTo>
                  <a:cubicBezTo>
                    <a:pt x="335" y="423"/>
                    <a:pt x="333" y="421"/>
                    <a:pt x="331" y="421"/>
                  </a:cubicBezTo>
                  <a:cubicBezTo>
                    <a:pt x="329" y="421"/>
                    <a:pt x="326" y="417"/>
                    <a:pt x="329" y="417"/>
                  </a:cubicBezTo>
                  <a:cubicBezTo>
                    <a:pt x="331" y="416"/>
                    <a:pt x="334" y="414"/>
                    <a:pt x="333" y="412"/>
                  </a:cubicBezTo>
                  <a:cubicBezTo>
                    <a:pt x="333" y="411"/>
                    <a:pt x="332" y="407"/>
                    <a:pt x="335" y="407"/>
                  </a:cubicBezTo>
                  <a:cubicBezTo>
                    <a:pt x="338" y="406"/>
                    <a:pt x="344" y="406"/>
                    <a:pt x="343" y="405"/>
                  </a:cubicBezTo>
                  <a:cubicBezTo>
                    <a:pt x="343" y="404"/>
                    <a:pt x="337" y="403"/>
                    <a:pt x="336" y="402"/>
                  </a:cubicBezTo>
                  <a:cubicBezTo>
                    <a:pt x="335" y="400"/>
                    <a:pt x="335" y="396"/>
                    <a:pt x="336" y="395"/>
                  </a:cubicBezTo>
                  <a:cubicBezTo>
                    <a:pt x="337" y="394"/>
                    <a:pt x="341" y="395"/>
                    <a:pt x="343" y="395"/>
                  </a:cubicBezTo>
                  <a:cubicBezTo>
                    <a:pt x="345" y="394"/>
                    <a:pt x="350" y="396"/>
                    <a:pt x="352" y="393"/>
                  </a:cubicBezTo>
                  <a:cubicBezTo>
                    <a:pt x="355" y="391"/>
                    <a:pt x="361" y="391"/>
                    <a:pt x="365" y="391"/>
                  </a:cubicBezTo>
                  <a:cubicBezTo>
                    <a:pt x="368" y="391"/>
                    <a:pt x="370" y="389"/>
                    <a:pt x="373" y="388"/>
                  </a:cubicBezTo>
                  <a:cubicBezTo>
                    <a:pt x="375" y="388"/>
                    <a:pt x="382" y="387"/>
                    <a:pt x="384" y="386"/>
                  </a:cubicBezTo>
                  <a:cubicBezTo>
                    <a:pt x="386" y="386"/>
                    <a:pt x="396" y="384"/>
                    <a:pt x="396" y="382"/>
                  </a:cubicBezTo>
                  <a:cubicBezTo>
                    <a:pt x="396" y="381"/>
                    <a:pt x="404" y="379"/>
                    <a:pt x="406" y="380"/>
                  </a:cubicBezTo>
                  <a:cubicBezTo>
                    <a:pt x="408" y="381"/>
                    <a:pt x="410" y="382"/>
                    <a:pt x="412" y="381"/>
                  </a:cubicBezTo>
                  <a:cubicBezTo>
                    <a:pt x="414" y="380"/>
                    <a:pt x="418" y="382"/>
                    <a:pt x="417" y="384"/>
                  </a:cubicBezTo>
                  <a:cubicBezTo>
                    <a:pt x="417" y="386"/>
                    <a:pt x="419" y="388"/>
                    <a:pt x="419" y="390"/>
                  </a:cubicBezTo>
                  <a:cubicBezTo>
                    <a:pt x="419" y="392"/>
                    <a:pt x="417" y="392"/>
                    <a:pt x="418" y="393"/>
                  </a:cubicBezTo>
                  <a:cubicBezTo>
                    <a:pt x="419" y="395"/>
                    <a:pt x="424" y="394"/>
                    <a:pt x="425" y="392"/>
                  </a:cubicBezTo>
                  <a:cubicBezTo>
                    <a:pt x="427" y="390"/>
                    <a:pt x="428" y="393"/>
                    <a:pt x="428" y="394"/>
                  </a:cubicBezTo>
                  <a:cubicBezTo>
                    <a:pt x="428" y="395"/>
                    <a:pt x="431" y="396"/>
                    <a:pt x="431" y="395"/>
                  </a:cubicBezTo>
                  <a:cubicBezTo>
                    <a:pt x="431" y="393"/>
                    <a:pt x="433" y="394"/>
                    <a:pt x="434" y="395"/>
                  </a:cubicBezTo>
                  <a:cubicBezTo>
                    <a:pt x="435" y="396"/>
                    <a:pt x="439" y="394"/>
                    <a:pt x="439" y="396"/>
                  </a:cubicBezTo>
                  <a:cubicBezTo>
                    <a:pt x="439" y="397"/>
                    <a:pt x="434" y="399"/>
                    <a:pt x="436" y="401"/>
                  </a:cubicBezTo>
                  <a:cubicBezTo>
                    <a:pt x="438" y="403"/>
                    <a:pt x="439" y="398"/>
                    <a:pt x="442" y="399"/>
                  </a:cubicBezTo>
                  <a:cubicBezTo>
                    <a:pt x="444" y="400"/>
                    <a:pt x="448" y="396"/>
                    <a:pt x="450" y="396"/>
                  </a:cubicBezTo>
                  <a:cubicBezTo>
                    <a:pt x="453" y="395"/>
                    <a:pt x="456" y="393"/>
                    <a:pt x="458" y="392"/>
                  </a:cubicBezTo>
                  <a:cubicBezTo>
                    <a:pt x="460" y="390"/>
                    <a:pt x="465" y="391"/>
                    <a:pt x="463" y="392"/>
                  </a:cubicBezTo>
                  <a:cubicBezTo>
                    <a:pt x="462" y="394"/>
                    <a:pt x="460" y="396"/>
                    <a:pt x="465" y="398"/>
                  </a:cubicBezTo>
                  <a:cubicBezTo>
                    <a:pt x="471" y="400"/>
                    <a:pt x="477" y="411"/>
                    <a:pt x="480" y="416"/>
                  </a:cubicBezTo>
                  <a:cubicBezTo>
                    <a:pt x="484" y="421"/>
                    <a:pt x="487" y="430"/>
                    <a:pt x="489" y="430"/>
                  </a:cubicBezTo>
                  <a:cubicBezTo>
                    <a:pt x="490" y="430"/>
                    <a:pt x="491" y="426"/>
                    <a:pt x="493" y="425"/>
                  </a:cubicBezTo>
                  <a:cubicBezTo>
                    <a:pt x="496" y="425"/>
                    <a:pt x="497" y="429"/>
                    <a:pt x="500" y="429"/>
                  </a:cubicBezTo>
                  <a:cubicBezTo>
                    <a:pt x="502" y="430"/>
                    <a:pt x="505" y="431"/>
                    <a:pt x="507" y="431"/>
                  </a:cubicBezTo>
                  <a:cubicBezTo>
                    <a:pt x="509" y="430"/>
                    <a:pt x="514" y="428"/>
                    <a:pt x="515" y="428"/>
                  </a:cubicBezTo>
                  <a:cubicBezTo>
                    <a:pt x="517" y="429"/>
                    <a:pt x="519" y="429"/>
                    <a:pt x="521" y="433"/>
                  </a:cubicBezTo>
                  <a:cubicBezTo>
                    <a:pt x="522" y="436"/>
                    <a:pt x="524" y="437"/>
                    <a:pt x="526" y="437"/>
                  </a:cubicBezTo>
                  <a:cubicBezTo>
                    <a:pt x="527" y="437"/>
                    <a:pt x="527" y="438"/>
                    <a:pt x="527" y="440"/>
                  </a:cubicBezTo>
                  <a:cubicBezTo>
                    <a:pt x="527" y="441"/>
                    <a:pt x="530" y="443"/>
                    <a:pt x="531" y="443"/>
                  </a:cubicBezTo>
                  <a:cubicBezTo>
                    <a:pt x="533" y="443"/>
                    <a:pt x="537" y="443"/>
                    <a:pt x="538" y="442"/>
                  </a:cubicBezTo>
                  <a:cubicBezTo>
                    <a:pt x="539" y="441"/>
                    <a:pt x="540" y="441"/>
                    <a:pt x="541" y="442"/>
                  </a:cubicBezTo>
                  <a:cubicBezTo>
                    <a:pt x="541" y="444"/>
                    <a:pt x="543" y="446"/>
                    <a:pt x="544" y="446"/>
                  </a:cubicBezTo>
                  <a:cubicBezTo>
                    <a:pt x="546" y="446"/>
                    <a:pt x="549" y="448"/>
                    <a:pt x="549" y="446"/>
                  </a:cubicBezTo>
                  <a:cubicBezTo>
                    <a:pt x="549" y="445"/>
                    <a:pt x="553" y="445"/>
                    <a:pt x="554" y="444"/>
                  </a:cubicBezTo>
                  <a:cubicBezTo>
                    <a:pt x="556" y="444"/>
                    <a:pt x="561" y="443"/>
                    <a:pt x="562" y="441"/>
                  </a:cubicBezTo>
                  <a:cubicBezTo>
                    <a:pt x="563" y="439"/>
                    <a:pt x="567" y="439"/>
                    <a:pt x="568" y="437"/>
                  </a:cubicBezTo>
                  <a:cubicBezTo>
                    <a:pt x="569" y="436"/>
                    <a:pt x="572" y="435"/>
                    <a:pt x="573" y="434"/>
                  </a:cubicBezTo>
                  <a:cubicBezTo>
                    <a:pt x="574" y="432"/>
                    <a:pt x="578" y="433"/>
                    <a:pt x="579" y="432"/>
                  </a:cubicBezTo>
                  <a:cubicBezTo>
                    <a:pt x="579" y="430"/>
                    <a:pt x="583" y="430"/>
                    <a:pt x="584" y="431"/>
                  </a:cubicBezTo>
                  <a:cubicBezTo>
                    <a:pt x="586" y="431"/>
                    <a:pt x="594" y="433"/>
                    <a:pt x="596" y="432"/>
                  </a:cubicBezTo>
                  <a:cubicBezTo>
                    <a:pt x="597" y="432"/>
                    <a:pt x="597" y="437"/>
                    <a:pt x="598" y="437"/>
                  </a:cubicBezTo>
                  <a:cubicBezTo>
                    <a:pt x="599" y="437"/>
                    <a:pt x="604" y="441"/>
                    <a:pt x="605" y="440"/>
                  </a:cubicBezTo>
                  <a:cubicBezTo>
                    <a:pt x="606" y="439"/>
                    <a:pt x="609" y="438"/>
                    <a:pt x="611" y="439"/>
                  </a:cubicBezTo>
                  <a:cubicBezTo>
                    <a:pt x="614" y="441"/>
                    <a:pt x="616" y="442"/>
                    <a:pt x="617" y="441"/>
                  </a:cubicBezTo>
                  <a:cubicBezTo>
                    <a:pt x="618" y="439"/>
                    <a:pt x="623" y="438"/>
                    <a:pt x="624" y="437"/>
                  </a:cubicBezTo>
                  <a:cubicBezTo>
                    <a:pt x="624" y="437"/>
                    <a:pt x="625" y="434"/>
                    <a:pt x="624" y="433"/>
                  </a:cubicBezTo>
                  <a:cubicBezTo>
                    <a:pt x="623" y="432"/>
                    <a:pt x="621" y="428"/>
                    <a:pt x="621" y="426"/>
                  </a:cubicBezTo>
                  <a:cubicBezTo>
                    <a:pt x="621" y="424"/>
                    <a:pt x="624" y="424"/>
                    <a:pt x="624" y="422"/>
                  </a:cubicBezTo>
                  <a:cubicBezTo>
                    <a:pt x="625" y="420"/>
                    <a:pt x="628" y="420"/>
                    <a:pt x="629" y="419"/>
                  </a:cubicBezTo>
                  <a:cubicBezTo>
                    <a:pt x="630" y="418"/>
                    <a:pt x="630" y="416"/>
                    <a:pt x="631" y="417"/>
                  </a:cubicBezTo>
                  <a:cubicBezTo>
                    <a:pt x="633" y="417"/>
                    <a:pt x="637" y="418"/>
                    <a:pt x="637" y="419"/>
                  </a:cubicBezTo>
                  <a:cubicBezTo>
                    <a:pt x="638" y="420"/>
                    <a:pt x="641" y="420"/>
                    <a:pt x="642" y="420"/>
                  </a:cubicBezTo>
                  <a:cubicBezTo>
                    <a:pt x="644" y="420"/>
                    <a:pt x="647" y="422"/>
                    <a:pt x="648" y="422"/>
                  </a:cubicBezTo>
                  <a:cubicBezTo>
                    <a:pt x="650" y="423"/>
                    <a:pt x="655" y="423"/>
                    <a:pt x="656" y="425"/>
                  </a:cubicBezTo>
                  <a:cubicBezTo>
                    <a:pt x="657" y="426"/>
                    <a:pt x="656" y="430"/>
                    <a:pt x="657" y="432"/>
                  </a:cubicBezTo>
                  <a:cubicBezTo>
                    <a:pt x="658" y="433"/>
                    <a:pt x="661" y="436"/>
                    <a:pt x="662" y="436"/>
                  </a:cubicBezTo>
                  <a:cubicBezTo>
                    <a:pt x="663" y="435"/>
                    <a:pt x="668" y="438"/>
                    <a:pt x="669" y="438"/>
                  </a:cubicBezTo>
                  <a:cubicBezTo>
                    <a:pt x="671" y="437"/>
                    <a:pt x="674" y="435"/>
                    <a:pt x="675" y="435"/>
                  </a:cubicBezTo>
                  <a:cubicBezTo>
                    <a:pt x="676" y="435"/>
                    <a:pt x="681" y="434"/>
                    <a:pt x="682" y="434"/>
                  </a:cubicBezTo>
                  <a:cubicBezTo>
                    <a:pt x="684" y="434"/>
                    <a:pt x="689" y="436"/>
                    <a:pt x="690" y="436"/>
                  </a:cubicBezTo>
                  <a:cubicBezTo>
                    <a:pt x="690" y="435"/>
                    <a:pt x="695" y="436"/>
                    <a:pt x="696" y="437"/>
                  </a:cubicBezTo>
                  <a:cubicBezTo>
                    <a:pt x="697" y="439"/>
                    <a:pt x="703" y="439"/>
                    <a:pt x="703" y="440"/>
                  </a:cubicBezTo>
                  <a:cubicBezTo>
                    <a:pt x="703" y="442"/>
                    <a:pt x="706" y="443"/>
                    <a:pt x="707" y="445"/>
                  </a:cubicBezTo>
                  <a:cubicBezTo>
                    <a:pt x="708" y="447"/>
                    <a:pt x="716" y="446"/>
                    <a:pt x="717" y="447"/>
                  </a:cubicBezTo>
                  <a:cubicBezTo>
                    <a:pt x="718" y="448"/>
                    <a:pt x="728" y="448"/>
                    <a:pt x="728" y="447"/>
                  </a:cubicBezTo>
                  <a:cubicBezTo>
                    <a:pt x="728" y="446"/>
                    <a:pt x="737" y="445"/>
                    <a:pt x="738" y="444"/>
                  </a:cubicBezTo>
                  <a:cubicBezTo>
                    <a:pt x="740" y="443"/>
                    <a:pt x="744" y="443"/>
                    <a:pt x="745" y="442"/>
                  </a:cubicBezTo>
                  <a:cubicBezTo>
                    <a:pt x="745" y="440"/>
                    <a:pt x="749" y="439"/>
                    <a:pt x="751" y="437"/>
                  </a:cubicBezTo>
                  <a:cubicBezTo>
                    <a:pt x="753" y="436"/>
                    <a:pt x="761" y="436"/>
                    <a:pt x="761" y="438"/>
                  </a:cubicBezTo>
                  <a:cubicBezTo>
                    <a:pt x="762" y="440"/>
                    <a:pt x="766" y="440"/>
                    <a:pt x="768" y="439"/>
                  </a:cubicBezTo>
                  <a:cubicBezTo>
                    <a:pt x="770" y="439"/>
                    <a:pt x="775" y="440"/>
                    <a:pt x="776" y="441"/>
                  </a:cubicBezTo>
                  <a:cubicBezTo>
                    <a:pt x="776" y="443"/>
                    <a:pt x="782" y="444"/>
                    <a:pt x="783" y="443"/>
                  </a:cubicBezTo>
                  <a:cubicBezTo>
                    <a:pt x="785" y="443"/>
                    <a:pt x="789" y="440"/>
                    <a:pt x="791" y="439"/>
                  </a:cubicBezTo>
                  <a:cubicBezTo>
                    <a:pt x="793" y="439"/>
                    <a:pt x="795" y="437"/>
                    <a:pt x="795" y="436"/>
                  </a:cubicBezTo>
                  <a:cubicBezTo>
                    <a:pt x="794" y="434"/>
                    <a:pt x="798" y="429"/>
                    <a:pt x="798" y="427"/>
                  </a:cubicBezTo>
                  <a:cubicBezTo>
                    <a:pt x="799" y="426"/>
                    <a:pt x="802" y="420"/>
                    <a:pt x="803" y="420"/>
                  </a:cubicBezTo>
                  <a:cubicBezTo>
                    <a:pt x="805" y="419"/>
                    <a:pt x="807" y="417"/>
                    <a:pt x="807" y="416"/>
                  </a:cubicBezTo>
                  <a:cubicBezTo>
                    <a:pt x="807" y="414"/>
                    <a:pt x="806" y="410"/>
                    <a:pt x="805" y="410"/>
                  </a:cubicBezTo>
                  <a:cubicBezTo>
                    <a:pt x="803" y="410"/>
                    <a:pt x="801" y="410"/>
                    <a:pt x="804" y="406"/>
                  </a:cubicBezTo>
                  <a:cubicBezTo>
                    <a:pt x="807" y="401"/>
                    <a:pt x="813" y="403"/>
                    <a:pt x="814" y="403"/>
                  </a:cubicBezTo>
                  <a:cubicBezTo>
                    <a:pt x="815" y="403"/>
                    <a:pt x="823" y="401"/>
                    <a:pt x="826" y="402"/>
                  </a:cubicBezTo>
                  <a:cubicBezTo>
                    <a:pt x="829" y="403"/>
                    <a:pt x="831" y="401"/>
                    <a:pt x="835" y="403"/>
                  </a:cubicBezTo>
                  <a:cubicBezTo>
                    <a:pt x="839" y="405"/>
                    <a:pt x="844" y="404"/>
                    <a:pt x="845" y="406"/>
                  </a:cubicBezTo>
                  <a:cubicBezTo>
                    <a:pt x="846" y="408"/>
                    <a:pt x="851" y="409"/>
                    <a:pt x="850" y="412"/>
                  </a:cubicBezTo>
                  <a:cubicBezTo>
                    <a:pt x="849" y="415"/>
                    <a:pt x="853" y="413"/>
                    <a:pt x="854" y="419"/>
                  </a:cubicBezTo>
                  <a:cubicBezTo>
                    <a:pt x="855" y="425"/>
                    <a:pt x="858" y="426"/>
                    <a:pt x="859" y="429"/>
                  </a:cubicBezTo>
                  <a:cubicBezTo>
                    <a:pt x="859" y="432"/>
                    <a:pt x="863" y="437"/>
                    <a:pt x="863" y="438"/>
                  </a:cubicBezTo>
                  <a:cubicBezTo>
                    <a:pt x="862" y="440"/>
                    <a:pt x="862" y="443"/>
                    <a:pt x="866" y="443"/>
                  </a:cubicBezTo>
                  <a:cubicBezTo>
                    <a:pt x="870" y="443"/>
                    <a:pt x="873" y="446"/>
                    <a:pt x="874" y="446"/>
                  </a:cubicBezTo>
                  <a:cubicBezTo>
                    <a:pt x="874" y="445"/>
                    <a:pt x="879" y="447"/>
                    <a:pt x="882" y="449"/>
                  </a:cubicBezTo>
                  <a:cubicBezTo>
                    <a:pt x="884" y="452"/>
                    <a:pt x="888" y="451"/>
                    <a:pt x="887" y="453"/>
                  </a:cubicBezTo>
                  <a:cubicBezTo>
                    <a:pt x="887" y="456"/>
                    <a:pt x="889" y="458"/>
                    <a:pt x="889" y="460"/>
                  </a:cubicBezTo>
                  <a:cubicBezTo>
                    <a:pt x="889" y="462"/>
                    <a:pt x="894" y="464"/>
                    <a:pt x="897" y="463"/>
                  </a:cubicBezTo>
                  <a:cubicBezTo>
                    <a:pt x="900" y="463"/>
                    <a:pt x="903" y="464"/>
                    <a:pt x="904" y="461"/>
                  </a:cubicBezTo>
                  <a:cubicBezTo>
                    <a:pt x="905" y="459"/>
                    <a:pt x="910" y="460"/>
                    <a:pt x="912" y="459"/>
                  </a:cubicBezTo>
                  <a:cubicBezTo>
                    <a:pt x="913" y="457"/>
                    <a:pt x="918" y="456"/>
                    <a:pt x="918" y="460"/>
                  </a:cubicBezTo>
                  <a:cubicBezTo>
                    <a:pt x="918" y="465"/>
                    <a:pt x="921" y="466"/>
                    <a:pt x="918" y="467"/>
                  </a:cubicBezTo>
                  <a:cubicBezTo>
                    <a:pt x="916" y="468"/>
                    <a:pt x="915" y="475"/>
                    <a:pt x="914" y="477"/>
                  </a:cubicBezTo>
                  <a:cubicBezTo>
                    <a:pt x="913" y="480"/>
                    <a:pt x="910" y="481"/>
                    <a:pt x="909" y="483"/>
                  </a:cubicBezTo>
                  <a:cubicBezTo>
                    <a:pt x="909" y="486"/>
                    <a:pt x="906" y="486"/>
                    <a:pt x="906" y="489"/>
                  </a:cubicBezTo>
                  <a:cubicBezTo>
                    <a:pt x="906" y="491"/>
                    <a:pt x="901" y="490"/>
                    <a:pt x="898" y="489"/>
                  </a:cubicBezTo>
                  <a:cubicBezTo>
                    <a:pt x="896" y="487"/>
                    <a:pt x="894" y="492"/>
                    <a:pt x="892" y="492"/>
                  </a:cubicBezTo>
                  <a:cubicBezTo>
                    <a:pt x="890" y="492"/>
                    <a:pt x="890" y="496"/>
                    <a:pt x="891" y="497"/>
                  </a:cubicBezTo>
                  <a:cubicBezTo>
                    <a:pt x="891" y="499"/>
                    <a:pt x="890" y="501"/>
                    <a:pt x="891" y="504"/>
                  </a:cubicBezTo>
                  <a:cubicBezTo>
                    <a:pt x="892" y="506"/>
                    <a:pt x="891" y="508"/>
                    <a:pt x="892" y="512"/>
                  </a:cubicBezTo>
                  <a:cubicBezTo>
                    <a:pt x="895" y="510"/>
                    <a:pt x="897" y="508"/>
                    <a:pt x="898" y="508"/>
                  </a:cubicBezTo>
                  <a:cubicBezTo>
                    <a:pt x="901" y="508"/>
                    <a:pt x="904" y="513"/>
                    <a:pt x="908" y="513"/>
                  </a:cubicBezTo>
                  <a:cubicBezTo>
                    <a:pt x="911" y="513"/>
                    <a:pt x="926" y="503"/>
                    <a:pt x="926" y="502"/>
                  </a:cubicBezTo>
                  <a:cubicBezTo>
                    <a:pt x="926" y="500"/>
                    <a:pt x="935" y="492"/>
                    <a:pt x="939" y="487"/>
                  </a:cubicBezTo>
                  <a:cubicBezTo>
                    <a:pt x="943" y="483"/>
                    <a:pt x="949" y="476"/>
                    <a:pt x="951" y="471"/>
                  </a:cubicBezTo>
                  <a:cubicBezTo>
                    <a:pt x="952" y="468"/>
                    <a:pt x="958" y="462"/>
                    <a:pt x="960" y="460"/>
                  </a:cubicBezTo>
                  <a:cubicBezTo>
                    <a:pt x="961" y="458"/>
                    <a:pt x="962" y="457"/>
                    <a:pt x="965" y="452"/>
                  </a:cubicBezTo>
                  <a:cubicBezTo>
                    <a:pt x="967" y="446"/>
                    <a:pt x="967" y="432"/>
                    <a:pt x="968" y="431"/>
                  </a:cubicBezTo>
                  <a:cubicBezTo>
                    <a:pt x="969" y="430"/>
                    <a:pt x="968" y="427"/>
                    <a:pt x="970" y="426"/>
                  </a:cubicBezTo>
                  <a:cubicBezTo>
                    <a:pt x="971" y="424"/>
                    <a:pt x="970" y="422"/>
                    <a:pt x="973" y="420"/>
                  </a:cubicBezTo>
                  <a:cubicBezTo>
                    <a:pt x="975" y="418"/>
                    <a:pt x="974" y="416"/>
                    <a:pt x="974" y="415"/>
                  </a:cubicBezTo>
                  <a:cubicBezTo>
                    <a:pt x="973" y="413"/>
                    <a:pt x="974" y="410"/>
                    <a:pt x="973" y="408"/>
                  </a:cubicBezTo>
                  <a:cubicBezTo>
                    <a:pt x="973" y="407"/>
                    <a:pt x="973" y="407"/>
                    <a:pt x="974" y="406"/>
                  </a:cubicBezTo>
                  <a:cubicBezTo>
                    <a:pt x="976" y="405"/>
                    <a:pt x="973" y="403"/>
                    <a:pt x="971" y="402"/>
                  </a:cubicBezTo>
                  <a:cubicBezTo>
                    <a:pt x="969" y="401"/>
                    <a:pt x="967" y="400"/>
                    <a:pt x="967" y="398"/>
                  </a:cubicBezTo>
                  <a:cubicBezTo>
                    <a:pt x="966" y="396"/>
                    <a:pt x="963" y="393"/>
                    <a:pt x="960" y="393"/>
                  </a:cubicBezTo>
                  <a:cubicBezTo>
                    <a:pt x="958" y="394"/>
                    <a:pt x="953" y="392"/>
                    <a:pt x="953" y="394"/>
                  </a:cubicBezTo>
                  <a:cubicBezTo>
                    <a:pt x="954" y="395"/>
                    <a:pt x="953" y="397"/>
                    <a:pt x="952" y="396"/>
                  </a:cubicBezTo>
                  <a:cubicBezTo>
                    <a:pt x="950" y="396"/>
                    <a:pt x="950" y="397"/>
                    <a:pt x="948" y="399"/>
                  </a:cubicBezTo>
                  <a:cubicBezTo>
                    <a:pt x="947" y="402"/>
                    <a:pt x="941" y="402"/>
                    <a:pt x="944" y="400"/>
                  </a:cubicBezTo>
                  <a:cubicBezTo>
                    <a:pt x="946" y="398"/>
                    <a:pt x="943" y="397"/>
                    <a:pt x="943" y="395"/>
                  </a:cubicBezTo>
                  <a:cubicBezTo>
                    <a:pt x="944" y="393"/>
                    <a:pt x="946" y="390"/>
                    <a:pt x="943" y="392"/>
                  </a:cubicBezTo>
                  <a:cubicBezTo>
                    <a:pt x="940" y="393"/>
                    <a:pt x="940" y="397"/>
                    <a:pt x="938" y="398"/>
                  </a:cubicBezTo>
                  <a:cubicBezTo>
                    <a:pt x="936" y="398"/>
                    <a:pt x="937" y="391"/>
                    <a:pt x="937" y="389"/>
                  </a:cubicBezTo>
                  <a:cubicBezTo>
                    <a:pt x="938" y="388"/>
                    <a:pt x="933" y="389"/>
                    <a:pt x="928" y="389"/>
                  </a:cubicBezTo>
                  <a:cubicBezTo>
                    <a:pt x="923" y="389"/>
                    <a:pt x="924" y="385"/>
                    <a:pt x="928" y="383"/>
                  </a:cubicBezTo>
                  <a:cubicBezTo>
                    <a:pt x="933" y="381"/>
                    <a:pt x="932" y="379"/>
                    <a:pt x="934" y="378"/>
                  </a:cubicBezTo>
                  <a:cubicBezTo>
                    <a:pt x="936" y="377"/>
                    <a:pt x="941" y="374"/>
                    <a:pt x="944" y="372"/>
                  </a:cubicBezTo>
                  <a:cubicBezTo>
                    <a:pt x="947" y="370"/>
                    <a:pt x="948" y="368"/>
                    <a:pt x="949" y="366"/>
                  </a:cubicBezTo>
                  <a:cubicBezTo>
                    <a:pt x="949" y="364"/>
                    <a:pt x="955" y="362"/>
                    <a:pt x="960" y="358"/>
                  </a:cubicBezTo>
                  <a:cubicBezTo>
                    <a:pt x="965" y="353"/>
                    <a:pt x="968" y="351"/>
                    <a:pt x="969" y="349"/>
                  </a:cubicBezTo>
                  <a:cubicBezTo>
                    <a:pt x="970" y="346"/>
                    <a:pt x="978" y="343"/>
                    <a:pt x="978" y="341"/>
                  </a:cubicBezTo>
                  <a:cubicBezTo>
                    <a:pt x="978" y="339"/>
                    <a:pt x="987" y="334"/>
                    <a:pt x="993" y="333"/>
                  </a:cubicBezTo>
                  <a:cubicBezTo>
                    <a:pt x="999" y="332"/>
                    <a:pt x="1009" y="334"/>
                    <a:pt x="1010" y="335"/>
                  </a:cubicBezTo>
                  <a:cubicBezTo>
                    <a:pt x="1012" y="337"/>
                    <a:pt x="1013" y="336"/>
                    <a:pt x="1015" y="335"/>
                  </a:cubicBezTo>
                  <a:cubicBezTo>
                    <a:pt x="1016" y="334"/>
                    <a:pt x="1018" y="335"/>
                    <a:pt x="1022" y="335"/>
                  </a:cubicBezTo>
                  <a:cubicBezTo>
                    <a:pt x="1026" y="336"/>
                    <a:pt x="1027" y="333"/>
                    <a:pt x="1030" y="334"/>
                  </a:cubicBezTo>
                  <a:cubicBezTo>
                    <a:pt x="1032" y="335"/>
                    <a:pt x="1035" y="335"/>
                    <a:pt x="1036" y="332"/>
                  </a:cubicBezTo>
                  <a:cubicBezTo>
                    <a:pt x="1038" y="329"/>
                    <a:pt x="1046" y="330"/>
                    <a:pt x="1048" y="331"/>
                  </a:cubicBezTo>
                  <a:cubicBezTo>
                    <a:pt x="1050" y="332"/>
                    <a:pt x="1051" y="334"/>
                    <a:pt x="1054" y="332"/>
                  </a:cubicBezTo>
                  <a:cubicBezTo>
                    <a:pt x="1057" y="330"/>
                    <a:pt x="1057" y="334"/>
                    <a:pt x="1059" y="335"/>
                  </a:cubicBezTo>
                  <a:cubicBezTo>
                    <a:pt x="1062" y="335"/>
                    <a:pt x="1060" y="338"/>
                    <a:pt x="1058" y="337"/>
                  </a:cubicBezTo>
                  <a:cubicBezTo>
                    <a:pt x="1056" y="337"/>
                    <a:pt x="1053" y="339"/>
                    <a:pt x="1055" y="340"/>
                  </a:cubicBezTo>
                  <a:cubicBezTo>
                    <a:pt x="1058" y="342"/>
                    <a:pt x="1061" y="339"/>
                    <a:pt x="1063" y="339"/>
                  </a:cubicBezTo>
                  <a:cubicBezTo>
                    <a:pt x="1066" y="339"/>
                    <a:pt x="1069" y="339"/>
                    <a:pt x="1072" y="337"/>
                  </a:cubicBezTo>
                  <a:cubicBezTo>
                    <a:pt x="1075" y="336"/>
                    <a:pt x="1076" y="339"/>
                    <a:pt x="1078" y="337"/>
                  </a:cubicBezTo>
                  <a:cubicBezTo>
                    <a:pt x="1079" y="336"/>
                    <a:pt x="1084" y="335"/>
                    <a:pt x="1086" y="335"/>
                  </a:cubicBezTo>
                  <a:cubicBezTo>
                    <a:pt x="1088" y="335"/>
                    <a:pt x="1086" y="333"/>
                    <a:pt x="1083" y="333"/>
                  </a:cubicBezTo>
                  <a:cubicBezTo>
                    <a:pt x="1079" y="333"/>
                    <a:pt x="1079" y="331"/>
                    <a:pt x="1082" y="326"/>
                  </a:cubicBezTo>
                  <a:cubicBezTo>
                    <a:pt x="1085" y="321"/>
                    <a:pt x="1090" y="319"/>
                    <a:pt x="1094" y="316"/>
                  </a:cubicBezTo>
                  <a:cubicBezTo>
                    <a:pt x="1097" y="313"/>
                    <a:pt x="1100" y="314"/>
                    <a:pt x="1100" y="312"/>
                  </a:cubicBezTo>
                  <a:cubicBezTo>
                    <a:pt x="1100" y="310"/>
                    <a:pt x="1101" y="305"/>
                    <a:pt x="1104" y="305"/>
                  </a:cubicBezTo>
                  <a:cubicBezTo>
                    <a:pt x="1107" y="305"/>
                    <a:pt x="1113" y="306"/>
                    <a:pt x="1117" y="304"/>
                  </a:cubicBezTo>
                  <a:cubicBezTo>
                    <a:pt x="1121" y="301"/>
                    <a:pt x="1121" y="305"/>
                    <a:pt x="1123" y="306"/>
                  </a:cubicBezTo>
                  <a:cubicBezTo>
                    <a:pt x="1124" y="306"/>
                    <a:pt x="1127" y="302"/>
                    <a:pt x="1128" y="304"/>
                  </a:cubicBezTo>
                  <a:cubicBezTo>
                    <a:pt x="1130" y="305"/>
                    <a:pt x="1126" y="308"/>
                    <a:pt x="1125" y="311"/>
                  </a:cubicBezTo>
                  <a:cubicBezTo>
                    <a:pt x="1123" y="315"/>
                    <a:pt x="1127" y="313"/>
                    <a:pt x="1129" y="314"/>
                  </a:cubicBezTo>
                  <a:cubicBezTo>
                    <a:pt x="1131" y="315"/>
                    <a:pt x="1126" y="317"/>
                    <a:pt x="1127" y="317"/>
                  </a:cubicBezTo>
                  <a:cubicBezTo>
                    <a:pt x="1127" y="318"/>
                    <a:pt x="1131" y="318"/>
                    <a:pt x="1137" y="313"/>
                  </a:cubicBezTo>
                  <a:cubicBezTo>
                    <a:pt x="1142" y="308"/>
                    <a:pt x="1147" y="307"/>
                    <a:pt x="1150" y="307"/>
                  </a:cubicBezTo>
                  <a:cubicBezTo>
                    <a:pt x="1153" y="307"/>
                    <a:pt x="1151" y="304"/>
                    <a:pt x="1152" y="299"/>
                  </a:cubicBezTo>
                  <a:cubicBezTo>
                    <a:pt x="1152" y="294"/>
                    <a:pt x="1162" y="293"/>
                    <a:pt x="1165" y="294"/>
                  </a:cubicBezTo>
                  <a:cubicBezTo>
                    <a:pt x="1169" y="296"/>
                    <a:pt x="1169" y="297"/>
                    <a:pt x="1165" y="296"/>
                  </a:cubicBezTo>
                  <a:cubicBezTo>
                    <a:pt x="1162" y="295"/>
                    <a:pt x="1159" y="298"/>
                    <a:pt x="1159" y="302"/>
                  </a:cubicBezTo>
                  <a:cubicBezTo>
                    <a:pt x="1159" y="306"/>
                    <a:pt x="1156" y="308"/>
                    <a:pt x="1158" y="309"/>
                  </a:cubicBezTo>
                  <a:cubicBezTo>
                    <a:pt x="1159" y="311"/>
                    <a:pt x="1156" y="311"/>
                    <a:pt x="1156" y="313"/>
                  </a:cubicBezTo>
                  <a:cubicBezTo>
                    <a:pt x="1155" y="314"/>
                    <a:pt x="1156" y="316"/>
                    <a:pt x="1153" y="316"/>
                  </a:cubicBezTo>
                  <a:cubicBezTo>
                    <a:pt x="1151" y="317"/>
                    <a:pt x="1143" y="318"/>
                    <a:pt x="1143" y="321"/>
                  </a:cubicBezTo>
                  <a:cubicBezTo>
                    <a:pt x="1142" y="324"/>
                    <a:pt x="1138" y="324"/>
                    <a:pt x="1136" y="328"/>
                  </a:cubicBezTo>
                  <a:cubicBezTo>
                    <a:pt x="1134" y="332"/>
                    <a:pt x="1126" y="334"/>
                    <a:pt x="1121" y="342"/>
                  </a:cubicBezTo>
                  <a:cubicBezTo>
                    <a:pt x="1116" y="349"/>
                    <a:pt x="1108" y="349"/>
                    <a:pt x="1108" y="351"/>
                  </a:cubicBezTo>
                  <a:cubicBezTo>
                    <a:pt x="1108" y="352"/>
                    <a:pt x="1102" y="352"/>
                    <a:pt x="1101" y="352"/>
                  </a:cubicBezTo>
                  <a:cubicBezTo>
                    <a:pt x="1099" y="353"/>
                    <a:pt x="1102" y="357"/>
                    <a:pt x="1098" y="362"/>
                  </a:cubicBezTo>
                  <a:cubicBezTo>
                    <a:pt x="1093" y="367"/>
                    <a:pt x="1090" y="374"/>
                    <a:pt x="1090" y="381"/>
                  </a:cubicBezTo>
                  <a:cubicBezTo>
                    <a:pt x="1091" y="387"/>
                    <a:pt x="1093" y="407"/>
                    <a:pt x="1095" y="410"/>
                  </a:cubicBezTo>
                  <a:cubicBezTo>
                    <a:pt x="1097" y="414"/>
                    <a:pt x="1096" y="422"/>
                    <a:pt x="1097" y="424"/>
                  </a:cubicBezTo>
                  <a:cubicBezTo>
                    <a:pt x="1099" y="426"/>
                    <a:pt x="1098" y="429"/>
                    <a:pt x="1099" y="430"/>
                  </a:cubicBezTo>
                  <a:cubicBezTo>
                    <a:pt x="1101" y="431"/>
                    <a:pt x="1105" y="425"/>
                    <a:pt x="1108" y="423"/>
                  </a:cubicBezTo>
                  <a:cubicBezTo>
                    <a:pt x="1111" y="420"/>
                    <a:pt x="1110" y="419"/>
                    <a:pt x="1112" y="418"/>
                  </a:cubicBezTo>
                  <a:cubicBezTo>
                    <a:pt x="1114" y="417"/>
                    <a:pt x="1113" y="411"/>
                    <a:pt x="1114" y="410"/>
                  </a:cubicBezTo>
                  <a:cubicBezTo>
                    <a:pt x="1114" y="408"/>
                    <a:pt x="1118" y="408"/>
                    <a:pt x="1119" y="406"/>
                  </a:cubicBezTo>
                  <a:cubicBezTo>
                    <a:pt x="1120" y="405"/>
                    <a:pt x="1123" y="405"/>
                    <a:pt x="1125" y="405"/>
                  </a:cubicBezTo>
                  <a:cubicBezTo>
                    <a:pt x="1127" y="404"/>
                    <a:pt x="1125" y="400"/>
                    <a:pt x="1124" y="398"/>
                  </a:cubicBezTo>
                  <a:cubicBezTo>
                    <a:pt x="1124" y="396"/>
                    <a:pt x="1129" y="393"/>
                    <a:pt x="1132" y="391"/>
                  </a:cubicBezTo>
                  <a:cubicBezTo>
                    <a:pt x="1135" y="389"/>
                    <a:pt x="1139" y="392"/>
                    <a:pt x="1142" y="389"/>
                  </a:cubicBezTo>
                  <a:cubicBezTo>
                    <a:pt x="1145" y="386"/>
                    <a:pt x="1142" y="383"/>
                    <a:pt x="1140" y="381"/>
                  </a:cubicBezTo>
                  <a:cubicBezTo>
                    <a:pt x="1139" y="380"/>
                    <a:pt x="1144" y="372"/>
                    <a:pt x="1146" y="371"/>
                  </a:cubicBezTo>
                  <a:cubicBezTo>
                    <a:pt x="1149" y="371"/>
                    <a:pt x="1150" y="373"/>
                    <a:pt x="1152" y="371"/>
                  </a:cubicBezTo>
                  <a:cubicBezTo>
                    <a:pt x="1155" y="369"/>
                    <a:pt x="1150" y="365"/>
                    <a:pt x="1148" y="366"/>
                  </a:cubicBezTo>
                  <a:cubicBezTo>
                    <a:pt x="1147" y="366"/>
                    <a:pt x="1146" y="360"/>
                    <a:pt x="1150" y="357"/>
                  </a:cubicBezTo>
                  <a:cubicBezTo>
                    <a:pt x="1154" y="354"/>
                    <a:pt x="1152" y="353"/>
                    <a:pt x="1150" y="352"/>
                  </a:cubicBezTo>
                  <a:cubicBezTo>
                    <a:pt x="1147" y="352"/>
                    <a:pt x="1147" y="353"/>
                    <a:pt x="1145" y="353"/>
                  </a:cubicBezTo>
                  <a:cubicBezTo>
                    <a:pt x="1143" y="353"/>
                    <a:pt x="1141" y="349"/>
                    <a:pt x="1144" y="344"/>
                  </a:cubicBezTo>
                  <a:cubicBezTo>
                    <a:pt x="1147" y="340"/>
                    <a:pt x="1150" y="341"/>
                    <a:pt x="1151" y="337"/>
                  </a:cubicBezTo>
                  <a:cubicBezTo>
                    <a:pt x="1151" y="334"/>
                    <a:pt x="1156" y="329"/>
                    <a:pt x="1157" y="327"/>
                  </a:cubicBezTo>
                  <a:cubicBezTo>
                    <a:pt x="1158" y="325"/>
                    <a:pt x="1162" y="327"/>
                    <a:pt x="1164" y="327"/>
                  </a:cubicBezTo>
                  <a:cubicBezTo>
                    <a:pt x="1165" y="326"/>
                    <a:pt x="1165" y="330"/>
                    <a:pt x="1167" y="328"/>
                  </a:cubicBezTo>
                  <a:cubicBezTo>
                    <a:pt x="1169" y="326"/>
                    <a:pt x="1172" y="320"/>
                    <a:pt x="1175" y="320"/>
                  </a:cubicBezTo>
                  <a:cubicBezTo>
                    <a:pt x="1178" y="320"/>
                    <a:pt x="1176" y="325"/>
                    <a:pt x="1176" y="327"/>
                  </a:cubicBezTo>
                  <a:cubicBezTo>
                    <a:pt x="1177" y="330"/>
                    <a:pt x="1179" y="327"/>
                    <a:pt x="1184" y="323"/>
                  </a:cubicBezTo>
                  <a:cubicBezTo>
                    <a:pt x="1189" y="320"/>
                    <a:pt x="1201" y="320"/>
                    <a:pt x="1204" y="322"/>
                  </a:cubicBezTo>
                  <a:cubicBezTo>
                    <a:pt x="1208" y="323"/>
                    <a:pt x="1208" y="327"/>
                    <a:pt x="1210" y="327"/>
                  </a:cubicBezTo>
                  <a:cubicBezTo>
                    <a:pt x="1213" y="326"/>
                    <a:pt x="1210" y="323"/>
                    <a:pt x="1213" y="322"/>
                  </a:cubicBezTo>
                  <a:cubicBezTo>
                    <a:pt x="1216" y="321"/>
                    <a:pt x="1221" y="318"/>
                    <a:pt x="1225" y="315"/>
                  </a:cubicBezTo>
                  <a:cubicBezTo>
                    <a:pt x="1229" y="313"/>
                    <a:pt x="1228" y="315"/>
                    <a:pt x="1230" y="312"/>
                  </a:cubicBezTo>
                  <a:cubicBezTo>
                    <a:pt x="1232" y="310"/>
                    <a:pt x="1234" y="311"/>
                    <a:pt x="1234" y="309"/>
                  </a:cubicBezTo>
                  <a:cubicBezTo>
                    <a:pt x="1235" y="308"/>
                    <a:pt x="1240" y="305"/>
                    <a:pt x="1248" y="303"/>
                  </a:cubicBezTo>
                  <a:cubicBezTo>
                    <a:pt x="1255" y="301"/>
                    <a:pt x="1265" y="296"/>
                    <a:pt x="1265" y="295"/>
                  </a:cubicBezTo>
                  <a:cubicBezTo>
                    <a:pt x="1264" y="293"/>
                    <a:pt x="1268" y="293"/>
                    <a:pt x="1268" y="294"/>
                  </a:cubicBezTo>
                  <a:cubicBezTo>
                    <a:pt x="1268" y="296"/>
                    <a:pt x="1271" y="295"/>
                    <a:pt x="1275" y="296"/>
                  </a:cubicBezTo>
                  <a:cubicBezTo>
                    <a:pt x="1279" y="297"/>
                    <a:pt x="1281" y="298"/>
                    <a:pt x="1284" y="295"/>
                  </a:cubicBezTo>
                  <a:cubicBezTo>
                    <a:pt x="1287" y="292"/>
                    <a:pt x="1283" y="291"/>
                    <a:pt x="1284" y="289"/>
                  </a:cubicBezTo>
                  <a:cubicBezTo>
                    <a:pt x="1284" y="286"/>
                    <a:pt x="1278" y="284"/>
                    <a:pt x="1279" y="281"/>
                  </a:cubicBezTo>
                  <a:cubicBezTo>
                    <a:pt x="1280" y="279"/>
                    <a:pt x="1275" y="272"/>
                    <a:pt x="1274" y="274"/>
                  </a:cubicBezTo>
                  <a:cubicBezTo>
                    <a:pt x="1272" y="275"/>
                    <a:pt x="1269" y="272"/>
                    <a:pt x="1269" y="271"/>
                  </a:cubicBezTo>
                  <a:cubicBezTo>
                    <a:pt x="1269" y="269"/>
                    <a:pt x="1269" y="266"/>
                    <a:pt x="1266" y="268"/>
                  </a:cubicBezTo>
                  <a:cubicBezTo>
                    <a:pt x="1264" y="269"/>
                    <a:pt x="1260" y="269"/>
                    <a:pt x="1259" y="266"/>
                  </a:cubicBezTo>
                  <a:cubicBezTo>
                    <a:pt x="1259" y="264"/>
                    <a:pt x="1264" y="263"/>
                    <a:pt x="1267" y="264"/>
                  </a:cubicBezTo>
                  <a:cubicBezTo>
                    <a:pt x="1271" y="266"/>
                    <a:pt x="1270" y="267"/>
                    <a:pt x="1272" y="268"/>
                  </a:cubicBezTo>
                  <a:cubicBezTo>
                    <a:pt x="1274" y="269"/>
                    <a:pt x="1278" y="269"/>
                    <a:pt x="1281" y="267"/>
                  </a:cubicBezTo>
                  <a:cubicBezTo>
                    <a:pt x="1283" y="266"/>
                    <a:pt x="1290" y="264"/>
                    <a:pt x="1292" y="262"/>
                  </a:cubicBezTo>
                  <a:cubicBezTo>
                    <a:pt x="1293" y="260"/>
                    <a:pt x="1291" y="259"/>
                    <a:pt x="1294" y="258"/>
                  </a:cubicBezTo>
                  <a:cubicBezTo>
                    <a:pt x="1296" y="257"/>
                    <a:pt x="1294" y="254"/>
                    <a:pt x="1292" y="253"/>
                  </a:cubicBezTo>
                  <a:cubicBezTo>
                    <a:pt x="1290" y="252"/>
                    <a:pt x="1291" y="249"/>
                    <a:pt x="1293" y="249"/>
                  </a:cubicBezTo>
                  <a:cubicBezTo>
                    <a:pt x="1295" y="249"/>
                    <a:pt x="1295" y="247"/>
                    <a:pt x="1296" y="247"/>
                  </a:cubicBezTo>
                  <a:cubicBezTo>
                    <a:pt x="1297" y="246"/>
                    <a:pt x="1298" y="248"/>
                    <a:pt x="1300" y="246"/>
                  </a:cubicBezTo>
                  <a:cubicBezTo>
                    <a:pt x="1303" y="245"/>
                    <a:pt x="1300" y="248"/>
                    <a:pt x="1299" y="251"/>
                  </a:cubicBezTo>
                  <a:cubicBezTo>
                    <a:pt x="1298" y="253"/>
                    <a:pt x="1302" y="255"/>
                    <a:pt x="1302" y="256"/>
                  </a:cubicBezTo>
                  <a:cubicBezTo>
                    <a:pt x="1302" y="257"/>
                    <a:pt x="1308" y="258"/>
                    <a:pt x="1310" y="256"/>
                  </a:cubicBezTo>
                  <a:cubicBezTo>
                    <a:pt x="1313" y="255"/>
                    <a:pt x="1322" y="258"/>
                    <a:pt x="1323" y="260"/>
                  </a:cubicBezTo>
                  <a:cubicBezTo>
                    <a:pt x="1324" y="263"/>
                    <a:pt x="1325" y="265"/>
                    <a:pt x="1329" y="267"/>
                  </a:cubicBezTo>
                  <a:cubicBezTo>
                    <a:pt x="1332" y="269"/>
                    <a:pt x="1336" y="268"/>
                    <a:pt x="1337" y="270"/>
                  </a:cubicBezTo>
                  <a:cubicBezTo>
                    <a:pt x="1337" y="272"/>
                    <a:pt x="1339" y="273"/>
                    <a:pt x="1341" y="272"/>
                  </a:cubicBezTo>
                  <a:cubicBezTo>
                    <a:pt x="1343" y="272"/>
                    <a:pt x="1344" y="274"/>
                    <a:pt x="1346" y="273"/>
                  </a:cubicBezTo>
                  <a:cubicBezTo>
                    <a:pt x="1347" y="271"/>
                    <a:pt x="1348" y="274"/>
                    <a:pt x="1350" y="272"/>
                  </a:cubicBezTo>
                  <a:cubicBezTo>
                    <a:pt x="1352" y="270"/>
                    <a:pt x="1346" y="269"/>
                    <a:pt x="1347" y="268"/>
                  </a:cubicBezTo>
                  <a:cubicBezTo>
                    <a:pt x="1347" y="266"/>
                    <a:pt x="1349" y="269"/>
                    <a:pt x="1351" y="269"/>
                  </a:cubicBezTo>
                  <a:cubicBezTo>
                    <a:pt x="1352" y="268"/>
                    <a:pt x="1350" y="265"/>
                    <a:pt x="1351" y="265"/>
                  </a:cubicBezTo>
                  <a:cubicBezTo>
                    <a:pt x="1353" y="264"/>
                    <a:pt x="1352" y="257"/>
                    <a:pt x="1350" y="257"/>
                  </a:cubicBezTo>
                  <a:cubicBezTo>
                    <a:pt x="1349" y="256"/>
                    <a:pt x="1350" y="254"/>
                    <a:pt x="1353" y="256"/>
                  </a:cubicBezTo>
                  <a:cubicBezTo>
                    <a:pt x="1355" y="258"/>
                    <a:pt x="1360" y="258"/>
                    <a:pt x="1362" y="258"/>
                  </a:cubicBezTo>
                  <a:cubicBezTo>
                    <a:pt x="1364" y="258"/>
                    <a:pt x="1362" y="256"/>
                    <a:pt x="1360" y="255"/>
                  </a:cubicBezTo>
                  <a:cubicBezTo>
                    <a:pt x="1358" y="255"/>
                    <a:pt x="1360" y="253"/>
                    <a:pt x="1362" y="255"/>
                  </a:cubicBezTo>
                  <a:cubicBezTo>
                    <a:pt x="1363" y="256"/>
                    <a:pt x="1366" y="257"/>
                    <a:pt x="1366" y="255"/>
                  </a:cubicBezTo>
                  <a:cubicBezTo>
                    <a:pt x="1366" y="254"/>
                    <a:pt x="1368" y="251"/>
                    <a:pt x="1370" y="251"/>
                  </a:cubicBezTo>
                  <a:cubicBezTo>
                    <a:pt x="1373" y="251"/>
                    <a:pt x="1373" y="249"/>
                    <a:pt x="1371" y="249"/>
                  </a:cubicBezTo>
                  <a:close/>
                  <a:moveTo>
                    <a:pt x="708" y="405"/>
                  </a:moveTo>
                  <a:cubicBezTo>
                    <a:pt x="701" y="411"/>
                    <a:pt x="688" y="412"/>
                    <a:pt x="688" y="417"/>
                  </a:cubicBezTo>
                  <a:cubicBezTo>
                    <a:pt x="688" y="422"/>
                    <a:pt x="671" y="425"/>
                    <a:pt x="670" y="422"/>
                  </a:cubicBezTo>
                  <a:cubicBezTo>
                    <a:pt x="669" y="420"/>
                    <a:pt x="682" y="420"/>
                    <a:pt x="685" y="413"/>
                  </a:cubicBezTo>
                  <a:cubicBezTo>
                    <a:pt x="688" y="406"/>
                    <a:pt x="701" y="402"/>
                    <a:pt x="707" y="392"/>
                  </a:cubicBezTo>
                  <a:cubicBezTo>
                    <a:pt x="711" y="386"/>
                    <a:pt x="714" y="375"/>
                    <a:pt x="717" y="376"/>
                  </a:cubicBezTo>
                  <a:cubicBezTo>
                    <a:pt x="719" y="377"/>
                    <a:pt x="715" y="398"/>
                    <a:pt x="708" y="405"/>
                  </a:cubicBezTo>
                  <a:close/>
                  <a:moveTo>
                    <a:pt x="738" y="125"/>
                  </a:moveTo>
                  <a:cubicBezTo>
                    <a:pt x="737" y="127"/>
                    <a:pt x="732" y="127"/>
                    <a:pt x="733" y="129"/>
                  </a:cubicBezTo>
                  <a:cubicBezTo>
                    <a:pt x="736" y="132"/>
                    <a:pt x="748" y="130"/>
                    <a:pt x="748" y="127"/>
                  </a:cubicBezTo>
                  <a:cubicBezTo>
                    <a:pt x="748" y="123"/>
                    <a:pt x="739" y="123"/>
                    <a:pt x="738" y="125"/>
                  </a:cubicBezTo>
                  <a:close/>
                  <a:moveTo>
                    <a:pt x="305" y="8"/>
                  </a:moveTo>
                  <a:cubicBezTo>
                    <a:pt x="311" y="8"/>
                    <a:pt x="309" y="4"/>
                    <a:pt x="313" y="5"/>
                  </a:cubicBezTo>
                  <a:cubicBezTo>
                    <a:pt x="317" y="5"/>
                    <a:pt x="322" y="5"/>
                    <a:pt x="320" y="3"/>
                  </a:cubicBezTo>
                  <a:cubicBezTo>
                    <a:pt x="318" y="0"/>
                    <a:pt x="304" y="1"/>
                    <a:pt x="306" y="3"/>
                  </a:cubicBezTo>
                  <a:cubicBezTo>
                    <a:pt x="307" y="5"/>
                    <a:pt x="295" y="4"/>
                    <a:pt x="295" y="5"/>
                  </a:cubicBezTo>
                  <a:cubicBezTo>
                    <a:pt x="295" y="6"/>
                    <a:pt x="299" y="8"/>
                    <a:pt x="305" y="8"/>
                  </a:cubicBezTo>
                  <a:close/>
                  <a:moveTo>
                    <a:pt x="276" y="24"/>
                  </a:moveTo>
                  <a:cubicBezTo>
                    <a:pt x="276" y="20"/>
                    <a:pt x="263" y="24"/>
                    <a:pt x="266" y="25"/>
                  </a:cubicBezTo>
                  <a:cubicBezTo>
                    <a:pt x="268" y="26"/>
                    <a:pt x="276" y="28"/>
                    <a:pt x="276" y="24"/>
                  </a:cubicBezTo>
                  <a:close/>
                  <a:moveTo>
                    <a:pt x="306" y="21"/>
                  </a:moveTo>
                  <a:cubicBezTo>
                    <a:pt x="307" y="23"/>
                    <a:pt x="305" y="23"/>
                    <a:pt x="300" y="23"/>
                  </a:cubicBezTo>
                  <a:cubicBezTo>
                    <a:pt x="296" y="23"/>
                    <a:pt x="293" y="25"/>
                    <a:pt x="296" y="28"/>
                  </a:cubicBezTo>
                  <a:cubicBezTo>
                    <a:pt x="299" y="30"/>
                    <a:pt x="311" y="29"/>
                    <a:pt x="313" y="26"/>
                  </a:cubicBezTo>
                  <a:cubicBezTo>
                    <a:pt x="315" y="23"/>
                    <a:pt x="321" y="26"/>
                    <a:pt x="322" y="23"/>
                  </a:cubicBezTo>
                  <a:cubicBezTo>
                    <a:pt x="323" y="20"/>
                    <a:pt x="306" y="19"/>
                    <a:pt x="306" y="21"/>
                  </a:cubicBezTo>
                  <a:close/>
                  <a:moveTo>
                    <a:pt x="347" y="16"/>
                  </a:moveTo>
                  <a:cubicBezTo>
                    <a:pt x="349" y="14"/>
                    <a:pt x="344" y="14"/>
                    <a:pt x="343" y="12"/>
                  </a:cubicBezTo>
                  <a:cubicBezTo>
                    <a:pt x="343" y="10"/>
                    <a:pt x="330" y="9"/>
                    <a:pt x="330" y="12"/>
                  </a:cubicBezTo>
                  <a:cubicBezTo>
                    <a:pt x="331" y="14"/>
                    <a:pt x="321" y="17"/>
                    <a:pt x="324" y="19"/>
                  </a:cubicBezTo>
                  <a:cubicBezTo>
                    <a:pt x="330" y="23"/>
                    <a:pt x="345" y="18"/>
                    <a:pt x="347" y="16"/>
                  </a:cubicBezTo>
                  <a:close/>
                  <a:moveTo>
                    <a:pt x="309" y="12"/>
                  </a:moveTo>
                  <a:cubicBezTo>
                    <a:pt x="310" y="7"/>
                    <a:pt x="302" y="11"/>
                    <a:pt x="295" y="9"/>
                  </a:cubicBezTo>
                  <a:cubicBezTo>
                    <a:pt x="289" y="6"/>
                    <a:pt x="286" y="6"/>
                    <a:pt x="290" y="10"/>
                  </a:cubicBezTo>
                  <a:cubicBezTo>
                    <a:pt x="292" y="12"/>
                    <a:pt x="279" y="13"/>
                    <a:pt x="281" y="15"/>
                  </a:cubicBezTo>
                  <a:cubicBezTo>
                    <a:pt x="286" y="19"/>
                    <a:pt x="309" y="17"/>
                    <a:pt x="309" y="12"/>
                  </a:cubicBezTo>
                  <a:close/>
                  <a:moveTo>
                    <a:pt x="274" y="144"/>
                  </a:moveTo>
                  <a:cubicBezTo>
                    <a:pt x="274" y="147"/>
                    <a:pt x="273" y="148"/>
                    <a:pt x="268" y="148"/>
                  </a:cubicBezTo>
                  <a:cubicBezTo>
                    <a:pt x="264" y="148"/>
                    <a:pt x="270" y="151"/>
                    <a:pt x="271" y="154"/>
                  </a:cubicBezTo>
                  <a:cubicBezTo>
                    <a:pt x="271" y="156"/>
                    <a:pt x="266" y="154"/>
                    <a:pt x="266" y="159"/>
                  </a:cubicBezTo>
                  <a:cubicBezTo>
                    <a:pt x="266" y="163"/>
                    <a:pt x="257" y="159"/>
                    <a:pt x="256" y="164"/>
                  </a:cubicBezTo>
                  <a:cubicBezTo>
                    <a:pt x="255" y="169"/>
                    <a:pt x="260" y="168"/>
                    <a:pt x="264" y="169"/>
                  </a:cubicBezTo>
                  <a:cubicBezTo>
                    <a:pt x="268" y="169"/>
                    <a:pt x="263" y="172"/>
                    <a:pt x="265" y="174"/>
                  </a:cubicBezTo>
                  <a:cubicBezTo>
                    <a:pt x="268" y="177"/>
                    <a:pt x="270" y="176"/>
                    <a:pt x="269" y="172"/>
                  </a:cubicBezTo>
                  <a:cubicBezTo>
                    <a:pt x="267" y="168"/>
                    <a:pt x="279" y="173"/>
                    <a:pt x="275" y="176"/>
                  </a:cubicBezTo>
                  <a:cubicBezTo>
                    <a:pt x="271" y="179"/>
                    <a:pt x="281" y="182"/>
                    <a:pt x="285" y="182"/>
                  </a:cubicBezTo>
                  <a:cubicBezTo>
                    <a:pt x="290" y="182"/>
                    <a:pt x="306" y="186"/>
                    <a:pt x="306" y="182"/>
                  </a:cubicBezTo>
                  <a:cubicBezTo>
                    <a:pt x="306" y="180"/>
                    <a:pt x="300" y="178"/>
                    <a:pt x="295" y="172"/>
                  </a:cubicBezTo>
                  <a:cubicBezTo>
                    <a:pt x="290" y="167"/>
                    <a:pt x="287" y="159"/>
                    <a:pt x="292" y="155"/>
                  </a:cubicBezTo>
                  <a:cubicBezTo>
                    <a:pt x="298" y="151"/>
                    <a:pt x="293" y="150"/>
                    <a:pt x="299" y="146"/>
                  </a:cubicBezTo>
                  <a:cubicBezTo>
                    <a:pt x="304" y="142"/>
                    <a:pt x="301" y="138"/>
                    <a:pt x="306" y="137"/>
                  </a:cubicBezTo>
                  <a:cubicBezTo>
                    <a:pt x="311" y="137"/>
                    <a:pt x="305" y="133"/>
                    <a:pt x="310" y="132"/>
                  </a:cubicBezTo>
                  <a:cubicBezTo>
                    <a:pt x="315" y="131"/>
                    <a:pt x="316" y="126"/>
                    <a:pt x="315" y="124"/>
                  </a:cubicBezTo>
                  <a:cubicBezTo>
                    <a:pt x="314" y="122"/>
                    <a:pt x="320" y="124"/>
                    <a:pt x="323" y="121"/>
                  </a:cubicBezTo>
                  <a:cubicBezTo>
                    <a:pt x="325" y="119"/>
                    <a:pt x="332" y="120"/>
                    <a:pt x="333" y="116"/>
                  </a:cubicBezTo>
                  <a:cubicBezTo>
                    <a:pt x="335" y="112"/>
                    <a:pt x="363" y="103"/>
                    <a:pt x="378" y="100"/>
                  </a:cubicBezTo>
                  <a:cubicBezTo>
                    <a:pt x="394" y="96"/>
                    <a:pt x="404" y="90"/>
                    <a:pt x="399" y="85"/>
                  </a:cubicBezTo>
                  <a:cubicBezTo>
                    <a:pt x="393" y="81"/>
                    <a:pt x="378" y="87"/>
                    <a:pt x="374" y="90"/>
                  </a:cubicBezTo>
                  <a:cubicBezTo>
                    <a:pt x="370" y="93"/>
                    <a:pt x="365" y="91"/>
                    <a:pt x="361" y="93"/>
                  </a:cubicBezTo>
                  <a:cubicBezTo>
                    <a:pt x="357" y="95"/>
                    <a:pt x="349" y="97"/>
                    <a:pt x="345" y="95"/>
                  </a:cubicBezTo>
                  <a:cubicBezTo>
                    <a:pt x="341" y="92"/>
                    <a:pt x="336" y="98"/>
                    <a:pt x="333" y="97"/>
                  </a:cubicBezTo>
                  <a:cubicBezTo>
                    <a:pt x="330" y="97"/>
                    <a:pt x="327" y="101"/>
                    <a:pt x="323" y="100"/>
                  </a:cubicBezTo>
                  <a:cubicBezTo>
                    <a:pt x="320" y="100"/>
                    <a:pt x="313" y="103"/>
                    <a:pt x="313" y="105"/>
                  </a:cubicBezTo>
                  <a:cubicBezTo>
                    <a:pt x="312" y="107"/>
                    <a:pt x="307" y="106"/>
                    <a:pt x="307" y="109"/>
                  </a:cubicBezTo>
                  <a:cubicBezTo>
                    <a:pt x="307" y="111"/>
                    <a:pt x="302" y="113"/>
                    <a:pt x="300" y="111"/>
                  </a:cubicBezTo>
                  <a:cubicBezTo>
                    <a:pt x="297" y="109"/>
                    <a:pt x="295" y="113"/>
                    <a:pt x="298" y="116"/>
                  </a:cubicBezTo>
                  <a:cubicBezTo>
                    <a:pt x="301" y="120"/>
                    <a:pt x="292" y="120"/>
                    <a:pt x="293" y="122"/>
                  </a:cubicBezTo>
                  <a:cubicBezTo>
                    <a:pt x="295" y="124"/>
                    <a:pt x="290" y="125"/>
                    <a:pt x="291" y="127"/>
                  </a:cubicBezTo>
                  <a:cubicBezTo>
                    <a:pt x="292" y="129"/>
                    <a:pt x="288" y="130"/>
                    <a:pt x="284" y="130"/>
                  </a:cubicBezTo>
                  <a:cubicBezTo>
                    <a:pt x="280" y="131"/>
                    <a:pt x="279" y="136"/>
                    <a:pt x="283" y="136"/>
                  </a:cubicBezTo>
                  <a:cubicBezTo>
                    <a:pt x="288" y="136"/>
                    <a:pt x="280" y="137"/>
                    <a:pt x="281" y="141"/>
                  </a:cubicBezTo>
                  <a:cubicBezTo>
                    <a:pt x="281" y="144"/>
                    <a:pt x="274" y="142"/>
                    <a:pt x="274" y="144"/>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90" name="Group 389">
              <a:extLst>
                <a:ext uri="{FF2B5EF4-FFF2-40B4-BE49-F238E27FC236}">
                  <a16:creationId xmlns:a16="http://schemas.microsoft.com/office/drawing/2014/main" id="{3653F5F8-CC9F-44DB-9E16-52689BC7F48F}"/>
                </a:ext>
              </a:extLst>
            </p:cNvPr>
            <p:cNvGrpSpPr/>
            <p:nvPr/>
          </p:nvGrpSpPr>
          <p:grpSpPr>
            <a:xfrm>
              <a:off x="2235200" y="1676289"/>
              <a:ext cx="8248805" cy="4068623"/>
              <a:chOff x="1785409" y="1960529"/>
              <a:chExt cx="6680161" cy="3294909"/>
            </a:xfrm>
            <a:solidFill>
              <a:schemeClr val="bg1">
                <a:lumMod val="85000"/>
              </a:schemeClr>
            </a:solidFill>
          </p:grpSpPr>
          <p:sp>
            <p:nvSpPr>
              <p:cNvPr id="391" name="Freeform 5">
                <a:extLst>
                  <a:ext uri="{FF2B5EF4-FFF2-40B4-BE49-F238E27FC236}">
                    <a16:creationId xmlns:a16="http://schemas.microsoft.com/office/drawing/2014/main" id="{9BD6F7F0-4E76-4386-A1B1-B7E3723743FC}"/>
                  </a:ext>
                </a:extLst>
              </p:cNvPr>
              <p:cNvSpPr>
                <a:spLocks/>
              </p:cNvSpPr>
              <p:nvPr/>
            </p:nvSpPr>
            <p:spPr bwMode="auto">
              <a:xfrm>
                <a:off x="5139291" y="4409753"/>
                <a:ext cx="235888" cy="234634"/>
              </a:xfrm>
              <a:custGeom>
                <a:avLst/>
                <a:gdLst>
                  <a:gd name="T0" fmla="*/ 38 w 102"/>
                  <a:gd name="T1" fmla="*/ 98 h 102"/>
                  <a:gd name="T2" fmla="*/ 43 w 102"/>
                  <a:gd name="T3" fmla="*/ 95 h 102"/>
                  <a:gd name="T4" fmla="*/ 47 w 102"/>
                  <a:gd name="T5" fmla="*/ 101 h 102"/>
                  <a:gd name="T6" fmla="*/ 57 w 102"/>
                  <a:gd name="T7" fmla="*/ 101 h 102"/>
                  <a:gd name="T8" fmla="*/ 62 w 102"/>
                  <a:gd name="T9" fmla="*/ 95 h 102"/>
                  <a:gd name="T10" fmla="*/ 62 w 102"/>
                  <a:gd name="T11" fmla="*/ 42 h 102"/>
                  <a:gd name="T12" fmla="*/ 70 w 102"/>
                  <a:gd name="T13" fmla="*/ 39 h 102"/>
                  <a:gd name="T14" fmla="*/ 70 w 102"/>
                  <a:gd name="T15" fmla="*/ 12 h 102"/>
                  <a:gd name="T16" fmla="*/ 78 w 102"/>
                  <a:gd name="T17" fmla="*/ 11 h 102"/>
                  <a:gd name="T18" fmla="*/ 87 w 102"/>
                  <a:gd name="T19" fmla="*/ 8 h 102"/>
                  <a:gd name="T20" fmla="*/ 91 w 102"/>
                  <a:gd name="T21" fmla="*/ 11 h 102"/>
                  <a:gd name="T22" fmla="*/ 97 w 102"/>
                  <a:gd name="T23" fmla="*/ 8 h 102"/>
                  <a:gd name="T24" fmla="*/ 102 w 102"/>
                  <a:gd name="T25" fmla="*/ 7 h 102"/>
                  <a:gd name="T26" fmla="*/ 102 w 102"/>
                  <a:gd name="T27" fmla="*/ 5 h 102"/>
                  <a:gd name="T28" fmla="*/ 85 w 102"/>
                  <a:gd name="T29" fmla="*/ 6 h 102"/>
                  <a:gd name="T30" fmla="*/ 72 w 102"/>
                  <a:gd name="T31" fmla="*/ 7 h 102"/>
                  <a:gd name="T32" fmla="*/ 55 w 102"/>
                  <a:gd name="T33" fmla="*/ 7 h 102"/>
                  <a:gd name="T34" fmla="*/ 52 w 102"/>
                  <a:gd name="T35" fmla="*/ 4 h 102"/>
                  <a:gd name="T36" fmla="*/ 24 w 102"/>
                  <a:gd name="T37" fmla="*/ 4 h 102"/>
                  <a:gd name="T38" fmla="*/ 17 w 102"/>
                  <a:gd name="T39" fmla="*/ 2 h 102"/>
                  <a:gd name="T40" fmla="*/ 9 w 102"/>
                  <a:gd name="T41" fmla="*/ 2 h 102"/>
                  <a:gd name="T42" fmla="*/ 6 w 102"/>
                  <a:gd name="T43" fmla="*/ 0 h 102"/>
                  <a:gd name="T44" fmla="*/ 3 w 102"/>
                  <a:gd name="T45" fmla="*/ 2 h 102"/>
                  <a:gd name="T46" fmla="*/ 0 w 102"/>
                  <a:gd name="T47" fmla="*/ 3 h 102"/>
                  <a:gd name="T48" fmla="*/ 5 w 102"/>
                  <a:gd name="T49" fmla="*/ 13 h 102"/>
                  <a:gd name="T50" fmla="*/ 13 w 102"/>
                  <a:gd name="T51" fmla="*/ 30 h 102"/>
                  <a:gd name="T52" fmla="*/ 21 w 102"/>
                  <a:gd name="T53" fmla="*/ 46 h 102"/>
                  <a:gd name="T54" fmla="*/ 21 w 102"/>
                  <a:gd name="T55" fmla="*/ 60 h 102"/>
                  <a:gd name="T56" fmla="*/ 24 w 102"/>
                  <a:gd name="T57" fmla="*/ 72 h 102"/>
                  <a:gd name="T58" fmla="*/ 30 w 102"/>
                  <a:gd name="T59" fmla="*/ 92 h 102"/>
                  <a:gd name="T60" fmla="*/ 35 w 102"/>
                  <a:gd name="T61" fmla="*/ 98 h 102"/>
                  <a:gd name="T62" fmla="*/ 38 w 102"/>
                  <a:gd name="T63" fmla="*/ 9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102">
                    <a:moveTo>
                      <a:pt x="38" y="98"/>
                    </a:moveTo>
                    <a:cubicBezTo>
                      <a:pt x="38" y="96"/>
                      <a:pt x="41" y="93"/>
                      <a:pt x="43" y="95"/>
                    </a:cubicBezTo>
                    <a:cubicBezTo>
                      <a:pt x="44" y="98"/>
                      <a:pt x="44" y="101"/>
                      <a:pt x="47" y="101"/>
                    </a:cubicBezTo>
                    <a:cubicBezTo>
                      <a:pt x="50" y="101"/>
                      <a:pt x="56" y="102"/>
                      <a:pt x="57" y="101"/>
                    </a:cubicBezTo>
                    <a:cubicBezTo>
                      <a:pt x="58" y="99"/>
                      <a:pt x="62" y="98"/>
                      <a:pt x="62" y="95"/>
                    </a:cubicBezTo>
                    <a:cubicBezTo>
                      <a:pt x="62" y="93"/>
                      <a:pt x="62" y="44"/>
                      <a:pt x="62" y="42"/>
                    </a:cubicBezTo>
                    <a:cubicBezTo>
                      <a:pt x="62" y="40"/>
                      <a:pt x="70" y="42"/>
                      <a:pt x="70" y="39"/>
                    </a:cubicBezTo>
                    <a:cubicBezTo>
                      <a:pt x="70" y="36"/>
                      <a:pt x="70" y="12"/>
                      <a:pt x="70" y="12"/>
                    </a:cubicBezTo>
                    <a:cubicBezTo>
                      <a:pt x="70" y="12"/>
                      <a:pt x="76" y="11"/>
                      <a:pt x="78" y="11"/>
                    </a:cubicBezTo>
                    <a:cubicBezTo>
                      <a:pt x="80" y="10"/>
                      <a:pt x="86" y="7"/>
                      <a:pt x="87" y="8"/>
                    </a:cubicBezTo>
                    <a:cubicBezTo>
                      <a:pt x="89" y="9"/>
                      <a:pt x="90" y="12"/>
                      <a:pt x="91" y="11"/>
                    </a:cubicBezTo>
                    <a:cubicBezTo>
                      <a:pt x="92" y="10"/>
                      <a:pt x="95" y="8"/>
                      <a:pt x="97" y="8"/>
                    </a:cubicBezTo>
                    <a:cubicBezTo>
                      <a:pt x="98" y="8"/>
                      <a:pt x="100" y="7"/>
                      <a:pt x="102" y="7"/>
                    </a:cubicBezTo>
                    <a:cubicBezTo>
                      <a:pt x="102" y="6"/>
                      <a:pt x="102" y="5"/>
                      <a:pt x="102" y="5"/>
                    </a:cubicBezTo>
                    <a:cubicBezTo>
                      <a:pt x="102" y="3"/>
                      <a:pt x="87" y="5"/>
                      <a:pt x="85" y="6"/>
                    </a:cubicBezTo>
                    <a:cubicBezTo>
                      <a:pt x="83" y="7"/>
                      <a:pt x="75" y="8"/>
                      <a:pt x="72" y="7"/>
                    </a:cubicBezTo>
                    <a:cubicBezTo>
                      <a:pt x="70" y="6"/>
                      <a:pt x="55" y="7"/>
                      <a:pt x="55" y="7"/>
                    </a:cubicBezTo>
                    <a:cubicBezTo>
                      <a:pt x="52" y="4"/>
                      <a:pt x="52" y="4"/>
                      <a:pt x="52" y="4"/>
                    </a:cubicBezTo>
                    <a:cubicBezTo>
                      <a:pt x="52" y="4"/>
                      <a:pt x="27" y="4"/>
                      <a:pt x="24" y="4"/>
                    </a:cubicBezTo>
                    <a:cubicBezTo>
                      <a:pt x="21" y="4"/>
                      <a:pt x="19" y="4"/>
                      <a:pt x="17" y="2"/>
                    </a:cubicBezTo>
                    <a:cubicBezTo>
                      <a:pt x="15" y="0"/>
                      <a:pt x="12" y="0"/>
                      <a:pt x="9" y="2"/>
                    </a:cubicBezTo>
                    <a:cubicBezTo>
                      <a:pt x="7" y="3"/>
                      <a:pt x="8" y="0"/>
                      <a:pt x="6" y="0"/>
                    </a:cubicBezTo>
                    <a:cubicBezTo>
                      <a:pt x="4" y="0"/>
                      <a:pt x="3" y="2"/>
                      <a:pt x="3" y="2"/>
                    </a:cubicBezTo>
                    <a:cubicBezTo>
                      <a:pt x="0" y="3"/>
                      <a:pt x="0" y="3"/>
                      <a:pt x="0" y="3"/>
                    </a:cubicBezTo>
                    <a:cubicBezTo>
                      <a:pt x="0" y="5"/>
                      <a:pt x="2" y="10"/>
                      <a:pt x="5" y="13"/>
                    </a:cubicBezTo>
                    <a:cubicBezTo>
                      <a:pt x="8" y="17"/>
                      <a:pt x="11" y="24"/>
                      <a:pt x="13" y="30"/>
                    </a:cubicBezTo>
                    <a:cubicBezTo>
                      <a:pt x="15" y="35"/>
                      <a:pt x="20" y="42"/>
                      <a:pt x="21" y="46"/>
                    </a:cubicBezTo>
                    <a:cubicBezTo>
                      <a:pt x="22" y="51"/>
                      <a:pt x="20" y="57"/>
                      <a:pt x="21" y="60"/>
                    </a:cubicBezTo>
                    <a:cubicBezTo>
                      <a:pt x="23" y="63"/>
                      <a:pt x="23" y="68"/>
                      <a:pt x="24" y="72"/>
                    </a:cubicBezTo>
                    <a:cubicBezTo>
                      <a:pt x="25" y="77"/>
                      <a:pt x="25" y="88"/>
                      <a:pt x="30" y="92"/>
                    </a:cubicBezTo>
                    <a:cubicBezTo>
                      <a:pt x="31" y="94"/>
                      <a:pt x="33" y="96"/>
                      <a:pt x="35" y="98"/>
                    </a:cubicBezTo>
                    <a:cubicBezTo>
                      <a:pt x="37" y="99"/>
                      <a:pt x="38" y="99"/>
                      <a:pt x="38" y="9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2" name="Freeform 6">
                <a:extLst>
                  <a:ext uri="{FF2B5EF4-FFF2-40B4-BE49-F238E27FC236}">
                    <a16:creationId xmlns:a16="http://schemas.microsoft.com/office/drawing/2014/main" id="{C9CA78B7-DE46-4C02-A9C4-CD6C0BA12A34}"/>
                  </a:ext>
                </a:extLst>
              </p:cNvPr>
              <p:cNvSpPr>
                <a:spLocks/>
              </p:cNvSpPr>
              <p:nvPr/>
            </p:nvSpPr>
            <p:spPr bwMode="auto">
              <a:xfrm>
                <a:off x="5375180" y="4383404"/>
                <a:ext cx="149312" cy="129237"/>
              </a:xfrm>
              <a:custGeom>
                <a:avLst/>
                <a:gdLst>
                  <a:gd name="T0" fmla="*/ 43 w 65"/>
                  <a:gd name="T1" fmla="*/ 2 h 56"/>
                  <a:gd name="T2" fmla="*/ 42 w 65"/>
                  <a:gd name="T3" fmla="*/ 0 h 56"/>
                  <a:gd name="T4" fmla="*/ 35 w 65"/>
                  <a:gd name="T5" fmla="*/ 0 h 56"/>
                  <a:gd name="T6" fmla="*/ 31 w 65"/>
                  <a:gd name="T7" fmla="*/ 4 h 56"/>
                  <a:gd name="T8" fmla="*/ 23 w 65"/>
                  <a:gd name="T9" fmla="*/ 10 h 56"/>
                  <a:gd name="T10" fmla="*/ 15 w 65"/>
                  <a:gd name="T11" fmla="*/ 19 h 56"/>
                  <a:gd name="T12" fmla="*/ 5 w 65"/>
                  <a:gd name="T13" fmla="*/ 17 h 56"/>
                  <a:gd name="T14" fmla="*/ 0 w 65"/>
                  <a:gd name="T15" fmla="*/ 18 h 56"/>
                  <a:gd name="T16" fmla="*/ 5 w 65"/>
                  <a:gd name="T17" fmla="*/ 22 h 56"/>
                  <a:gd name="T18" fmla="*/ 9 w 65"/>
                  <a:gd name="T19" fmla="*/ 32 h 56"/>
                  <a:gd name="T20" fmla="*/ 18 w 65"/>
                  <a:gd name="T21" fmla="*/ 37 h 56"/>
                  <a:gd name="T22" fmla="*/ 21 w 65"/>
                  <a:gd name="T23" fmla="*/ 44 h 56"/>
                  <a:gd name="T24" fmla="*/ 26 w 65"/>
                  <a:gd name="T25" fmla="*/ 49 h 56"/>
                  <a:gd name="T26" fmla="*/ 32 w 65"/>
                  <a:gd name="T27" fmla="*/ 53 h 56"/>
                  <a:gd name="T28" fmla="*/ 40 w 65"/>
                  <a:gd name="T29" fmla="*/ 54 h 56"/>
                  <a:gd name="T30" fmla="*/ 49 w 65"/>
                  <a:gd name="T31" fmla="*/ 56 h 56"/>
                  <a:gd name="T32" fmla="*/ 57 w 65"/>
                  <a:gd name="T33" fmla="*/ 48 h 56"/>
                  <a:gd name="T34" fmla="*/ 59 w 65"/>
                  <a:gd name="T35" fmla="*/ 40 h 56"/>
                  <a:gd name="T36" fmla="*/ 63 w 65"/>
                  <a:gd name="T37" fmla="*/ 34 h 56"/>
                  <a:gd name="T38" fmla="*/ 61 w 65"/>
                  <a:gd name="T39" fmla="*/ 28 h 56"/>
                  <a:gd name="T40" fmla="*/ 63 w 65"/>
                  <a:gd name="T41" fmla="*/ 20 h 56"/>
                  <a:gd name="T42" fmla="*/ 63 w 65"/>
                  <a:gd name="T43" fmla="*/ 8 h 56"/>
                  <a:gd name="T44" fmla="*/ 53 w 65"/>
                  <a:gd name="T45" fmla="*/ 5 h 56"/>
                  <a:gd name="T46" fmla="*/ 43 w 65"/>
                  <a:gd name="T4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56">
                    <a:moveTo>
                      <a:pt x="43" y="2"/>
                    </a:moveTo>
                    <a:cubicBezTo>
                      <a:pt x="42" y="0"/>
                      <a:pt x="42" y="0"/>
                      <a:pt x="42" y="0"/>
                    </a:cubicBezTo>
                    <a:cubicBezTo>
                      <a:pt x="35" y="0"/>
                      <a:pt x="35" y="0"/>
                      <a:pt x="35" y="0"/>
                    </a:cubicBezTo>
                    <a:cubicBezTo>
                      <a:pt x="31" y="1"/>
                      <a:pt x="31" y="2"/>
                      <a:pt x="31" y="4"/>
                    </a:cubicBezTo>
                    <a:cubicBezTo>
                      <a:pt x="31" y="5"/>
                      <a:pt x="26" y="9"/>
                      <a:pt x="23" y="10"/>
                    </a:cubicBezTo>
                    <a:cubicBezTo>
                      <a:pt x="20" y="11"/>
                      <a:pt x="17" y="18"/>
                      <a:pt x="15" y="19"/>
                    </a:cubicBezTo>
                    <a:cubicBezTo>
                      <a:pt x="13" y="20"/>
                      <a:pt x="6" y="17"/>
                      <a:pt x="5" y="17"/>
                    </a:cubicBezTo>
                    <a:cubicBezTo>
                      <a:pt x="4" y="17"/>
                      <a:pt x="2" y="17"/>
                      <a:pt x="0" y="18"/>
                    </a:cubicBezTo>
                    <a:cubicBezTo>
                      <a:pt x="2" y="20"/>
                      <a:pt x="4" y="22"/>
                      <a:pt x="5" y="22"/>
                    </a:cubicBezTo>
                    <a:cubicBezTo>
                      <a:pt x="6" y="22"/>
                      <a:pt x="7" y="31"/>
                      <a:pt x="9" y="32"/>
                    </a:cubicBezTo>
                    <a:cubicBezTo>
                      <a:pt x="12" y="33"/>
                      <a:pt x="18" y="36"/>
                      <a:pt x="18" y="37"/>
                    </a:cubicBezTo>
                    <a:cubicBezTo>
                      <a:pt x="18" y="39"/>
                      <a:pt x="21" y="41"/>
                      <a:pt x="21" y="44"/>
                    </a:cubicBezTo>
                    <a:cubicBezTo>
                      <a:pt x="21" y="46"/>
                      <a:pt x="24" y="49"/>
                      <a:pt x="26" y="49"/>
                    </a:cubicBezTo>
                    <a:cubicBezTo>
                      <a:pt x="32" y="49"/>
                      <a:pt x="32" y="51"/>
                      <a:pt x="32" y="53"/>
                    </a:cubicBezTo>
                    <a:cubicBezTo>
                      <a:pt x="32" y="54"/>
                      <a:pt x="39" y="53"/>
                      <a:pt x="40" y="54"/>
                    </a:cubicBezTo>
                    <a:cubicBezTo>
                      <a:pt x="41" y="55"/>
                      <a:pt x="47" y="55"/>
                      <a:pt x="49" y="56"/>
                    </a:cubicBezTo>
                    <a:cubicBezTo>
                      <a:pt x="52" y="53"/>
                      <a:pt x="56" y="49"/>
                      <a:pt x="57" y="48"/>
                    </a:cubicBezTo>
                    <a:cubicBezTo>
                      <a:pt x="59" y="45"/>
                      <a:pt x="57" y="41"/>
                      <a:pt x="59" y="40"/>
                    </a:cubicBezTo>
                    <a:cubicBezTo>
                      <a:pt x="61" y="39"/>
                      <a:pt x="65" y="34"/>
                      <a:pt x="63" y="34"/>
                    </a:cubicBezTo>
                    <a:cubicBezTo>
                      <a:pt x="62" y="33"/>
                      <a:pt x="63" y="30"/>
                      <a:pt x="61" y="28"/>
                    </a:cubicBezTo>
                    <a:cubicBezTo>
                      <a:pt x="59" y="25"/>
                      <a:pt x="63" y="24"/>
                      <a:pt x="63" y="20"/>
                    </a:cubicBezTo>
                    <a:cubicBezTo>
                      <a:pt x="63" y="17"/>
                      <a:pt x="64" y="9"/>
                      <a:pt x="63" y="8"/>
                    </a:cubicBezTo>
                    <a:cubicBezTo>
                      <a:pt x="62" y="7"/>
                      <a:pt x="57" y="7"/>
                      <a:pt x="53" y="5"/>
                    </a:cubicBezTo>
                    <a:cubicBezTo>
                      <a:pt x="50" y="3"/>
                      <a:pt x="43" y="2"/>
                      <a:pt x="4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3" name="Freeform 7">
                <a:extLst>
                  <a:ext uri="{FF2B5EF4-FFF2-40B4-BE49-F238E27FC236}">
                    <a16:creationId xmlns:a16="http://schemas.microsoft.com/office/drawing/2014/main" id="{9B96C3E8-4F32-41E8-8B0E-3128EEFA19FB}"/>
                  </a:ext>
                </a:extLst>
              </p:cNvPr>
              <p:cNvSpPr>
                <a:spLocks/>
              </p:cNvSpPr>
              <p:nvPr/>
            </p:nvSpPr>
            <p:spPr bwMode="auto">
              <a:xfrm>
                <a:off x="5282330" y="4424810"/>
                <a:ext cx="165624" cy="178171"/>
              </a:xfrm>
              <a:custGeom>
                <a:avLst/>
                <a:gdLst>
                  <a:gd name="T0" fmla="*/ 66 w 72"/>
                  <a:gd name="T1" fmla="*/ 31 h 77"/>
                  <a:gd name="T2" fmla="*/ 61 w 72"/>
                  <a:gd name="T3" fmla="*/ 26 h 77"/>
                  <a:gd name="T4" fmla="*/ 58 w 72"/>
                  <a:gd name="T5" fmla="*/ 19 h 77"/>
                  <a:gd name="T6" fmla="*/ 49 w 72"/>
                  <a:gd name="T7" fmla="*/ 14 h 77"/>
                  <a:gd name="T8" fmla="*/ 45 w 72"/>
                  <a:gd name="T9" fmla="*/ 4 h 77"/>
                  <a:gd name="T10" fmla="*/ 40 w 72"/>
                  <a:gd name="T11" fmla="*/ 0 h 77"/>
                  <a:gd name="T12" fmla="*/ 35 w 72"/>
                  <a:gd name="T13" fmla="*/ 1 h 77"/>
                  <a:gd name="T14" fmla="*/ 29 w 72"/>
                  <a:gd name="T15" fmla="*/ 4 h 77"/>
                  <a:gd name="T16" fmla="*/ 25 w 72"/>
                  <a:gd name="T17" fmla="*/ 1 h 77"/>
                  <a:gd name="T18" fmla="*/ 16 w 72"/>
                  <a:gd name="T19" fmla="*/ 4 h 77"/>
                  <a:gd name="T20" fmla="*/ 8 w 72"/>
                  <a:gd name="T21" fmla="*/ 5 h 77"/>
                  <a:gd name="T22" fmla="*/ 8 w 72"/>
                  <a:gd name="T23" fmla="*/ 32 h 77"/>
                  <a:gd name="T24" fmla="*/ 0 w 72"/>
                  <a:gd name="T25" fmla="*/ 35 h 77"/>
                  <a:gd name="T26" fmla="*/ 0 w 72"/>
                  <a:gd name="T27" fmla="*/ 59 h 77"/>
                  <a:gd name="T28" fmla="*/ 4 w 72"/>
                  <a:gd name="T29" fmla="*/ 62 h 77"/>
                  <a:gd name="T30" fmla="*/ 7 w 72"/>
                  <a:gd name="T31" fmla="*/ 71 h 77"/>
                  <a:gd name="T32" fmla="*/ 5 w 72"/>
                  <a:gd name="T33" fmla="*/ 72 h 77"/>
                  <a:gd name="T34" fmla="*/ 7 w 72"/>
                  <a:gd name="T35" fmla="*/ 76 h 77"/>
                  <a:gd name="T36" fmla="*/ 15 w 72"/>
                  <a:gd name="T37" fmla="*/ 76 h 77"/>
                  <a:gd name="T38" fmla="*/ 22 w 72"/>
                  <a:gd name="T39" fmla="*/ 67 h 77"/>
                  <a:gd name="T40" fmla="*/ 27 w 72"/>
                  <a:gd name="T41" fmla="*/ 63 h 77"/>
                  <a:gd name="T42" fmla="*/ 37 w 72"/>
                  <a:gd name="T43" fmla="*/ 66 h 77"/>
                  <a:gd name="T44" fmla="*/ 45 w 72"/>
                  <a:gd name="T45" fmla="*/ 62 h 77"/>
                  <a:gd name="T46" fmla="*/ 48 w 72"/>
                  <a:gd name="T47" fmla="*/ 57 h 77"/>
                  <a:gd name="T48" fmla="*/ 55 w 72"/>
                  <a:gd name="T49" fmla="*/ 52 h 77"/>
                  <a:gd name="T50" fmla="*/ 58 w 72"/>
                  <a:gd name="T51" fmla="*/ 46 h 77"/>
                  <a:gd name="T52" fmla="*/ 64 w 72"/>
                  <a:gd name="T53" fmla="*/ 41 h 77"/>
                  <a:gd name="T54" fmla="*/ 69 w 72"/>
                  <a:gd name="T55" fmla="*/ 38 h 77"/>
                  <a:gd name="T56" fmla="*/ 72 w 72"/>
                  <a:gd name="T57" fmla="*/ 35 h 77"/>
                  <a:gd name="T58" fmla="*/ 72 w 72"/>
                  <a:gd name="T59" fmla="*/ 35 h 77"/>
                  <a:gd name="T60" fmla="*/ 66 w 72"/>
                  <a:gd name="T61"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7">
                    <a:moveTo>
                      <a:pt x="66" y="31"/>
                    </a:moveTo>
                    <a:cubicBezTo>
                      <a:pt x="64" y="31"/>
                      <a:pt x="61" y="28"/>
                      <a:pt x="61" y="26"/>
                    </a:cubicBezTo>
                    <a:cubicBezTo>
                      <a:pt x="61" y="23"/>
                      <a:pt x="58" y="21"/>
                      <a:pt x="58" y="19"/>
                    </a:cubicBezTo>
                    <a:cubicBezTo>
                      <a:pt x="58" y="18"/>
                      <a:pt x="52" y="15"/>
                      <a:pt x="49" y="14"/>
                    </a:cubicBezTo>
                    <a:cubicBezTo>
                      <a:pt x="47" y="13"/>
                      <a:pt x="46" y="4"/>
                      <a:pt x="45" y="4"/>
                    </a:cubicBezTo>
                    <a:cubicBezTo>
                      <a:pt x="44" y="4"/>
                      <a:pt x="42" y="2"/>
                      <a:pt x="40" y="0"/>
                    </a:cubicBezTo>
                    <a:cubicBezTo>
                      <a:pt x="38" y="0"/>
                      <a:pt x="36" y="1"/>
                      <a:pt x="35" y="1"/>
                    </a:cubicBezTo>
                    <a:cubicBezTo>
                      <a:pt x="33" y="1"/>
                      <a:pt x="30" y="3"/>
                      <a:pt x="29" y="4"/>
                    </a:cubicBezTo>
                    <a:cubicBezTo>
                      <a:pt x="28" y="5"/>
                      <a:pt x="27" y="2"/>
                      <a:pt x="25" y="1"/>
                    </a:cubicBezTo>
                    <a:cubicBezTo>
                      <a:pt x="24" y="0"/>
                      <a:pt x="18" y="3"/>
                      <a:pt x="16" y="4"/>
                    </a:cubicBezTo>
                    <a:cubicBezTo>
                      <a:pt x="14" y="4"/>
                      <a:pt x="8" y="5"/>
                      <a:pt x="8" y="5"/>
                    </a:cubicBezTo>
                    <a:cubicBezTo>
                      <a:pt x="8" y="5"/>
                      <a:pt x="8" y="29"/>
                      <a:pt x="8" y="32"/>
                    </a:cubicBezTo>
                    <a:cubicBezTo>
                      <a:pt x="8" y="35"/>
                      <a:pt x="0" y="33"/>
                      <a:pt x="0" y="35"/>
                    </a:cubicBezTo>
                    <a:cubicBezTo>
                      <a:pt x="0" y="36"/>
                      <a:pt x="0" y="47"/>
                      <a:pt x="0" y="59"/>
                    </a:cubicBezTo>
                    <a:cubicBezTo>
                      <a:pt x="2" y="60"/>
                      <a:pt x="4" y="61"/>
                      <a:pt x="4" y="62"/>
                    </a:cubicBezTo>
                    <a:cubicBezTo>
                      <a:pt x="5" y="64"/>
                      <a:pt x="7" y="69"/>
                      <a:pt x="7" y="71"/>
                    </a:cubicBezTo>
                    <a:cubicBezTo>
                      <a:pt x="6" y="72"/>
                      <a:pt x="5" y="71"/>
                      <a:pt x="5" y="72"/>
                    </a:cubicBezTo>
                    <a:cubicBezTo>
                      <a:pt x="5" y="74"/>
                      <a:pt x="4" y="76"/>
                      <a:pt x="7" y="76"/>
                    </a:cubicBezTo>
                    <a:cubicBezTo>
                      <a:pt x="9" y="76"/>
                      <a:pt x="13" y="77"/>
                      <a:pt x="15" y="76"/>
                    </a:cubicBezTo>
                    <a:cubicBezTo>
                      <a:pt x="16" y="74"/>
                      <a:pt x="22" y="69"/>
                      <a:pt x="22" y="67"/>
                    </a:cubicBezTo>
                    <a:cubicBezTo>
                      <a:pt x="22" y="65"/>
                      <a:pt x="23" y="60"/>
                      <a:pt x="27" y="63"/>
                    </a:cubicBezTo>
                    <a:cubicBezTo>
                      <a:pt x="32" y="66"/>
                      <a:pt x="32" y="66"/>
                      <a:pt x="37" y="66"/>
                    </a:cubicBezTo>
                    <a:cubicBezTo>
                      <a:pt x="42" y="66"/>
                      <a:pt x="44" y="66"/>
                      <a:pt x="45" y="62"/>
                    </a:cubicBezTo>
                    <a:cubicBezTo>
                      <a:pt x="46" y="59"/>
                      <a:pt x="45" y="57"/>
                      <a:pt x="48" y="57"/>
                    </a:cubicBezTo>
                    <a:cubicBezTo>
                      <a:pt x="51" y="57"/>
                      <a:pt x="55" y="54"/>
                      <a:pt x="55" y="52"/>
                    </a:cubicBezTo>
                    <a:cubicBezTo>
                      <a:pt x="55" y="49"/>
                      <a:pt x="56" y="46"/>
                      <a:pt x="58" y="46"/>
                    </a:cubicBezTo>
                    <a:cubicBezTo>
                      <a:pt x="60" y="46"/>
                      <a:pt x="64" y="44"/>
                      <a:pt x="64" y="41"/>
                    </a:cubicBezTo>
                    <a:cubicBezTo>
                      <a:pt x="65" y="39"/>
                      <a:pt x="68" y="40"/>
                      <a:pt x="69" y="38"/>
                    </a:cubicBezTo>
                    <a:cubicBezTo>
                      <a:pt x="70" y="38"/>
                      <a:pt x="71" y="36"/>
                      <a:pt x="72" y="35"/>
                    </a:cubicBezTo>
                    <a:cubicBezTo>
                      <a:pt x="72" y="35"/>
                      <a:pt x="72" y="35"/>
                      <a:pt x="72" y="35"/>
                    </a:cubicBezTo>
                    <a:cubicBezTo>
                      <a:pt x="72" y="33"/>
                      <a:pt x="72" y="31"/>
                      <a:pt x="66"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4" name="Freeform 8">
                <a:extLst>
                  <a:ext uri="{FF2B5EF4-FFF2-40B4-BE49-F238E27FC236}">
                    <a16:creationId xmlns:a16="http://schemas.microsoft.com/office/drawing/2014/main" id="{F11B4999-D2C3-4094-AFB9-051CF26F6EBD}"/>
                  </a:ext>
                </a:extLst>
              </p:cNvPr>
              <p:cNvSpPr>
                <a:spLocks/>
              </p:cNvSpPr>
              <p:nvPr/>
            </p:nvSpPr>
            <p:spPr bwMode="auto">
              <a:xfrm>
                <a:off x="5478067" y="4580396"/>
                <a:ext cx="25095" cy="28859"/>
              </a:xfrm>
              <a:custGeom>
                <a:avLst/>
                <a:gdLst>
                  <a:gd name="T0" fmla="*/ 5 w 11"/>
                  <a:gd name="T1" fmla="*/ 0 h 13"/>
                  <a:gd name="T2" fmla="*/ 0 w 11"/>
                  <a:gd name="T3" fmla="*/ 5 h 13"/>
                  <a:gd name="T4" fmla="*/ 5 w 11"/>
                  <a:gd name="T5" fmla="*/ 13 h 13"/>
                  <a:gd name="T6" fmla="*/ 9 w 11"/>
                  <a:gd name="T7" fmla="*/ 11 h 13"/>
                  <a:gd name="T8" fmla="*/ 11 w 11"/>
                  <a:gd name="T9" fmla="*/ 9 h 13"/>
                  <a:gd name="T10" fmla="*/ 10 w 11"/>
                  <a:gd name="T11" fmla="*/ 2 h 13"/>
                  <a:gd name="T12" fmla="*/ 5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5" y="0"/>
                    </a:moveTo>
                    <a:cubicBezTo>
                      <a:pt x="3" y="0"/>
                      <a:pt x="0" y="4"/>
                      <a:pt x="0" y="5"/>
                    </a:cubicBezTo>
                    <a:cubicBezTo>
                      <a:pt x="0" y="6"/>
                      <a:pt x="2" y="13"/>
                      <a:pt x="5" y="13"/>
                    </a:cubicBezTo>
                    <a:cubicBezTo>
                      <a:pt x="7" y="13"/>
                      <a:pt x="9" y="13"/>
                      <a:pt x="9" y="11"/>
                    </a:cubicBezTo>
                    <a:cubicBezTo>
                      <a:pt x="9" y="10"/>
                      <a:pt x="10" y="9"/>
                      <a:pt x="11" y="9"/>
                    </a:cubicBezTo>
                    <a:cubicBezTo>
                      <a:pt x="10" y="7"/>
                      <a:pt x="10" y="4"/>
                      <a:pt x="10" y="2"/>
                    </a:cubicBezTo>
                    <a:cubicBezTo>
                      <a:pt x="8" y="1"/>
                      <a:pt x="7" y="0"/>
                      <a:pt x="5"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5" name="Freeform 9">
                <a:extLst>
                  <a:ext uri="{FF2B5EF4-FFF2-40B4-BE49-F238E27FC236}">
                    <a16:creationId xmlns:a16="http://schemas.microsoft.com/office/drawing/2014/main" id="{B82ACBBE-253A-49FC-9043-6393D6330ABB}"/>
                  </a:ext>
                </a:extLst>
              </p:cNvPr>
              <p:cNvSpPr>
                <a:spLocks/>
              </p:cNvSpPr>
              <p:nvPr/>
            </p:nvSpPr>
            <p:spPr bwMode="auto">
              <a:xfrm>
                <a:off x="5411567" y="4633094"/>
                <a:ext cx="41406" cy="43915"/>
              </a:xfrm>
              <a:custGeom>
                <a:avLst/>
                <a:gdLst>
                  <a:gd name="T0" fmla="*/ 13 w 18"/>
                  <a:gd name="T1" fmla="*/ 2 h 19"/>
                  <a:gd name="T2" fmla="*/ 5 w 18"/>
                  <a:gd name="T3" fmla="*/ 5 h 19"/>
                  <a:gd name="T4" fmla="*/ 0 w 18"/>
                  <a:gd name="T5" fmla="*/ 12 h 19"/>
                  <a:gd name="T6" fmla="*/ 5 w 18"/>
                  <a:gd name="T7" fmla="*/ 19 h 19"/>
                  <a:gd name="T8" fmla="*/ 8 w 18"/>
                  <a:gd name="T9" fmla="*/ 19 h 19"/>
                  <a:gd name="T10" fmla="*/ 10 w 18"/>
                  <a:gd name="T11" fmla="*/ 15 h 19"/>
                  <a:gd name="T12" fmla="*/ 15 w 18"/>
                  <a:gd name="T13" fmla="*/ 13 h 19"/>
                  <a:gd name="T14" fmla="*/ 18 w 18"/>
                  <a:gd name="T15" fmla="*/ 8 h 19"/>
                  <a:gd name="T16" fmla="*/ 13 w 18"/>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3" y="2"/>
                    </a:moveTo>
                    <a:cubicBezTo>
                      <a:pt x="12" y="0"/>
                      <a:pt x="5" y="3"/>
                      <a:pt x="5" y="5"/>
                    </a:cubicBezTo>
                    <a:cubicBezTo>
                      <a:pt x="4" y="7"/>
                      <a:pt x="0" y="12"/>
                      <a:pt x="0" y="12"/>
                    </a:cubicBezTo>
                    <a:cubicBezTo>
                      <a:pt x="5" y="19"/>
                      <a:pt x="5" y="19"/>
                      <a:pt x="5" y="19"/>
                    </a:cubicBezTo>
                    <a:cubicBezTo>
                      <a:pt x="8" y="19"/>
                      <a:pt x="8" y="19"/>
                      <a:pt x="8" y="19"/>
                    </a:cubicBezTo>
                    <a:cubicBezTo>
                      <a:pt x="8" y="19"/>
                      <a:pt x="9" y="17"/>
                      <a:pt x="10" y="15"/>
                    </a:cubicBezTo>
                    <a:cubicBezTo>
                      <a:pt x="11" y="13"/>
                      <a:pt x="15" y="15"/>
                      <a:pt x="15" y="13"/>
                    </a:cubicBezTo>
                    <a:cubicBezTo>
                      <a:pt x="15" y="11"/>
                      <a:pt x="18" y="10"/>
                      <a:pt x="18" y="8"/>
                    </a:cubicBezTo>
                    <a:cubicBezTo>
                      <a:pt x="18" y="6"/>
                      <a:pt x="14" y="3"/>
                      <a:pt x="1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6" name="Freeform 10">
                <a:extLst>
                  <a:ext uri="{FF2B5EF4-FFF2-40B4-BE49-F238E27FC236}">
                    <a16:creationId xmlns:a16="http://schemas.microsoft.com/office/drawing/2014/main" id="{CFB4DEEE-8E17-42D6-BAD4-457355384F6D}"/>
                  </a:ext>
                </a:extLst>
              </p:cNvPr>
              <p:cNvSpPr>
                <a:spLocks noEditPoints="1"/>
              </p:cNvSpPr>
              <p:nvPr/>
            </p:nvSpPr>
            <p:spPr bwMode="auto">
              <a:xfrm>
                <a:off x="5220849" y="4506367"/>
                <a:ext cx="297370" cy="259728"/>
              </a:xfrm>
              <a:custGeom>
                <a:avLst/>
                <a:gdLst>
                  <a:gd name="T0" fmla="*/ 123 w 129"/>
                  <a:gd name="T1" fmla="*/ 42 h 113"/>
                  <a:gd name="T2" fmla="*/ 123 w 129"/>
                  <a:gd name="T3" fmla="*/ 41 h 113"/>
                  <a:gd name="T4" fmla="*/ 121 w 129"/>
                  <a:gd name="T5" fmla="*/ 43 h 113"/>
                  <a:gd name="T6" fmla="*/ 117 w 129"/>
                  <a:gd name="T7" fmla="*/ 45 h 113"/>
                  <a:gd name="T8" fmla="*/ 112 w 129"/>
                  <a:gd name="T9" fmla="*/ 37 h 113"/>
                  <a:gd name="T10" fmla="*/ 117 w 129"/>
                  <a:gd name="T11" fmla="*/ 32 h 113"/>
                  <a:gd name="T12" fmla="*/ 122 w 129"/>
                  <a:gd name="T13" fmla="*/ 34 h 113"/>
                  <a:gd name="T14" fmla="*/ 122 w 129"/>
                  <a:gd name="T15" fmla="*/ 33 h 113"/>
                  <a:gd name="T16" fmla="*/ 121 w 129"/>
                  <a:gd name="T17" fmla="*/ 18 h 113"/>
                  <a:gd name="T18" fmla="*/ 116 w 129"/>
                  <a:gd name="T19" fmla="*/ 3 h 113"/>
                  <a:gd name="T20" fmla="*/ 107 w 129"/>
                  <a:gd name="T21" fmla="*/ 1 h 113"/>
                  <a:gd name="T22" fmla="*/ 99 w 129"/>
                  <a:gd name="T23" fmla="*/ 0 h 113"/>
                  <a:gd name="T24" fmla="*/ 96 w 129"/>
                  <a:gd name="T25" fmla="*/ 3 h 113"/>
                  <a:gd name="T26" fmla="*/ 91 w 129"/>
                  <a:gd name="T27" fmla="*/ 6 h 113"/>
                  <a:gd name="T28" fmla="*/ 85 w 129"/>
                  <a:gd name="T29" fmla="*/ 11 h 113"/>
                  <a:gd name="T30" fmla="*/ 82 w 129"/>
                  <a:gd name="T31" fmla="*/ 17 h 113"/>
                  <a:gd name="T32" fmla="*/ 75 w 129"/>
                  <a:gd name="T33" fmla="*/ 22 h 113"/>
                  <a:gd name="T34" fmla="*/ 72 w 129"/>
                  <a:gd name="T35" fmla="*/ 27 h 113"/>
                  <a:gd name="T36" fmla="*/ 64 w 129"/>
                  <a:gd name="T37" fmla="*/ 31 h 113"/>
                  <a:gd name="T38" fmla="*/ 54 w 129"/>
                  <a:gd name="T39" fmla="*/ 28 h 113"/>
                  <a:gd name="T40" fmla="*/ 49 w 129"/>
                  <a:gd name="T41" fmla="*/ 32 h 113"/>
                  <a:gd name="T42" fmla="*/ 42 w 129"/>
                  <a:gd name="T43" fmla="*/ 41 h 113"/>
                  <a:gd name="T44" fmla="*/ 34 w 129"/>
                  <a:gd name="T45" fmla="*/ 41 h 113"/>
                  <a:gd name="T46" fmla="*/ 32 w 129"/>
                  <a:gd name="T47" fmla="*/ 37 h 113"/>
                  <a:gd name="T48" fmla="*/ 34 w 129"/>
                  <a:gd name="T49" fmla="*/ 36 h 113"/>
                  <a:gd name="T50" fmla="*/ 31 w 129"/>
                  <a:gd name="T51" fmla="*/ 27 h 113"/>
                  <a:gd name="T52" fmla="*/ 27 w 129"/>
                  <a:gd name="T53" fmla="*/ 24 h 113"/>
                  <a:gd name="T54" fmla="*/ 27 w 129"/>
                  <a:gd name="T55" fmla="*/ 53 h 113"/>
                  <a:gd name="T56" fmla="*/ 22 w 129"/>
                  <a:gd name="T57" fmla="*/ 59 h 113"/>
                  <a:gd name="T58" fmla="*/ 12 w 129"/>
                  <a:gd name="T59" fmla="*/ 59 h 113"/>
                  <a:gd name="T60" fmla="*/ 8 w 129"/>
                  <a:gd name="T61" fmla="*/ 53 h 113"/>
                  <a:gd name="T62" fmla="*/ 3 w 129"/>
                  <a:gd name="T63" fmla="*/ 56 h 113"/>
                  <a:gd name="T64" fmla="*/ 0 w 129"/>
                  <a:gd name="T65" fmla="*/ 56 h 113"/>
                  <a:gd name="T66" fmla="*/ 6 w 129"/>
                  <a:gd name="T67" fmla="*/ 69 h 113"/>
                  <a:gd name="T68" fmla="*/ 13 w 129"/>
                  <a:gd name="T69" fmla="*/ 85 h 113"/>
                  <a:gd name="T70" fmla="*/ 13 w 129"/>
                  <a:gd name="T71" fmla="*/ 93 h 113"/>
                  <a:gd name="T72" fmla="*/ 14 w 129"/>
                  <a:gd name="T73" fmla="*/ 99 h 113"/>
                  <a:gd name="T74" fmla="*/ 16 w 129"/>
                  <a:gd name="T75" fmla="*/ 106 h 113"/>
                  <a:gd name="T76" fmla="*/ 20 w 129"/>
                  <a:gd name="T77" fmla="*/ 108 h 113"/>
                  <a:gd name="T78" fmla="*/ 24 w 129"/>
                  <a:gd name="T79" fmla="*/ 112 h 113"/>
                  <a:gd name="T80" fmla="*/ 29 w 129"/>
                  <a:gd name="T81" fmla="*/ 111 h 113"/>
                  <a:gd name="T82" fmla="*/ 39 w 129"/>
                  <a:gd name="T83" fmla="*/ 109 h 113"/>
                  <a:gd name="T84" fmla="*/ 46 w 129"/>
                  <a:gd name="T85" fmla="*/ 106 h 113"/>
                  <a:gd name="T86" fmla="*/ 58 w 129"/>
                  <a:gd name="T87" fmla="*/ 106 h 113"/>
                  <a:gd name="T88" fmla="*/ 66 w 129"/>
                  <a:gd name="T89" fmla="*/ 105 h 113"/>
                  <a:gd name="T90" fmla="*/ 71 w 129"/>
                  <a:gd name="T91" fmla="*/ 104 h 113"/>
                  <a:gd name="T92" fmla="*/ 78 w 129"/>
                  <a:gd name="T93" fmla="*/ 101 h 113"/>
                  <a:gd name="T94" fmla="*/ 94 w 129"/>
                  <a:gd name="T95" fmla="*/ 91 h 113"/>
                  <a:gd name="T96" fmla="*/ 113 w 129"/>
                  <a:gd name="T97" fmla="*/ 67 h 113"/>
                  <a:gd name="T98" fmla="*/ 125 w 129"/>
                  <a:gd name="T99" fmla="*/ 55 h 113"/>
                  <a:gd name="T100" fmla="*/ 129 w 129"/>
                  <a:gd name="T101" fmla="*/ 41 h 113"/>
                  <a:gd name="T102" fmla="*/ 123 w 129"/>
                  <a:gd name="T103" fmla="*/ 42 h 113"/>
                  <a:gd name="T104" fmla="*/ 98 w 129"/>
                  <a:gd name="T105" fmla="*/ 68 h 113"/>
                  <a:gd name="T106" fmla="*/ 93 w 129"/>
                  <a:gd name="T107" fmla="*/ 70 h 113"/>
                  <a:gd name="T108" fmla="*/ 91 w 129"/>
                  <a:gd name="T109" fmla="*/ 74 h 113"/>
                  <a:gd name="T110" fmla="*/ 88 w 129"/>
                  <a:gd name="T111" fmla="*/ 74 h 113"/>
                  <a:gd name="T112" fmla="*/ 83 w 129"/>
                  <a:gd name="T113" fmla="*/ 67 h 113"/>
                  <a:gd name="T114" fmla="*/ 88 w 129"/>
                  <a:gd name="T115" fmla="*/ 60 h 113"/>
                  <a:gd name="T116" fmla="*/ 96 w 129"/>
                  <a:gd name="T117" fmla="*/ 57 h 113"/>
                  <a:gd name="T118" fmla="*/ 101 w 129"/>
                  <a:gd name="T119" fmla="*/ 63 h 113"/>
                  <a:gd name="T120" fmla="*/ 98 w 129"/>
                  <a:gd name="T121" fmla="*/ 6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3">
                    <a:moveTo>
                      <a:pt x="123" y="42"/>
                    </a:moveTo>
                    <a:cubicBezTo>
                      <a:pt x="123" y="42"/>
                      <a:pt x="123" y="41"/>
                      <a:pt x="123" y="41"/>
                    </a:cubicBezTo>
                    <a:cubicBezTo>
                      <a:pt x="122" y="41"/>
                      <a:pt x="121" y="42"/>
                      <a:pt x="121" y="43"/>
                    </a:cubicBezTo>
                    <a:cubicBezTo>
                      <a:pt x="121" y="45"/>
                      <a:pt x="119" y="45"/>
                      <a:pt x="117" y="45"/>
                    </a:cubicBezTo>
                    <a:cubicBezTo>
                      <a:pt x="114" y="45"/>
                      <a:pt x="112" y="38"/>
                      <a:pt x="112" y="37"/>
                    </a:cubicBezTo>
                    <a:cubicBezTo>
                      <a:pt x="112" y="36"/>
                      <a:pt x="115" y="32"/>
                      <a:pt x="117" y="32"/>
                    </a:cubicBezTo>
                    <a:cubicBezTo>
                      <a:pt x="119" y="32"/>
                      <a:pt x="120" y="33"/>
                      <a:pt x="122" y="34"/>
                    </a:cubicBezTo>
                    <a:cubicBezTo>
                      <a:pt x="122" y="33"/>
                      <a:pt x="122" y="33"/>
                      <a:pt x="122" y="33"/>
                    </a:cubicBezTo>
                    <a:cubicBezTo>
                      <a:pt x="122" y="31"/>
                      <a:pt x="123" y="19"/>
                      <a:pt x="121" y="18"/>
                    </a:cubicBezTo>
                    <a:cubicBezTo>
                      <a:pt x="119" y="17"/>
                      <a:pt x="117" y="4"/>
                      <a:pt x="116" y="3"/>
                    </a:cubicBezTo>
                    <a:cubicBezTo>
                      <a:pt x="115" y="2"/>
                      <a:pt x="108" y="2"/>
                      <a:pt x="107" y="1"/>
                    </a:cubicBezTo>
                    <a:cubicBezTo>
                      <a:pt x="106" y="0"/>
                      <a:pt x="99" y="1"/>
                      <a:pt x="99" y="0"/>
                    </a:cubicBezTo>
                    <a:cubicBezTo>
                      <a:pt x="98" y="1"/>
                      <a:pt x="97" y="3"/>
                      <a:pt x="96" y="3"/>
                    </a:cubicBezTo>
                    <a:cubicBezTo>
                      <a:pt x="95" y="5"/>
                      <a:pt x="92" y="4"/>
                      <a:pt x="91" y="6"/>
                    </a:cubicBezTo>
                    <a:cubicBezTo>
                      <a:pt x="91" y="9"/>
                      <a:pt x="87" y="11"/>
                      <a:pt x="85" y="11"/>
                    </a:cubicBezTo>
                    <a:cubicBezTo>
                      <a:pt x="83" y="11"/>
                      <a:pt x="82" y="14"/>
                      <a:pt x="82" y="17"/>
                    </a:cubicBezTo>
                    <a:cubicBezTo>
                      <a:pt x="82" y="19"/>
                      <a:pt x="78" y="22"/>
                      <a:pt x="75" y="22"/>
                    </a:cubicBezTo>
                    <a:cubicBezTo>
                      <a:pt x="72" y="22"/>
                      <a:pt x="73" y="24"/>
                      <a:pt x="72" y="27"/>
                    </a:cubicBezTo>
                    <a:cubicBezTo>
                      <a:pt x="71" y="31"/>
                      <a:pt x="69" y="31"/>
                      <a:pt x="64" y="31"/>
                    </a:cubicBezTo>
                    <a:cubicBezTo>
                      <a:pt x="59" y="31"/>
                      <a:pt x="59" y="31"/>
                      <a:pt x="54" y="28"/>
                    </a:cubicBezTo>
                    <a:cubicBezTo>
                      <a:pt x="50" y="25"/>
                      <a:pt x="49" y="30"/>
                      <a:pt x="49" y="32"/>
                    </a:cubicBezTo>
                    <a:cubicBezTo>
                      <a:pt x="49" y="34"/>
                      <a:pt x="43" y="39"/>
                      <a:pt x="42" y="41"/>
                    </a:cubicBezTo>
                    <a:cubicBezTo>
                      <a:pt x="40" y="42"/>
                      <a:pt x="36" y="41"/>
                      <a:pt x="34" y="41"/>
                    </a:cubicBezTo>
                    <a:cubicBezTo>
                      <a:pt x="31" y="41"/>
                      <a:pt x="32" y="39"/>
                      <a:pt x="32" y="37"/>
                    </a:cubicBezTo>
                    <a:cubicBezTo>
                      <a:pt x="32" y="36"/>
                      <a:pt x="33" y="37"/>
                      <a:pt x="34" y="36"/>
                    </a:cubicBezTo>
                    <a:cubicBezTo>
                      <a:pt x="34" y="34"/>
                      <a:pt x="32" y="29"/>
                      <a:pt x="31" y="27"/>
                    </a:cubicBezTo>
                    <a:cubicBezTo>
                      <a:pt x="31" y="26"/>
                      <a:pt x="29" y="25"/>
                      <a:pt x="27" y="24"/>
                    </a:cubicBezTo>
                    <a:cubicBezTo>
                      <a:pt x="27" y="38"/>
                      <a:pt x="27" y="52"/>
                      <a:pt x="27" y="53"/>
                    </a:cubicBezTo>
                    <a:cubicBezTo>
                      <a:pt x="27" y="56"/>
                      <a:pt x="23" y="57"/>
                      <a:pt x="22" y="59"/>
                    </a:cubicBezTo>
                    <a:cubicBezTo>
                      <a:pt x="21" y="60"/>
                      <a:pt x="15" y="59"/>
                      <a:pt x="12" y="59"/>
                    </a:cubicBezTo>
                    <a:cubicBezTo>
                      <a:pt x="9" y="59"/>
                      <a:pt x="9" y="56"/>
                      <a:pt x="8" y="53"/>
                    </a:cubicBezTo>
                    <a:cubicBezTo>
                      <a:pt x="6" y="51"/>
                      <a:pt x="3" y="54"/>
                      <a:pt x="3" y="56"/>
                    </a:cubicBezTo>
                    <a:cubicBezTo>
                      <a:pt x="3" y="57"/>
                      <a:pt x="2" y="57"/>
                      <a:pt x="0" y="56"/>
                    </a:cubicBezTo>
                    <a:cubicBezTo>
                      <a:pt x="2" y="61"/>
                      <a:pt x="5" y="65"/>
                      <a:pt x="6" y="69"/>
                    </a:cubicBezTo>
                    <a:cubicBezTo>
                      <a:pt x="8" y="76"/>
                      <a:pt x="12" y="81"/>
                      <a:pt x="13" y="85"/>
                    </a:cubicBezTo>
                    <a:cubicBezTo>
                      <a:pt x="15" y="89"/>
                      <a:pt x="16" y="92"/>
                      <a:pt x="13" y="93"/>
                    </a:cubicBezTo>
                    <a:cubicBezTo>
                      <a:pt x="11" y="93"/>
                      <a:pt x="11" y="95"/>
                      <a:pt x="14" y="99"/>
                    </a:cubicBezTo>
                    <a:cubicBezTo>
                      <a:pt x="16" y="103"/>
                      <a:pt x="14" y="106"/>
                      <a:pt x="16" y="106"/>
                    </a:cubicBezTo>
                    <a:cubicBezTo>
                      <a:pt x="18" y="107"/>
                      <a:pt x="18" y="108"/>
                      <a:pt x="20" y="108"/>
                    </a:cubicBezTo>
                    <a:cubicBezTo>
                      <a:pt x="21" y="108"/>
                      <a:pt x="23" y="110"/>
                      <a:pt x="24" y="112"/>
                    </a:cubicBezTo>
                    <a:cubicBezTo>
                      <a:pt x="25" y="113"/>
                      <a:pt x="28" y="113"/>
                      <a:pt x="29" y="111"/>
                    </a:cubicBezTo>
                    <a:cubicBezTo>
                      <a:pt x="30" y="109"/>
                      <a:pt x="34" y="109"/>
                      <a:pt x="39" y="109"/>
                    </a:cubicBezTo>
                    <a:cubicBezTo>
                      <a:pt x="43" y="109"/>
                      <a:pt x="42" y="107"/>
                      <a:pt x="46" y="106"/>
                    </a:cubicBezTo>
                    <a:cubicBezTo>
                      <a:pt x="50" y="105"/>
                      <a:pt x="55" y="104"/>
                      <a:pt x="58" y="106"/>
                    </a:cubicBezTo>
                    <a:cubicBezTo>
                      <a:pt x="62" y="107"/>
                      <a:pt x="64" y="106"/>
                      <a:pt x="66" y="105"/>
                    </a:cubicBezTo>
                    <a:cubicBezTo>
                      <a:pt x="68" y="104"/>
                      <a:pt x="71" y="106"/>
                      <a:pt x="71" y="104"/>
                    </a:cubicBezTo>
                    <a:cubicBezTo>
                      <a:pt x="71" y="101"/>
                      <a:pt x="75" y="101"/>
                      <a:pt x="78" y="101"/>
                    </a:cubicBezTo>
                    <a:cubicBezTo>
                      <a:pt x="81" y="101"/>
                      <a:pt x="88" y="96"/>
                      <a:pt x="94" y="91"/>
                    </a:cubicBezTo>
                    <a:cubicBezTo>
                      <a:pt x="100" y="85"/>
                      <a:pt x="110" y="73"/>
                      <a:pt x="113" y="67"/>
                    </a:cubicBezTo>
                    <a:cubicBezTo>
                      <a:pt x="117" y="62"/>
                      <a:pt x="122" y="57"/>
                      <a:pt x="125" y="55"/>
                    </a:cubicBezTo>
                    <a:cubicBezTo>
                      <a:pt x="127" y="53"/>
                      <a:pt x="128" y="46"/>
                      <a:pt x="129" y="41"/>
                    </a:cubicBezTo>
                    <a:cubicBezTo>
                      <a:pt x="126" y="41"/>
                      <a:pt x="123" y="42"/>
                      <a:pt x="123" y="42"/>
                    </a:cubicBezTo>
                    <a:close/>
                    <a:moveTo>
                      <a:pt x="98" y="68"/>
                    </a:moveTo>
                    <a:cubicBezTo>
                      <a:pt x="98" y="70"/>
                      <a:pt x="94" y="68"/>
                      <a:pt x="93" y="70"/>
                    </a:cubicBezTo>
                    <a:cubicBezTo>
                      <a:pt x="92" y="72"/>
                      <a:pt x="91" y="74"/>
                      <a:pt x="91" y="74"/>
                    </a:cubicBezTo>
                    <a:cubicBezTo>
                      <a:pt x="88" y="74"/>
                      <a:pt x="88" y="74"/>
                      <a:pt x="88" y="74"/>
                    </a:cubicBezTo>
                    <a:cubicBezTo>
                      <a:pt x="83" y="67"/>
                      <a:pt x="83" y="67"/>
                      <a:pt x="83" y="67"/>
                    </a:cubicBezTo>
                    <a:cubicBezTo>
                      <a:pt x="83" y="67"/>
                      <a:pt x="87" y="62"/>
                      <a:pt x="88" y="60"/>
                    </a:cubicBezTo>
                    <a:cubicBezTo>
                      <a:pt x="88" y="58"/>
                      <a:pt x="95" y="55"/>
                      <a:pt x="96" y="57"/>
                    </a:cubicBezTo>
                    <a:cubicBezTo>
                      <a:pt x="97" y="58"/>
                      <a:pt x="101" y="61"/>
                      <a:pt x="101" y="63"/>
                    </a:cubicBezTo>
                    <a:cubicBezTo>
                      <a:pt x="101" y="65"/>
                      <a:pt x="98" y="66"/>
                      <a:pt x="98" y="6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7" name="Freeform 11">
                <a:extLst>
                  <a:ext uri="{FF2B5EF4-FFF2-40B4-BE49-F238E27FC236}">
                    <a16:creationId xmlns:a16="http://schemas.microsoft.com/office/drawing/2014/main" id="{3688F2A2-A55E-4809-A95B-54593992B1FD}"/>
                  </a:ext>
                </a:extLst>
              </p:cNvPr>
              <p:cNvSpPr>
                <a:spLocks/>
              </p:cNvSpPr>
              <p:nvPr/>
            </p:nvSpPr>
            <p:spPr bwMode="auto">
              <a:xfrm>
                <a:off x="5139291" y="4197704"/>
                <a:ext cx="217068" cy="229615"/>
              </a:xfrm>
              <a:custGeom>
                <a:avLst/>
                <a:gdLst>
                  <a:gd name="T0" fmla="*/ 6 w 94"/>
                  <a:gd name="T1" fmla="*/ 92 h 100"/>
                  <a:gd name="T2" fmla="*/ 9 w 94"/>
                  <a:gd name="T3" fmla="*/ 94 h 100"/>
                  <a:gd name="T4" fmla="*/ 17 w 94"/>
                  <a:gd name="T5" fmla="*/ 94 h 100"/>
                  <a:gd name="T6" fmla="*/ 24 w 94"/>
                  <a:gd name="T7" fmla="*/ 96 h 100"/>
                  <a:gd name="T8" fmla="*/ 52 w 94"/>
                  <a:gd name="T9" fmla="*/ 96 h 100"/>
                  <a:gd name="T10" fmla="*/ 55 w 94"/>
                  <a:gd name="T11" fmla="*/ 99 h 100"/>
                  <a:gd name="T12" fmla="*/ 72 w 94"/>
                  <a:gd name="T13" fmla="*/ 99 h 100"/>
                  <a:gd name="T14" fmla="*/ 85 w 94"/>
                  <a:gd name="T15" fmla="*/ 98 h 100"/>
                  <a:gd name="T16" fmla="*/ 87 w 94"/>
                  <a:gd name="T17" fmla="*/ 97 h 100"/>
                  <a:gd name="T18" fmla="*/ 78 w 94"/>
                  <a:gd name="T19" fmla="*/ 85 h 100"/>
                  <a:gd name="T20" fmla="*/ 79 w 94"/>
                  <a:gd name="T21" fmla="*/ 58 h 100"/>
                  <a:gd name="T22" fmla="*/ 91 w 94"/>
                  <a:gd name="T23" fmla="*/ 59 h 100"/>
                  <a:gd name="T24" fmla="*/ 93 w 94"/>
                  <a:gd name="T25" fmla="*/ 57 h 100"/>
                  <a:gd name="T26" fmla="*/ 94 w 94"/>
                  <a:gd name="T27" fmla="*/ 41 h 100"/>
                  <a:gd name="T28" fmla="*/ 92 w 94"/>
                  <a:gd name="T29" fmla="*/ 40 h 100"/>
                  <a:gd name="T30" fmla="*/ 85 w 94"/>
                  <a:gd name="T31" fmla="*/ 41 h 100"/>
                  <a:gd name="T32" fmla="*/ 81 w 94"/>
                  <a:gd name="T33" fmla="*/ 43 h 100"/>
                  <a:gd name="T34" fmla="*/ 81 w 94"/>
                  <a:gd name="T35" fmla="*/ 37 h 100"/>
                  <a:gd name="T36" fmla="*/ 77 w 94"/>
                  <a:gd name="T37" fmla="*/ 30 h 100"/>
                  <a:gd name="T38" fmla="*/ 78 w 94"/>
                  <a:gd name="T39" fmla="*/ 19 h 100"/>
                  <a:gd name="T40" fmla="*/ 77 w 94"/>
                  <a:gd name="T41" fmla="*/ 13 h 100"/>
                  <a:gd name="T42" fmla="*/ 71 w 94"/>
                  <a:gd name="T43" fmla="*/ 12 h 100"/>
                  <a:gd name="T44" fmla="*/ 67 w 94"/>
                  <a:gd name="T45" fmla="*/ 10 h 100"/>
                  <a:gd name="T46" fmla="*/ 61 w 94"/>
                  <a:gd name="T47" fmla="*/ 10 h 100"/>
                  <a:gd name="T48" fmla="*/ 58 w 94"/>
                  <a:gd name="T49" fmla="*/ 17 h 100"/>
                  <a:gd name="T50" fmla="*/ 48 w 94"/>
                  <a:gd name="T51" fmla="*/ 18 h 100"/>
                  <a:gd name="T52" fmla="*/ 42 w 94"/>
                  <a:gd name="T53" fmla="*/ 13 h 100"/>
                  <a:gd name="T54" fmla="*/ 38 w 94"/>
                  <a:gd name="T55" fmla="*/ 7 h 100"/>
                  <a:gd name="T56" fmla="*/ 37 w 94"/>
                  <a:gd name="T57" fmla="*/ 1 h 100"/>
                  <a:gd name="T58" fmla="*/ 11 w 94"/>
                  <a:gd name="T59" fmla="*/ 1 h 100"/>
                  <a:gd name="T60" fmla="*/ 6 w 94"/>
                  <a:gd name="T61" fmla="*/ 3 h 100"/>
                  <a:gd name="T62" fmla="*/ 13 w 94"/>
                  <a:gd name="T63" fmla="*/ 20 h 100"/>
                  <a:gd name="T64" fmla="*/ 12 w 94"/>
                  <a:gd name="T65" fmla="*/ 28 h 100"/>
                  <a:gd name="T66" fmla="*/ 17 w 94"/>
                  <a:gd name="T67" fmla="*/ 45 h 100"/>
                  <a:gd name="T68" fmla="*/ 11 w 94"/>
                  <a:gd name="T69" fmla="*/ 57 h 100"/>
                  <a:gd name="T70" fmla="*/ 6 w 94"/>
                  <a:gd name="T71" fmla="*/ 72 h 100"/>
                  <a:gd name="T72" fmla="*/ 1 w 94"/>
                  <a:gd name="T73" fmla="*/ 83 h 100"/>
                  <a:gd name="T74" fmla="*/ 0 w 94"/>
                  <a:gd name="T75" fmla="*/ 94 h 100"/>
                  <a:gd name="T76" fmla="*/ 0 w 94"/>
                  <a:gd name="T77" fmla="*/ 95 h 100"/>
                  <a:gd name="T78" fmla="*/ 3 w 94"/>
                  <a:gd name="T79" fmla="*/ 94 h 100"/>
                  <a:gd name="T80" fmla="*/ 6 w 94"/>
                  <a:gd name="T81"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100">
                    <a:moveTo>
                      <a:pt x="6" y="92"/>
                    </a:moveTo>
                    <a:cubicBezTo>
                      <a:pt x="8" y="92"/>
                      <a:pt x="7" y="95"/>
                      <a:pt x="9" y="94"/>
                    </a:cubicBezTo>
                    <a:cubicBezTo>
                      <a:pt x="12" y="92"/>
                      <a:pt x="15" y="92"/>
                      <a:pt x="17" y="94"/>
                    </a:cubicBezTo>
                    <a:cubicBezTo>
                      <a:pt x="19" y="96"/>
                      <a:pt x="21" y="96"/>
                      <a:pt x="24" y="96"/>
                    </a:cubicBezTo>
                    <a:cubicBezTo>
                      <a:pt x="27" y="96"/>
                      <a:pt x="52" y="96"/>
                      <a:pt x="52" y="96"/>
                    </a:cubicBezTo>
                    <a:cubicBezTo>
                      <a:pt x="55" y="99"/>
                      <a:pt x="55" y="99"/>
                      <a:pt x="55" y="99"/>
                    </a:cubicBezTo>
                    <a:cubicBezTo>
                      <a:pt x="55" y="99"/>
                      <a:pt x="70" y="98"/>
                      <a:pt x="72" y="99"/>
                    </a:cubicBezTo>
                    <a:cubicBezTo>
                      <a:pt x="75" y="100"/>
                      <a:pt x="83" y="99"/>
                      <a:pt x="85" y="98"/>
                    </a:cubicBezTo>
                    <a:cubicBezTo>
                      <a:pt x="85" y="98"/>
                      <a:pt x="86" y="98"/>
                      <a:pt x="87" y="97"/>
                    </a:cubicBezTo>
                    <a:cubicBezTo>
                      <a:pt x="78" y="85"/>
                      <a:pt x="78" y="85"/>
                      <a:pt x="78" y="85"/>
                    </a:cubicBezTo>
                    <a:cubicBezTo>
                      <a:pt x="79" y="58"/>
                      <a:pt x="79" y="58"/>
                      <a:pt x="79" y="58"/>
                    </a:cubicBezTo>
                    <a:cubicBezTo>
                      <a:pt x="91" y="59"/>
                      <a:pt x="91" y="59"/>
                      <a:pt x="91" y="59"/>
                    </a:cubicBezTo>
                    <a:cubicBezTo>
                      <a:pt x="93" y="57"/>
                      <a:pt x="93" y="57"/>
                      <a:pt x="93" y="57"/>
                    </a:cubicBezTo>
                    <a:cubicBezTo>
                      <a:pt x="94" y="41"/>
                      <a:pt x="94" y="41"/>
                      <a:pt x="94" y="41"/>
                    </a:cubicBezTo>
                    <a:cubicBezTo>
                      <a:pt x="94" y="40"/>
                      <a:pt x="93" y="40"/>
                      <a:pt x="92" y="40"/>
                    </a:cubicBezTo>
                    <a:cubicBezTo>
                      <a:pt x="90" y="42"/>
                      <a:pt x="88" y="41"/>
                      <a:pt x="85" y="41"/>
                    </a:cubicBezTo>
                    <a:cubicBezTo>
                      <a:pt x="83" y="41"/>
                      <a:pt x="82" y="44"/>
                      <a:pt x="81" y="43"/>
                    </a:cubicBezTo>
                    <a:cubicBezTo>
                      <a:pt x="79" y="43"/>
                      <a:pt x="81" y="39"/>
                      <a:pt x="81" y="37"/>
                    </a:cubicBezTo>
                    <a:cubicBezTo>
                      <a:pt x="81" y="35"/>
                      <a:pt x="79" y="32"/>
                      <a:pt x="77" y="30"/>
                    </a:cubicBezTo>
                    <a:cubicBezTo>
                      <a:pt x="75" y="29"/>
                      <a:pt x="79" y="20"/>
                      <a:pt x="78" y="19"/>
                    </a:cubicBezTo>
                    <a:cubicBezTo>
                      <a:pt x="77" y="18"/>
                      <a:pt x="77" y="15"/>
                      <a:pt x="77" y="13"/>
                    </a:cubicBezTo>
                    <a:cubicBezTo>
                      <a:pt x="77" y="10"/>
                      <a:pt x="75" y="12"/>
                      <a:pt x="71" y="12"/>
                    </a:cubicBezTo>
                    <a:cubicBezTo>
                      <a:pt x="68" y="12"/>
                      <a:pt x="67" y="10"/>
                      <a:pt x="67" y="10"/>
                    </a:cubicBezTo>
                    <a:cubicBezTo>
                      <a:pt x="67" y="10"/>
                      <a:pt x="63" y="9"/>
                      <a:pt x="61" y="10"/>
                    </a:cubicBezTo>
                    <a:cubicBezTo>
                      <a:pt x="59" y="11"/>
                      <a:pt x="59" y="17"/>
                      <a:pt x="58" y="17"/>
                    </a:cubicBezTo>
                    <a:cubicBezTo>
                      <a:pt x="56" y="17"/>
                      <a:pt x="52" y="17"/>
                      <a:pt x="48" y="18"/>
                    </a:cubicBezTo>
                    <a:cubicBezTo>
                      <a:pt x="45" y="19"/>
                      <a:pt x="43" y="18"/>
                      <a:pt x="42" y="13"/>
                    </a:cubicBezTo>
                    <a:cubicBezTo>
                      <a:pt x="40" y="9"/>
                      <a:pt x="38" y="10"/>
                      <a:pt x="38" y="7"/>
                    </a:cubicBezTo>
                    <a:cubicBezTo>
                      <a:pt x="39" y="4"/>
                      <a:pt x="37" y="1"/>
                      <a:pt x="37" y="1"/>
                    </a:cubicBezTo>
                    <a:cubicBezTo>
                      <a:pt x="37" y="1"/>
                      <a:pt x="13" y="0"/>
                      <a:pt x="11" y="1"/>
                    </a:cubicBezTo>
                    <a:cubicBezTo>
                      <a:pt x="10" y="1"/>
                      <a:pt x="8" y="2"/>
                      <a:pt x="6" y="3"/>
                    </a:cubicBezTo>
                    <a:cubicBezTo>
                      <a:pt x="8" y="8"/>
                      <a:pt x="12" y="18"/>
                      <a:pt x="13" y="20"/>
                    </a:cubicBezTo>
                    <a:cubicBezTo>
                      <a:pt x="15" y="22"/>
                      <a:pt x="12" y="24"/>
                      <a:pt x="12" y="28"/>
                    </a:cubicBezTo>
                    <a:cubicBezTo>
                      <a:pt x="12" y="32"/>
                      <a:pt x="17" y="40"/>
                      <a:pt x="17" y="45"/>
                    </a:cubicBezTo>
                    <a:cubicBezTo>
                      <a:pt x="18" y="50"/>
                      <a:pt x="14" y="53"/>
                      <a:pt x="11" y="57"/>
                    </a:cubicBezTo>
                    <a:cubicBezTo>
                      <a:pt x="9" y="60"/>
                      <a:pt x="6" y="68"/>
                      <a:pt x="6" y="72"/>
                    </a:cubicBezTo>
                    <a:cubicBezTo>
                      <a:pt x="6" y="77"/>
                      <a:pt x="1" y="81"/>
                      <a:pt x="1" y="83"/>
                    </a:cubicBezTo>
                    <a:cubicBezTo>
                      <a:pt x="2" y="86"/>
                      <a:pt x="1" y="92"/>
                      <a:pt x="0" y="94"/>
                    </a:cubicBezTo>
                    <a:cubicBezTo>
                      <a:pt x="0" y="94"/>
                      <a:pt x="0" y="95"/>
                      <a:pt x="0" y="95"/>
                    </a:cubicBezTo>
                    <a:cubicBezTo>
                      <a:pt x="3" y="94"/>
                      <a:pt x="3" y="94"/>
                      <a:pt x="3" y="94"/>
                    </a:cubicBezTo>
                    <a:cubicBezTo>
                      <a:pt x="3" y="94"/>
                      <a:pt x="4" y="92"/>
                      <a:pt x="6" y="9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8" name="Freeform 12">
                <a:extLst>
                  <a:ext uri="{FF2B5EF4-FFF2-40B4-BE49-F238E27FC236}">
                    <a16:creationId xmlns:a16="http://schemas.microsoft.com/office/drawing/2014/main" id="{F7D98E07-8E22-4D69-BD95-3B67CF41F197}"/>
                  </a:ext>
                </a:extLst>
              </p:cNvPr>
              <p:cNvSpPr>
                <a:spLocks/>
              </p:cNvSpPr>
              <p:nvPr/>
            </p:nvSpPr>
            <p:spPr bwMode="auto">
              <a:xfrm>
                <a:off x="5319972" y="4240365"/>
                <a:ext cx="213303" cy="189464"/>
              </a:xfrm>
              <a:custGeom>
                <a:avLst/>
                <a:gdLst>
                  <a:gd name="T0" fmla="*/ 71 w 93"/>
                  <a:gd name="T1" fmla="*/ 3 h 82"/>
                  <a:gd name="T2" fmla="*/ 65 w 93"/>
                  <a:gd name="T3" fmla="*/ 0 h 82"/>
                  <a:gd name="T4" fmla="*/ 56 w 93"/>
                  <a:gd name="T5" fmla="*/ 1 h 82"/>
                  <a:gd name="T6" fmla="*/ 54 w 93"/>
                  <a:gd name="T7" fmla="*/ 7 h 82"/>
                  <a:gd name="T8" fmla="*/ 52 w 93"/>
                  <a:gd name="T9" fmla="*/ 11 h 82"/>
                  <a:gd name="T10" fmla="*/ 52 w 93"/>
                  <a:gd name="T11" fmla="*/ 20 h 82"/>
                  <a:gd name="T12" fmla="*/ 50 w 93"/>
                  <a:gd name="T13" fmla="*/ 28 h 82"/>
                  <a:gd name="T14" fmla="*/ 56 w 93"/>
                  <a:gd name="T15" fmla="*/ 34 h 82"/>
                  <a:gd name="T16" fmla="*/ 61 w 93"/>
                  <a:gd name="T17" fmla="*/ 32 h 82"/>
                  <a:gd name="T18" fmla="*/ 62 w 93"/>
                  <a:gd name="T19" fmla="*/ 38 h 82"/>
                  <a:gd name="T20" fmla="*/ 61 w 93"/>
                  <a:gd name="T21" fmla="*/ 41 h 82"/>
                  <a:gd name="T22" fmla="*/ 55 w 93"/>
                  <a:gd name="T23" fmla="*/ 41 h 82"/>
                  <a:gd name="T24" fmla="*/ 52 w 93"/>
                  <a:gd name="T25" fmla="*/ 35 h 82"/>
                  <a:gd name="T26" fmla="*/ 46 w 93"/>
                  <a:gd name="T27" fmla="*/ 33 h 82"/>
                  <a:gd name="T28" fmla="*/ 41 w 93"/>
                  <a:gd name="T29" fmla="*/ 29 h 82"/>
                  <a:gd name="T30" fmla="*/ 39 w 93"/>
                  <a:gd name="T31" fmla="*/ 30 h 82"/>
                  <a:gd name="T32" fmla="*/ 35 w 93"/>
                  <a:gd name="T33" fmla="*/ 31 h 82"/>
                  <a:gd name="T34" fmla="*/ 28 w 93"/>
                  <a:gd name="T35" fmla="*/ 29 h 82"/>
                  <a:gd name="T36" fmla="*/ 26 w 93"/>
                  <a:gd name="T37" fmla="*/ 25 h 82"/>
                  <a:gd name="T38" fmla="*/ 21 w 93"/>
                  <a:gd name="T39" fmla="*/ 25 h 82"/>
                  <a:gd name="T40" fmla="*/ 19 w 93"/>
                  <a:gd name="T41" fmla="*/ 24 h 82"/>
                  <a:gd name="T42" fmla="*/ 16 w 93"/>
                  <a:gd name="T43" fmla="*/ 22 h 82"/>
                  <a:gd name="T44" fmla="*/ 15 w 93"/>
                  <a:gd name="T45" fmla="*/ 38 h 82"/>
                  <a:gd name="T46" fmla="*/ 13 w 93"/>
                  <a:gd name="T47" fmla="*/ 40 h 82"/>
                  <a:gd name="T48" fmla="*/ 1 w 93"/>
                  <a:gd name="T49" fmla="*/ 39 h 82"/>
                  <a:gd name="T50" fmla="*/ 0 w 93"/>
                  <a:gd name="T51" fmla="*/ 66 h 82"/>
                  <a:gd name="T52" fmla="*/ 9 w 93"/>
                  <a:gd name="T53" fmla="*/ 78 h 82"/>
                  <a:gd name="T54" fmla="*/ 24 w 93"/>
                  <a:gd name="T55" fmla="*/ 78 h 82"/>
                  <a:gd name="T56" fmla="*/ 24 w 93"/>
                  <a:gd name="T57" fmla="*/ 80 h 82"/>
                  <a:gd name="T58" fmla="*/ 29 w 93"/>
                  <a:gd name="T59" fmla="*/ 79 h 82"/>
                  <a:gd name="T60" fmla="*/ 39 w 93"/>
                  <a:gd name="T61" fmla="*/ 81 h 82"/>
                  <a:gd name="T62" fmla="*/ 47 w 93"/>
                  <a:gd name="T63" fmla="*/ 72 h 82"/>
                  <a:gd name="T64" fmla="*/ 55 w 93"/>
                  <a:gd name="T65" fmla="*/ 66 h 82"/>
                  <a:gd name="T66" fmla="*/ 59 w 93"/>
                  <a:gd name="T67" fmla="*/ 62 h 82"/>
                  <a:gd name="T68" fmla="*/ 66 w 93"/>
                  <a:gd name="T69" fmla="*/ 62 h 82"/>
                  <a:gd name="T70" fmla="*/ 66 w 93"/>
                  <a:gd name="T71" fmla="*/ 62 h 82"/>
                  <a:gd name="T72" fmla="*/ 65 w 93"/>
                  <a:gd name="T73" fmla="*/ 56 h 82"/>
                  <a:gd name="T74" fmla="*/ 87 w 93"/>
                  <a:gd name="T75" fmla="*/ 48 h 82"/>
                  <a:gd name="T76" fmla="*/ 86 w 93"/>
                  <a:gd name="T77" fmla="*/ 44 h 82"/>
                  <a:gd name="T78" fmla="*/ 87 w 93"/>
                  <a:gd name="T79" fmla="*/ 36 h 82"/>
                  <a:gd name="T80" fmla="*/ 90 w 93"/>
                  <a:gd name="T81" fmla="*/ 34 h 82"/>
                  <a:gd name="T82" fmla="*/ 90 w 93"/>
                  <a:gd name="T83" fmla="*/ 21 h 82"/>
                  <a:gd name="T84" fmla="*/ 93 w 93"/>
                  <a:gd name="T85" fmla="*/ 19 h 82"/>
                  <a:gd name="T86" fmla="*/ 89 w 93"/>
                  <a:gd name="T87" fmla="*/ 11 h 82"/>
                  <a:gd name="T88" fmla="*/ 79 w 93"/>
                  <a:gd name="T89" fmla="*/ 6 h 82"/>
                  <a:gd name="T90" fmla="*/ 71 w 93"/>
                  <a:gd name="T91" fmla="*/ 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 h="82">
                    <a:moveTo>
                      <a:pt x="71" y="3"/>
                    </a:moveTo>
                    <a:cubicBezTo>
                      <a:pt x="70" y="3"/>
                      <a:pt x="68" y="2"/>
                      <a:pt x="65" y="0"/>
                    </a:cubicBezTo>
                    <a:cubicBezTo>
                      <a:pt x="64" y="2"/>
                      <a:pt x="58" y="1"/>
                      <a:pt x="56" y="1"/>
                    </a:cubicBezTo>
                    <a:cubicBezTo>
                      <a:pt x="53" y="1"/>
                      <a:pt x="55" y="5"/>
                      <a:pt x="54" y="7"/>
                    </a:cubicBezTo>
                    <a:cubicBezTo>
                      <a:pt x="52" y="8"/>
                      <a:pt x="51" y="10"/>
                      <a:pt x="52" y="11"/>
                    </a:cubicBezTo>
                    <a:cubicBezTo>
                      <a:pt x="54" y="12"/>
                      <a:pt x="52" y="18"/>
                      <a:pt x="52" y="20"/>
                    </a:cubicBezTo>
                    <a:cubicBezTo>
                      <a:pt x="52" y="22"/>
                      <a:pt x="49" y="27"/>
                      <a:pt x="50" y="28"/>
                    </a:cubicBezTo>
                    <a:cubicBezTo>
                      <a:pt x="51" y="28"/>
                      <a:pt x="53" y="33"/>
                      <a:pt x="56" y="34"/>
                    </a:cubicBezTo>
                    <a:cubicBezTo>
                      <a:pt x="58" y="35"/>
                      <a:pt x="60" y="32"/>
                      <a:pt x="61" y="32"/>
                    </a:cubicBezTo>
                    <a:cubicBezTo>
                      <a:pt x="62" y="32"/>
                      <a:pt x="62" y="35"/>
                      <a:pt x="62" y="38"/>
                    </a:cubicBezTo>
                    <a:cubicBezTo>
                      <a:pt x="62" y="40"/>
                      <a:pt x="61" y="41"/>
                      <a:pt x="61" y="41"/>
                    </a:cubicBezTo>
                    <a:cubicBezTo>
                      <a:pt x="61" y="41"/>
                      <a:pt x="57" y="43"/>
                      <a:pt x="55" y="41"/>
                    </a:cubicBezTo>
                    <a:cubicBezTo>
                      <a:pt x="53" y="40"/>
                      <a:pt x="52" y="36"/>
                      <a:pt x="52" y="35"/>
                    </a:cubicBezTo>
                    <a:cubicBezTo>
                      <a:pt x="52" y="33"/>
                      <a:pt x="47" y="33"/>
                      <a:pt x="46" y="33"/>
                    </a:cubicBezTo>
                    <a:cubicBezTo>
                      <a:pt x="44" y="33"/>
                      <a:pt x="42" y="30"/>
                      <a:pt x="41" y="29"/>
                    </a:cubicBezTo>
                    <a:cubicBezTo>
                      <a:pt x="41" y="27"/>
                      <a:pt x="39" y="29"/>
                      <a:pt x="39" y="30"/>
                    </a:cubicBezTo>
                    <a:cubicBezTo>
                      <a:pt x="39" y="31"/>
                      <a:pt x="37" y="31"/>
                      <a:pt x="35" y="31"/>
                    </a:cubicBezTo>
                    <a:cubicBezTo>
                      <a:pt x="33" y="31"/>
                      <a:pt x="30" y="28"/>
                      <a:pt x="28" y="29"/>
                    </a:cubicBezTo>
                    <a:cubicBezTo>
                      <a:pt x="27" y="30"/>
                      <a:pt x="25" y="26"/>
                      <a:pt x="26" y="25"/>
                    </a:cubicBezTo>
                    <a:cubicBezTo>
                      <a:pt x="26" y="24"/>
                      <a:pt x="22" y="25"/>
                      <a:pt x="21" y="25"/>
                    </a:cubicBezTo>
                    <a:cubicBezTo>
                      <a:pt x="19" y="26"/>
                      <a:pt x="19" y="24"/>
                      <a:pt x="19" y="24"/>
                    </a:cubicBezTo>
                    <a:cubicBezTo>
                      <a:pt x="19" y="24"/>
                      <a:pt x="18" y="22"/>
                      <a:pt x="16" y="22"/>
                    </a:cubicBezTo>
                    <a:cubicBezTo>
                      <a:pt x="15" y="38"/>
                      <a:pt x="15" y="38"/>
                      <a:pt x="15" y="38"/>
                    </a:cubicBezTo>
                    <a:cubicBezTo>
                      <a:pt x="13" y="40"/>
                      <a:pt x="13" y="40"/>
                      <a:pt x="13" y="40"/>
                    </a:cubicBezTo>
                    <a:cubicBezTo>
                      <a:pt x="1" y="39"/>
                      <a:pt x="1" y="39"/>
                      <a:pt x="1" y="39"/>
                    </a:cubicBezTo>
                    <a:cubicBezTo>
                      <a:pt x="0" y="66"/>
                      <a:pt x="0" y="66"/>
                      <a:pt x="0" y="66"/>
                    </a:cubicBezTo>
                    <a:cubicBezTo>
                      <a:pt x="9" y="78"/>
                      <a:pt x="9" y="78"/>
                      <a:pt x="9" y="78"/>
                    </a:cubicBezTo>
                    <a:cubicBezTo>
                      <a:pt x="14" y="77"/>
                      <a:pt x="24" y="76"/>
                      <a:pt x="24" y="78"/>
                    </a:cubicBezTo>
                    <a:cubicBezTo>
                      <a:pt x="24" y="78"/>
                      <a:pt x="24" y="79"/>
                      <a:pt x="24" y="80"/>
                    </a:cubicBezTo>
                    <a:cubicBezTo>
                      <a:pt x="26" y="79"/>
                      <a:pt x="28" y="79"/>
                      <a:pt x="29" y="79"/>
                    </a:cubicBezTo>
                    <a:cubicBezTo>
                      <a:pt x="30" y="79"/>
                      <a:pt x="37" y="82"/>
                      <a:pt x="39" y="81"/>
                    </a:cubicBezTo>
                    <a:cubicBezTo>
                      <a:pt x="41" y="80"/>
                      <a:pt x="44" y="73"/>
                      <a:pt x="47" y="72"/>
                    </a:cubicBezTo>
                    <a:cubicBezTo>
                      <a:pt x="50" y="71"/>
                      <a:pt x="55" y="67"/>
                      <a:pt x="55" y="66"/>
                    </a:cubicBezTo>
                    <a:cubicBezTo>
                      <a:pt x="55" y="64"/>
                      <a:pt x="55" y="63"/>
                      <a:pt x="59" y="62"/>
                    </a:cubicBezTo>
                    <a:cubicBezTo>
                      <a:pt x="66" y="62"/>
                      <a:pt x="66" y="62"/>
                      <a:pt x="66" y="62"/>
                    </a:cubicBezTo>
                    <a:cubicBezTo>
                      <a:pt x="66" y="62"/>
                      <a:pt x="66" y="62"/>
                      <a:pt x="66" y="62"/>
                    </a:cubicBezTo>
                    <a:cubicBezTo>
                      <a:pt x="65" y="56"/>
                      <a:pt x="65" y="56"/>
                      <a:pt x="65" y="56"/>
                    </a:cubicBezTo>
                    <a:cubicBezTo>
                      <a:pt x="65" y="56"/>
                      <a:pt x="86" y="48"/>
                      <a:pt x="87" y="48"/>
                    </a:cubicBezTo>
                    <a:cubicBezTo>
                      <a:pt x="86" y="46"/>
                      <a:pt x="85" y="44"/>
                      <a:pt x="86" y="44"/>
                    </a:cubicBezTo>
                    <a:cubicBezTo>
                      <a:pt x="86" y="44"/>
                      <a:pt x="87" y="38"/>
                      <a:pt x="87" y="36"/>
                    </a:cubicBezTo>
                    <a:cubicBezTo>
                      <a:pt x="87" y="35"/>
                      <a:pt x="92" y="36"/>
                      <a:pt x="90" y="34"/>
                    </a:cubicBezTo>
                    <a:cubicBezTo>
                      <a:pt x="88" y="33"/>
                      <a:pt x="89" y="23"/>
                      <a:pt x="90" y="21"/>
                    </a:cubicBezTo>
                    <a:cubicBezTo>
                      <a:pt x="91" y="19"/>
                      <a:pt x="93" y="21"/>
                      <a:pt x="93" y="19"/>
                    </a:cubicBezTo>
                    <a:cubicBezTo>
                      <a:pt x="93" y="18"/>
                      <a:pt x="90" y="12"/>
                      <a:pt x="89" y="11"/>
                    </a:cubicBezTo>
                    <a:cubicBezTo>
                      <a:pt x="88" y="10"/>
                      <a:pt x="81" y="7"/>
                      <a:pt x="79" y="6"/>
                    </a:cubicBezTo>
                    <a:cubicBezTo>
                      <a:pt x="77" y="6"/>
                      <a:pt x="73" y="3"/>
                      <a:pt x="71"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9" name="Freeform 13">
                <a:extLst>
                  <a:ext uri="{FF2B5EF4-FFF2-40B4-BE49-F238E27FC236}">
                    <a16:creationId xmlns:a16="http://schemas.microsoft.com/office/drawing/2014/main" id="{D65D89AD-3FBE-45EE-8847-28CE382A6FEE}"/>
                  </a:ext>
                </a:extLst>
              </p:cNvPr>
              <p:cNvSpPr>
                <a:spLocks/>
              </p:cNvSpPr>
              <p:nvPr/>
            </p:nvSpPr>
            <p:spPr bwMode="auto">
              <a:xfrm>
                <a:off x="5446699" y="4107364"/>
                <a:ext cx="36387" cy="32623"/>
              </a:xfrm>
              <a:custGeom>
                <a:avLst/>
                <a:gdLst>
                  <a:gd name="T0" fmla="*/ 13 w 16"/>
                  <a:gd name="T1" fmla="*/ 0 h 14"/>
                  <a:gd name="T2" fmla="*/ 8 w 16"/>
                  <a:gd name="T3" fmla="*/ 2 h 14"/>
                  <a:gd name="T4" fmla="*/ 4 w 16"/>
                  <a:gd name="T5" fmla="*/ 2 h 14"/>
                  <a:gd name="T6" fmla="*/ 3 w 16"/>
                  <a:gd name="T7" fmla="*/ 3 h 14"/>
                  <a:gd name="T8" fmla="*/ 2 w 16"/>
                  <a:gd name="T9" fmla="*/ 8 h 14"/>
                  <a:gd name="T10" fmla="*/ 0 w 16"/>
                  <a:gd name="T11" fmla="*/ 11 h 14"/>
                  <a:gd name="T12" fmla="*/ 2 w 16"/>
                  <a:gd name="T13" fmla="*/ 13 h 14"/>
                  <a:gd name="T14" fmla="*/ 4 w 16"/>
                  <a:gd name="T15" fmla="*/ 13 h 14"/>
                  <a:gd name="T16" fmla="*/ 8 w 16"/>
                  <a:gd name="T17" fmla="*/ 11 h 14"/>
                  <a:gd name="T18" fmla="*/ 15 w 16"/>
                  <a:gd name="T19" fmla="*/ 9 h 14"/>
                  <a:gd name="T20" fmla="*/ 14 w 16"/>
                  <a:gd name="T21" fmla="*/ 4 h 14"/>
                  <a:gd name="T22" fmla="*/ 13 w 1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3" y="0"/>
                    </a:moveTo>
                    <a:cubicBezTo>
                      <a:pt x="11" y="1"/>
                      <a:pt x="9" y="1"/>
                      <a:pt x="8" y="2"/>
                    </a:cubicBezTo>
                    <a:cubicBezTo>
                      <a:pt x="7" y="2"/>
                      <a:pt x="7" y="3"/>
                      <a:pt x="4" y="2"/>
                    </a:cubicBezTo>
                    <a:cubicBezTo>
                      <a:pt x="4" y="3"/>
                      <a:pt x="4" y="3"/>
                      <a:pt x="3" y="3"/>
                    </a:cubicBezTo>
                    <a:cubicBezTo>
                      <a:pt x="1" y="4"/>
                      <a:pt x="2" y="8"/>
                      <a:pt x="2" y="8"/>
                    </a:cubicBezTo>
                    <a:cubicBezTo>
                      <a:pt x="2" y="8"/>
                      <a:pt x="0" y="8"/>
                      <a:pt x="0" y="11"/>
                    </a:cubicBezTo>
                    <a:cubicBezTo>
                      <a:pt x="0" y="12"/>
                      <a:pt x="1" y="13"/>
                      <a:pt x="2" y="13"/>
                    </a:cubicBezTo>
                    <a:cubicBezTo>
                      <a:pt x="3" y="13"/>
                      <a:pt x="4" y="13"/>
                      <a:pt x="4" y="13"/>
                    </a:cubicBezTo>
                    <a:cubicBezTo>
                      <a:pt x="9" y="14"/>
                      <a:pt x="8" y="11"/>
                      <a:pt x="8" y="11"/>
                    </a:cubicBezTo>
                    <a:cubicBezTo>
                      <a:pt x="8" y="11"/>
                      <a:pt x="15" y="11"/>
                      <a:pt x="15" y="9"/>
                    </a:cubicBezTo>
                    <a:cubicBezTo>
                      <a:pt x="16" y="7"/>
                      <a:pt x="14" y="4"/>
                      <a:pt x="14" y="4"/>
                    </a:cubicBezTo>
                    <a:lnTo>
                      <a:pt x="13" y="0"/>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0" name="Freeform 14">
                <a:extLst>
                  <a:ext uri="{FF2B5EF4-FFF2-40B4-BE49-F238E27FC236}">
                    <a16:creationId xmlns:a16="http://schemas.microsoft.com/office/drawing/2014/main" id="{3C3A9431-5B02-4807-9F0C-0A5777863798}"/>
                  </a:ext>
                </a:extLst>
              </p:cNvPr>
              <p:cNvSpPr>
                <a:spLocks/>
              </p:cNvSpPr>
              <p:nvPr/>
            </p:nvSpPr>
            <p:spPr bwMode="auto">
              <a:xfrm>
                <a:off x="5670041" y="3857674"/>
                <a:ext cx="190718" cy="258473"/>
              </a:xfrm>
              <a:custGeom>
                <a:avLst/>
                <a:gdLst>
                  <a:gd name="T0" fmla="*/ 19 w 83"/>
                  <a:gd name="T1" fmla="*/ 21 h 112"/>
                  <a:gd name="T2" fmla="*/ 25 w 83"/>
                  <a:gd name="T3" fmla="*/ 26 h 112"/>
                  <a:gd name="T4" fmla="*/ 41 w 83"/>
                  <a:gd name="T5" fmla="*/ 32 h 112"/>
                  <a:gd name="T6" fmla="*/ 52 w 83"/>
                  <a:gd name="T7" fmla="*/ 34 h 112"/>
                  <a:gd name="T8" fmla="*/ 55 w 83"/>
                  <a:gd name="T9" fmla="*/ 36 h 112"/>
                  <a:gd name="T10" fmla="*/ 33 w 83"/>
                  <a:gd name="T11" fmla="*/ 58 h 112"/>
                  <a:gd name="T12" fmla="*/ 24 w 83"/>
                  <a:gd name="T13" fmla="*/ 59 h 112"/>
                  <a:gd name="T14" fmla="*/ 14 w 83"/>
                  <a:gd name="T15" fmla="*/ 65 h 112"/>
                  <a:gd name="T16" fmla="*/ 7 w 83"/>
                  <a:gd name="T17" fmla="*/ 66 h 112"/>
                  <a:gd name="T18" fmla="*/ 4 w 83"/>
                  <a:gd name="T19" fmla="*/ 71 h 112"/>
                  <a:gd name="T20" fmla="*/ 0 w 83"/>
                  <a:gd name="T21" fmla="*/ 77 h 112"/>
                  <a:gd name="T22" fmla="*/ 0 w 83"/>
                  <a:gd name="T23" fmla="*/ 106 h 112"/>
                  <a:gd name="T24" fmla="*/ 4 w 83"/>
                  <a:gd name="T25" fmla="*/ 112 h 112"/>
                  <a:gd name="T26" fmla="*/ 22 w 83"/>
                  <a:gd name="T27" fmla="*/ 93 h 112"/>
                  <a:gd name="T28" fmla="*/ 36 w 83"/>
                  <a:gd name="T29" fmla="*/ 83 h 112"/>
                  <a:gd name="T30" fmla="*/ 56 w 83"/>
                  <a:gd name="T31" fmla="*/ 63 h 112"/>
                  <a:gd name="T32" fmla="*/ 65 w 83"/>
                  <a:gd name="T33" fmla="*/ 48 h 112"/>
                  <a:gd name="T34" fmla="*/ 73 w 83"/>
                  <a:gd name="T35" fmla="*/ 36 h 112"/>
                  <a:gd name="T36" fmla="*/ 80 w 83"/>
                  <a:gd name="T37" fmla="*/ 20 h 112"/>
                  <a:gd name="T38" fmla="*/ 83 w 83"/>
                  <a:gd name="T39" fmla="*/ 6 h 112"/>
                  <a:gd name="T40" fmla="*/ 78 w 83"/>
                  <a:gd name="T41" fmla="*/ 3 h 112"/>
                  <a:gd name="T42" fmla="*/ 60 w 83"/>
                  <a:gd name="T43" fmla="*/ 8 h 112"/>
                  <a:gd name="T44" fmla="*/ 47 w 83"/>
                  <a:gd name="T45" fmla="*/ 11 h 112"/>
                  <a:gd name="T46" fmla="*/ 36 w 83"/>
                  <a:gd name="T47" fmla="*/ 13 h 112"/>
                  <a:gd name="T48" fmla="*/ 23 w 83"/>
                  <a:gd name="T49" fmla="*/ 12 h 112"/>
                  <a:gd name="T50" fmla="*/ 19 w 83"/>
                  <a:gd name="T51" fmla="*/ 7 h 112"/>
                  <a:gd name="T52" fmla="*/ 14 w 83"/>
                  <a:gd name="T53" fmla="*/ 14 h 112"/>
                  <a:gd name="T54" fmla="*/ 19 w 83"/>
                  <a:gd name="T55"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112">
                    <a:moveTo>
                      <a:pt x="19" y="21"/>
                    </a:moveTo>
                    <a:cubicBezTo>
                      <a:pt x="21" y="22"/>
                      <a:pt x="23" y="26"/>
                      <a:pt x="25" y="26"/>
                    </a:cubicBezTo>
                    <a:cubicBezTo>
                      <a:pt x="26" y="27"/>
                      <a:pt x="35" y="30"/>
                      <a:pt x="41" y="32"/>
                    </a:cubicBezTo>
                    <a:cubicBezTo>
                      <a:pt x="47" y="34"/>
                      <a:pt x="50" y="34"/>
                      <a:pt x="52" y="34"/>
                    </a:cubicBezTo>
                    <a:cubicBezTo>
                      <a:pt x="54" y="34"/>
                      <a:pt x="56" y="35"/>
                      <a:pt x="55" y="36"/>
                    </a:cubicBezTo>
                    <a:cubicBezTo>
                      <a:pt x="53" y="37"/>
                      <a:pt x="36" y="55"/>
                      <a:pt x="33" y="58"/>
                    </a:cubicBezTo>
                    <a:cubicBezTo>
                      <a:pt x="31" y="60"/>
                      <a:pt x="30" y="59"/>
                      <a:pt x="24" y="59"/>
                    </a:cubicBezTo>
                    <a:cubicBezTo>
                      <a:pt x="19" y="59"/>
                      <a:pt x="15" y="65"/>
                      <a:pt x="14" y="65"/>
                    </a:cubicBezTo>
                    <a:cubicBezTo>
                      <a:pt x="13" y="65"/>
                      <a:pt x="10" y="65"/>
                      <a:pt x="7" y="66"/>
                    </a:cubicBezTo>
                    <a:cubicBezTo>
                      <a:pt x="4" y="71"/>
                      <a:pt x="4" y="71"/>
                      <a:pt x="4" y="71"/>
                    </a:cubicBezTo>
                    <a:cubicBezTo>
                      <a:pt x="0" y="77"/>
                      <a:pt x="0" y="77"/>
                      <a:pt x="0" y="77"/>
                    </a:cubicBezTo>
                    <a:cubicBezTo>
                      <a:pt x="0" y="106"/>
                      <a:pt x="0" y="106"/>
                      <a:pt x="0" y="106"/>
                    </a:cubicBezTo>
                    <a:cubicBezTo>
                      <a:pt x="4" y="112"/>
                      <a:pt x="4" y="112"/>
                      <a:pt x="4" y="112"/>
                    </a:cubicBezTo>
                    <a:cubicBezTo>
                      <a:pt x="7" y="108"/>
                      <a:pt x="16" y="100"/>
                      <a:pt x="22" y="93"/>
                    </a:cubicBezTo>
                    <a:cubicBezTo>
                      <a:pt x="29" y="86"/>
                      <a:pt x="32" y="85"/>
                      <a:pt x="36" y="83"/>
                    </a:cubicBezTo>
                    <a:cubicBezTo>
                      <a:pt x="40" y="81"/>
                      <a:pt x="50" y="71"/>
                      <a:pt x="56" y="63"/>
                    </a:cubicBezTo>
                    <a:cubicBezTo>
                      <a:pt x="60" y="58"/>
                      <a:pt x="65" y="52"/>
                      <a:pt x="65" y="48"/>
                    </a:cubicBezTo>
                    <a:cubicBezTo>
                      <a:pt x="66" y="44"/>
                      <a:pt x="70" y="39"/>
                      <a:pt x="73" y="36"/>
                    </a:cubicBezTo>
                    <a:cubicBezTo>
                      <a:pt x="75" y="32"/>
                      <a:pt x="80" y="23"/>
                      <a:pt x="80" y="20"/>
                    </a:cubicBezTo>
                    <a:cubicBezTo>
                      <a:pt x="80" y="17"/>
                      <a:pt x="83" y="11"/>
                      <a:pt x="83" y="6"/>
                    </a:cubicBezTo>
                    <a:cubicBezTo>
                      <a:pt x="83" y="1"/>
                      <a:pt x="79" y="0"/>
                      <a:pt x="78" y="3"/>
                    </a:cubicBezTo>
                    <a:cubicBezTo>
                      <a:pt x="76" y="6"/>
                      <a:pt x="66" y="8"/>
                      <a:pt x="60" y="8"/>
                    </a:cubicBezTo>
                    <a:cubicBezTo>
                      <a:pt x="53" y="8"/>
                      <a:pt x="49" y="9"/>
                      <a:pt x="47" y="11"/>
                    </a:cubicBezTo>
                    <a:cubicBezTo>
                      <a:pt x="44" y="13"/>
                      <a:pt x="38" y="10"/>
                      <a:pt x="36" y="13"/>
                    </a:cubicBezTo>
                    <a:cubicBezTo>
                      <a:pt x="34" y="15"/>
                      <a:pt x="26" y="17"/>
                      <a:pt x="23" y="12"/>
                    </a:cubicBezTo>
                    <a:cubicBezTo>
                      <a:pt x="22" y="9"/>
                      <a:pt x="20" y="8"/>
                      <a:pt x="19" y="7"/>
                    </a:cubicBezTo>
                    <a:cubicBezTo>
                      <a:pt x="17" y="9"/>
                      <a:pt x="14" y="13"/>
                      <a:pt x="14" y="14"/>
                    </a:cubicBezTo>
                    <a:cubicBezTo>
                      <a:pt x="15" y="16"/>
                      <a:pt x="18" y="21"/>
                      <a:pt x="19"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1" name="Freeform 15">
                <a:extLst>
                  <a:ext uri="{FF2B5EF4-FFF2-40B4-BE49-F238E27FC236}">
                    <a16:creationId xmlns:a16="http://schemas.microsoft.com/office/drawing/2014/main" id="{3FD484EC-BB46-4768-8579-0C03D29387E8}"/>
                  </a:ext>
                </a:extLst>
              </p:cNvPr>
              <p:cNvSpPr>
                <a:spLocks/>
              </p:cNvSpPr>
              <p:nvPr/>
            </p:nvSpPr>
            <p:spPr bwMode="auto">
              <a:xfrm>
                <a:off x="4678807" y="3385897"/>
                <a:ext cx="223341" cy="179426"/>
              </a:xfrm>
              <a:custGeom>
                <a:avLst/>
                <a:gdLst>
                  <a:gd name="T0" fmla="*/ 36 w 97"/>
                  <a:gd name="T1" fmla="*/ 78 h 78"/>
                  <a:gd name="T2" fmla="*/ 36 w 97"/>
                  <a:gd name="T3" fmla="*/ 67 h 78"/>
                  <a:gd name="T4" fmla="*/ 49 w 97"/>
                  <a:gd name="T5" fmla="*/ 58 h 78"/>
                  <a:gd name="T6" fmla="*/ 54 w 97"/>
                  <a:gd name="T7" fmla="*/ 57 h 78"/>
                  <a:gd name="T8" fmla="*/ 61 w 97"/>
                  <a:gd name="T9" fmla="*/ 55 h 78"/>
                  <a:gd name="T10" fmla="*/ 65 w 97"/>
                  <a:gd name="T11" fmla="*/ 50 h 78"/>
                  <a:gd name="T12" fmla="*/ 71 w 97"/>
                  <a:gd name="T13" fmla="*/ 48 h 78"/>
                  <a:gd name="T14" fmla="*/ 75 w 97"/>
                  <a:gd name="T15" fmla="*/ 46 h 78"/>
                  <a:gd name="T16" fmla="*/ 76 w 97"/>
                  <a:gd name="T17" fmla="*/ 41 h 78"/>
                  <a:gd name="T18" fmla="*/ 78 w 97"/>
                  <a:gd name="T19" fmla="*/ 39 h 78"/>
                  <a:gd name="T20" fmla="*/ 83 w 97"/>
                  <a:gd name="T21" fmla="*/ 36 h 78"/>
                  <a:gd name="T22" fmla="*/ 95 w 97"/>
                  <a:gd name="T23" fmla="*/ 35 h 78"/>
                  <a:gd name="T24" fmla="*/ 97 w 97"/>
                  <a:gd name="T25" fmla="*/ 32 h 78"/>
                  <a:gd name="T26" fmla="*/ 94 w 97"/>
                  <a:gd name="T27" fmla="*/ 27 h 78"/>
                  <a:gd name="T28" fmla="*/ 93 w 97"/>
                  <a:gd name="T29" fmla="*/ 19 h 78"/>
                  <a:gd name="T30" fmla="*/ 91 w 97"/>
                  <a:gd name="T31" fmla="*/ 11 h 78"/>
                  <a:gd name="T32" fmla="*/ 89 w 97"/>
                  <a:gd name="T33" fmla="*/ 9 h 78"/>
                  <a:gd name="T34" fmla="*/ 80 w 97"/>
                  <a:gd name="T35" fmla="*/ 6 h 78"/>
                  <a:gd name="T36" fmla="*/ 66 w 97"/>
                  <a:gd name="T37" fmla="*/ 5 h 78"/>
                  <a:gd name="T38" fmla="*/ 59 w 97"/>
                  <a:gd name="T39" fmla="*/ 2 h 78"/>
                  <a:gd name="T40" fmla="*/ 50 w 97"/>
                  <a:gd name="T41" fmla="*/ 18 h 78"/>
                  <a:gd name="T42" fmla="*/ 38 w 97"/>
                  <a:gd name="T43" fmla="*/ 24 h 78"/>
                  <a:gd name="T44" fmla="*/ 32 w 97"/>
                  <a:gd name="T45" fmla="*/ 31 h 78"/>
                  <a:gd name="T46" fmla="*/ 27 w 97"/>
                  <a:gd name="T47" fmla="*/ 38 h 78"/>
                  <a:gd name="T48" fmla="*/ 27 w 97"/>
                  <a:gd name="T49" fmla="*/ 51 h 78"/>
                  <a:gd name="T50" fmla="*/ 18 w 97"/>
                  <a:gd name="T51" fmla="*/ 64 h 78"/>
                  <a:gd name="T52" fmla="*/ 6 w 97"/>
                  <a:gd name="T53" fmla="*/ 72 h 78"/>
                  <a:gd name="T54" fmla="*/ 0 w 97"/>
                  <a:gd name="T55" fmla="*/ 75 h 78"/>
                  <a:gd name="T56" fmla="*/ 30 w 97"/>
                  <a:gd name="T57" fmla="*/ 75 h 78"/>
                  <a:gd name="T58" fmla="*/ 36 w 97"/>
                  <a:gd name="T5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8">
                    <a:moveTo>
                      <a:pt x="36" y="78"/>
                    </a:moveTo>
                    <a:cubicBezTo>
                      <a:pt x="36" y="72"/>
                      <a:pt x="36" y="67"/>
                      <a:pt x="36" y="67"/>
                    </a:cubicBezTo>
                    <a:cubicBezTo>
                      <a:pt x="36" y="66"/>
                      <a:pt x="47" y="59"/>
                      <a:pt x="49" y="58"/>
                    </a:cubicBezTo>
                    <a:cubicBezTo>
                      <a:pt x="50" y="57"/>
                      <a:pt x="54" y="59"/>
                      <a:pt x="54" y="57"/>
                    </a:cubicBezTo>
                    <a:cubicBezTo>
                      <a:pt x="54" y="55"/>
                      <a:pt x="58" y="56"/>
                      <a:pt x="61" y="55"/>
                    </a:cubicBezTo>
                    <a:cubicBezTo>
                      <a:pt x="63" y="55"/>
                      <a:pt x="65" y="53"/>
                      <a:pt x="65" y="50"/>
                    </a:cubicBezTo>
                    <a:cubicBezTo>
                      <a:pt x="65" y="48"/>
                      <a:pt x="69" y="49"/>
                      <a:pt x="71" y="48"/>
                    </a:cubicBezTo>
                    <a:cubicBezTo>
                      <a:pt x="73" y="48"/>
                      <a:pt x="73" y="46"/>
                      <a:pt x="75" y="46"/>
                    </a:cubicBezTo>
                    <a:cubicBezTo>
                      <a:pt x="76" y="46"/>
                      <a:pt x="76" y="44"/>
                      <a:pt x="76" y="41"/>
                    </a:cubicBezTo>
                    <a:cubicBezTo>
                      <a:pt x="76" y="38"/>
                      <a:pt x="76" y="39"/>
                      <a:pt x="78" y="39"/>
                    </a:cubicBezTo>
                    <a:cubicBezTo>
                      <a:pt x="81" y="39"/>
                      <a:pt x="83" y="38"/>
                      <a:pt x="83" y="36"/>
                    </a:cubicBezTo>
                    <a:cubicBezTo>
                      <a:pt x="83" y="34"/>
                      <a:pt x="93" y="35"/>
                      <a:pt x="95" y="35"/>
                    </a:cubicBezTo>
                    <a:cubicBezTo>
                      <a:pt x="97" y="35"/>
                      <a:pt x="97" y="34"/>
                      <a:pt x="97" y="32"/>
                    </a:cubicBezTo>
                    <a:cubicBezTo>
                      <a:pt x="97" y="31"/>
                      <a:pt x="95" y="27"/>
                      <a:pt x="94" y="27"/>
                    </a:cubicBezTo>
                    <a:cubicBezTo>
                      <a:pt x="92" y="27"/>
                      <a:pt x="93" y="23"/>
                      <a:pt x="93" y="19"/>
                    </a:cubicBezTo>
                    <a:cubicBezTo>
                      <a:pt x="93" y="16"/>
                      <a:pt x="93" y="13"/>
                      <a:pt x="91" y="11"/>
                    </a:cubicBezTo>
                    <a:cubicBezTo>
                      <a:pt x="90" y="11"/>
                      <a:pt x="90" y="10"/>
                      <a:pt x="89" y="9"/>
                    </a:cubicBezTo>
                    <a:cubicBezTo>
                      <a:pt x="87" y="9"/>
                      <a:pt x="83" y="6"/>
                      <a:pt x="80" y="6"/>
                    </a:cubicBezTo>
                    <a:cubicBezTo>
                      <a:pt x="76" y="6"/>
                      <a:pt x="69" y="8"/>
                      <a:pt x="66" y="5"/>
                    </a:cubicBezTo>
                    <a:cubicBezTo>
                      <a:pt x="63" y="2"/>
                      <a:pt x="61" y="0"/>
                      <a:pt x="59" y="2"/>
                    </a:cubicBezTo>
                    <a:cubicBezTo>
                      <a:pt x="57" y="3"/>
                      <a:pt x="53" y="14"/>
                      <a:pt x="50" y="18"/>
                    </a:cubicBezTo>
                    <a:cubicBezTo>
                      <a:pt x="48" y="21"/>
                      <a:pt x="41" y="24"/>
                      <a:pt x="38" y="24"/>
                    </a:cubicBezTo>
                    <a:cubicBezTo>
                      <a:pt x="35" y="24"/>
                      <a:pt x="34" y="29"/>
                      <a:pt x="32" y="31"/>
                    </a:cubicBezTo>
                    <a:cubicBezTo>
                      <a:pt x="29" y="33"/>
                      <a:pt x="30" y="36"/>
                      <a:pt x="27" y="38"/>
                    </a:cubicBezTo>
                    <a:cubicBezTo>
                      <a:pt x="24" y="41"/>
                      <a:pt x="26" y="48"/>
                      <a:pt x="27" y="51"/>
                    </a:cubicBezTo>
                    <a:cubicBezTo>
                      <a:pt x="29" y="53"/>
                      <a:pt x="22" y="61"/>
                      <a:pt x="18" y="64"/>
                    </a:cubicBezTo>
                    <a:cubicBezTo>
                      <a:pt x="14" y="66"/>
                      <a:pt x="12" y="71"/>
                      <a:pt x="6" y="72"/>
                    </a:cubicBezTo>
                    <a:cubicBezTo>
                      <a:pt x="4" y="72"/>
                      <a:pt x="2" y="73"/>
                      <a:pt x="0" y="75"/>
                    </a:cubicBezTo>
                    <a:cubicBezTo>
                      <a:pt x="10" y="75"/>
                      <a:pt x="25" y="75"/>
                      <a:pt x="30" y="75"/>
                    </a:cubicBezTo>
                    <a:cubicBezTo>
                      <a:pt x="36" y="75"/>
                      <a:pt x="35" y="76"/>
                      <a:pt x="36" y="7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2" name="Freeform 16">
                <a:extLst>
                  <a:ext uri="{FF2B5EF4-FFF2-40B4-BE49-F238E27FC236}">
                    <a16:creationId xmlns:a16="http://schemas.microsoft.com/office/drawing/2014/main" id="{B4C68AC8-5823-406F-83F1-9592965A02A3}"/>
                  </a:ext>
                </a:extLst>
              </p:cNvPr>
              <p:cNvSpPr>
                <a:spLocks/>
              </p:cNvSpPr>
              <p:nvPr/>
            </p:nvSpPr>
            <p:spPr bwMode="auto">
              <a:xfrm>
                <a:off x="5058989" y="3355784"/>
                <a:ext cx="80302" cy="149312"/>
              </a:xfrm>
              <a:custGeom>
                <a:avLst/>
                <a:gdLst>
                  <a:gd name="T0" fmla="*/ 10 w 35"/>
                  <a:gd name="T1" fmla="*/ 16 h 65"/>
                  <a:gd name="T2" fmla="*/ 7 w 35"/>
                  <a:gd name="T3" fmla="*/ 25 h 65"/>
                  <a:gd name="T4" fmla="*/ 2 w 35"/>
                  <a:gd name="T5" fmla="*/ 30 h 65"/>
                  <a:gd name="T6" fmla="*/ 5 w 35"/>
                  <a:gd name="T7" fmla="*/ 39 h 65"/>
                  <a:gd name="T8" fmla="*/ 9 w 35"/>
                  <a:gd name="T9" fmla="*/ 44 h 65"/>
                  <a:gd name="T10" fmla="*/ 15 w 35"/>
                  <a:gd name="T11" fmla="*/ 49 h 65"/>
                  <a:gd name="T12" fmla="*/ 19 w 35"/>
                  <a:gd name="T13" fmla="*/ 63 h 65"/>
                  <a:gd name="T14" fmla="*/ 19 w 35"/>
                  <a:gd name="T15" fmla="*/ 65 h 65"/>
                  <a:gd name="T16" fmla="*/ 23 w 35"/>
                  <a:gd name="T17" fmla="*/ 62 h 65"/>
                  <a:gd name="T18" fmla="*/ 24 w 35"/>
                  <a:gd name="T19" fmla="*/ 56 h 65"/>
                  <a:gd name="T20" fmla="*/ 25 w 35"/>
                  <a:gd name="T21" fmla="*/ 52 h 65"/>
                  <a:gd name="T22" fmla="*/ 31 w 35"/>
                  <a:gd name="T23" fmla="*/ 46 h 65"/>
                  <a:gd name="T24" fmla="*/ 34 w 35"/>
                  <a:gd name="T25" fmla="*/ 44 h 65"/>
                  <a:gd name="T26" fmla="*/ 35 w 35"/>
                  <a:gd name="T27" fmla="*/ 39 h 65"/>
                  <a:gd name="T28" fmla="*/ 32 w 35"/>
                  <a:gd name="T29" fmla="*/ 36 h 65"/>
                  <a:gd name="T30" fmla="*/ 28 w 35"/>
                  <a:gd name="T31" fmla="*/ 33 h 65"/>
                  <a:gd name="T32" fmla="*/ 22 w 35"/>
                  <a:gd name="T33" fmla="*/ 31 h 65"/>
                  <a:gd name="T34" fmla="*/ 28 w 35"/>
                  <a:gd name="T35" fmla="*/ 25 h 65"/>
                  <a:gd name="T36" fmla="*/ 29 w 35"/>
                  <a:gd name="T37" fmla="*/ 14 h 65"/>
                  <a:gd name="T38" fmla="*/ 30 w 35"/>
                  <a:gd name="T39" fmla="*/ 7 h 65"/>
                  <a:gd name="T40" fmla="*/ 29 w 35"/>
                  <a:gd name="T41" fmla="*/ 4 h 65"/>
                  <a:gd name="T42" fmla="*/ 25 w 35"/>
                  <a:gd name="T43" fmla="*/ 3 h 65"/>
                  <a:gd name="T44" fmla="*/ 14 w 35"/>
                  <a:gd name="T45" fmla="*/ 2 h 65"/>
                  <a:gd name="T46" fmla="*/ 10 w 35"/>
                  <a:gd name="T47" fmla="*/ 4 h 65"/>
                  <a:gd name="T48" fmla="*/ 10 w 35"/>
                  <a:gd name="T49"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5">
                    <a:moveTo>
                      <a:pt x="10" y="16"/>
                    </a:moveTo>
                    <a:cubicBezTo>
                      <a:pt x="12" y="19"/>
                      <a:pt x="9" y="24"/>
                      <a:pt x="7" y="25"/>
                    </a:cubicBezTo>
                    <a:cubicBezTo>
                      <a:pt x="5" y="26"/>
                      <a:pt x="4" y="30"/>
                      <a:pt x="2" y="30"/>
                    </a:cubicBezTo>
                    <a:cubicBezTo>
                      <a:pt x="0" y="30"/>
                      <a:pt x="2" y="37"/>
                      <a:pt x="5" y="39"/>
                    </a:cubicBezTo>
                    <a:cubicBezTo>
                      <a:pt x="9" y="40"/>
                      <a:pt x="9" y="42"/>
                      <a:pt x="9" y="44"/>
                    </a:cubicBezTo>
                    <a:cubicBezTo>
                      <a:pt x="9" y="45"/>
                      <a:pt x="13" y="47"/>
                      <a:pt x="15" y="49"/>
                    </a:cubicBezTo>
                    <a:cubicBezTo>
                      <a:pt x="16" y="50"/>
                      <a:pt x="19" y="59"/>
                      <a:pt x="19" y="63"/>
                    </a:cubicBezTo>
                    <a:cubicBezTo>
                      <a:pt x="19" y="64"/>
                      <a:pt x="19" y="64"/>
                      <a:pt x="19" y="65"/>
                    </a:cubicBezTo>
                    <a:cubicBezTo>
                      <a:pt x="21" y="64"/>
                      <a:pt x="22" y="63"/>
                      <a:pt x="23" y="62"/>
                    </a:cubicBezTo>
                    <a:cubicBezTo>
                      <a:pt x="24" y="60"/>
                      <a:pt x="25" y="56"/>
                      <a:pt x="24" y="56"/>
                    </a:cubicBezTo>
                    <a:cubicBezTo>
                      <a:pt x="24" y="55"/>
                      <a:pt x="24" y="53"/>
                      <a:pt x="25" y="52"/>
                    </a:cubicBezTo>
                    <a:cubicBezTo>
                      <a:pt x="26" y="51"/>
                      <a:pt x="30" y="47"/>
                      <a:pt x="31" y="46"/>
                    </a:cubicBezTo>
                    <a:cubicBezTo>
                      <a:pt x="32" y="46"/>
                      <a:pt x="35" y="46"/>
                      <a:pt x="34" y="44"/>
                    </a:cubicBezTo>
                    <a:cubicBezTo>
                      <a:pt x="34" y="43"/>
                      <a:pt x="35" y="41"/>
                      <a:pt x="35" y="39"/>
                    </a:cubicBezTo>
                    <a:cubicBezTo>
                      <a:pt x="33" y="38"/>
                      <a:pt x="32" y="37"/>
                      <a:pt x="32" y="36"/>
                    </a:cubicBezTo>
                    <a:cubicBezTo>
                      <a:pt x="32" y="35"/>
                      <a:pt x="29" y="32"/>
                      <a:pt x="28" y="33"/>
                    </a:cubicBezTo>
                    <a:cubicBezTo>
                      <a:pt x="27" y="35"/>
                      <a:pt x="23" y="34"/>
                      <a:pt x="22" y="31"/>
                    </a:cubicBezTo>
                    <a:cubicBezTo>
                      <a:pt x="21" y="28"/>
                      <a:pt x="25" y="28"/>
                      <a:pt x="28" y="25"/>
                    </a:cubicBezTo>
                    <a:cubicBezTo>
                      <a:pt x="32" y="22"/>
                      <a:pt x="32" y="17"/>
                      <a:pt x="29" y="14"/>
                    </a:cubicBezTo>
                    <a:cubicBezTo>
                      <a:pt x="25" y="11"/>
                      <a:pt x="27" y="10"/>
                      <a:pt x="30" y="7"/>
                    </a:cubicBezTo>
                    <a:cubicBezTo>
                      <a:pt x="32" y="5"/>
                      <a:pt x="30" y="3"/>
                      <a:pt x="29" y="4"/>
                    </a:cubicBezTo>
                    <a:cubicBezTo>
                      <a:pt x="28" y="5"/>
                      <a:pt x="25" y="6"/>
                      <a:pt x="25" y="3"/>
                    </a:cubicBezTo>
                    <a:cubicBezTo>
                      <a:pt x="25" y="0"/>
                      <a:pt x="17" y="0"/>
                      <a:pt x="14" y="2"/>
                    </a:cubicBezTo>
                    <a:cubicBezTo>
                      <a:pt x="13" y="3"/>
                      <a:pt x="11" y="4"/>
                      <a:pt x="10" y="4"/>
                    </a:cubicBezTo>
                    <a:cubicBezTo>
                      <a:pt x="9" y="8"/>
                      <a:pt x="8" y="14"/>
                      <a:pt x="10" y="1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3" name="Freeform 17">
                <a:extLst>
                  <a:ext uri="{FF2B5EF4-FFF2-40B4-BE49-F238E27FC236}">
                    <a16:creationId xmlns:a16="http://schemas.microsoft.com/office/drawing/2014/main" id="{E636BEB1-72DF-4BF7-8F52-7F97358EEA5E}"/>
                  </a:ext>
                </a:extLst>
              </p:cNvPr>
              <p:cNvSpPr>
                <a:spLocks/>
              </p:cNvSpPr>
              <p:nvPr/>
            </p:nvSpPr>
            <p:spPr bwMode="auto">
              <a:xfrm>
                <a:off x="4761619" y="3360803"/>
                <a:ext cx="385201" cy="370144"/>
              </a:xfrm>
              <a:custGeom>
                <a:avLst/>
                <a:gdLst>
                  <a:gd name="T0" fmla="*/ 57 w 167"/>
                  <a:gd name="T1" fmla="*/ 30 h 161"/>
                  <a:gd name="T2" fmla="*/ 58 w 167"/>
                  <a:gd name="T3" fmla="*/ 38 h 161"/>
                  <a:gd name="T4" fmla="*/ 61 w 167"/>
                  <a:gd name="T5" fmla="*/ 43 h 161"/>
                  <a:gd name="T6" fmla="*/ 59 w 167"/>
                  <a:gd name="T7" fmla="*/ 46 h 161"/>
                  <a:gd name="T8" fmla="*/ 47 w 167"/>
                  <a:gd name="T9" fmla="*/ 47 h 161"/>
                  <a:gd name="T10" fmla="*/ 42 w 167"/>
                  <a:gd name="T11" fmla="*/ 50 h 161"/>
                  <a:gd name="T12" fmla="*/ 40 w 167"/>
                  <a:gd name="T13" fmla="*/ 52 h 161"/>
                  <a:gd name="T14" fmla="*/ 39 w 167"/>
                  <a:gd name="T15" fmla="*/ 57 h 161"/>
                  <a:gd name="T16" fmla="*/ 35 w 167"/>
                  <a:gd name="T17" fmla="*/ 59 h 161"/>
                  <a:gd name="T18" fmla="*/ 29 w 167"/>
                  <a:gd name="T19" fmla="*/ 61 h 161"/>
                  <a:gd name="T20" fmla="*/ 25 w 167"/>
                  <a:gd name="T21" fmla="*/ 66 h 161"/>
                  <a:gd name="T22" fmla="*/ 18 w 167"/>
                  <a:gd name="T23" fmla="*/ 68 h 161"/>
                  <a:gd name="T24" fmla="*/ 13 w 167"/>
                  <a:gd name="T25" fmla="*/ 69 h 161"/>
                  <a:gd name="T26" fmla="*/ 0 w 167"/>
                  <a:gd name="T27" fmla="*/ 78 h 161"/>
                  <a:gd name="T28" fmla="*/ 0 w 167"/>
                  <a:gd name="T29" fmla="*/ 89 h 161"/>
                  <a:gd name="T30" fmla="*/ 1 w 167"/>
                  <a:gd name="T31" fmla="*/ 90 h 161"/>
                  <a:gd name="T32" fmla="*/ 79 w 167"/>
                  <a:gd name="T33" fmla="*/ 142 h 161"/>
                  <a:gd name="T34" fmla="*/ 85 w 167"/>
                  <a:gd name="T35" fmla="*/ 149 h 161"/>
                  <a:gd name="T36" fmla="*/ 94 w 167"/>
                  <a:gd name="T37" fmla="*/ 152 h 161"/>
                  <a:gd name="T38" fmla="*/ 98 w 167"/>
                  <a:gd name="T39" fmla="*/ 161 h 161"/>
                  <a:gd name="T40" fmla="*/ 105 w 167"/>
                  <a:gd name="T41" fmla="*/ 159 h 161"/>
                  <a:gd name="T42" fmla="*/ 118 w 167"/>
                  <a:gd name="T43" fmla="*/ 155 h 161"/>
                  <a:gd name="T44" fmla="*/ 133 w 167"/>
                  <a:gd name="T45" fmla="*/ 143 h 161"/>
                  <a:gd name="T46" fmla="*/ 167 w 167"/>
                  <a:gd name="T47" fmla="*/ 122 h 161"/>
                  <a:gd name="T48" fmla="*/ 167 w 167"/>
                  <a:gd name="T49" fmla="*/ 122 h 161"/>
                  <a:gd name="T50" fmla="*/ 163 w 167"/>
                  <a:gd name="T51" fmla="*/ 115 h 161"/>
                  <a:gd name="T52" fmla="*/ 157 w 167"/>
                  <a:gd name="T53" fmla="*/ 113 h 161"/>
                  <a:gd name="T54" fmla="*/ 152 w 167"/>
                  <a:gd name="T55" fmla="*/ 110 h 161"/>
                  <a:gd name="T56" fmla="*/ 151 w 167"/>
                  <a:gd name="T57" fmla="*/ 104 h 161"/>
                  <a:gd name="T58" fmla="*/ 147 w 167"/>
                  <a:gd name="T59" fmla="*/ 99 h 161"/>
                  <a:gd name="T60" fmla="*/ 151 w 167"/>
                  <a:gd name="T61" fmla="*/ 95 h 161"/>
                  <a:gd name="T62" fmla="*/ 149 w 167"/>
                  <a:gd name="T63" fmla="*/ 91 h 161"/>
                  <a:gd name="T64" fmla="*/ 149 w 167"/>
                  <a:gd name="T65" fmla="*/ 86 h 161"/>
                  <a:gd name="T66" fmla="*/ 150 w 167"/>
                  <a:gd name="T67" fmla="*/ 80 h 161"/>
                  <a:gd name="T68" fmla="*/ 150 w 167"/>
                  <a:gd name="T69" fmla="*/ 72 h 161"/>
                  <a:gd name="T70" fmla="*/ 147 w 167"/>
                  <a:gd name="T71" fmla="*/ 65 h 161"/>
                  <a:gd name="T72" fmla="*/ 148 w 167"/>
                  <a:gd name="T73" fmla="*/ 63 h 161"/>
                  <a:gd name="T74" fmla="*/ 148 w 167"/>
                  <a:gd name="T75" fmla="*/ 61 h 161"/>
                  <a:gd name="T76" fmla="*/ 144 w 167"/>
                  <a:gd name="T77" fmla="*/ 47 h 161"/>
                  <a:gd name="T78" fmla="*/ 138 w 167"/>
                  <a:gd name="T79" fmla="*/ 42 h 161"/>
                  <a:gd name="T80" fmla="*/ 134 w 167"/>
                  <a:gd name="T81" fmla="*/ 37 h 161"/>
                  <a:gd name="T82" fmla="*/ 131 w 167"/>
                  <a:gd name="T83" fmla="*/ 28 h 161"/>
                  <a:gd name="T84" fmla="*/ 136 w 167"/>
                  <a:gd name="T85" fmla="*/ 23 h 161"/>
                  <a:gd name="T86" fmla="*/ 139 w 167"/>
                  <a:gd name="T87" fmla="*/ 14 h 161"/>
                  <a:gd name="T88" fmla="*/ 139 w 167"/>
                  <a:gd name="T89" fmla="*/ 2 h 161"/>
                  <a:gd name="T90" fmla="*/ 131 w 167"/>
                  <a:gd name="T91" fmla="*/ 0 h 161"/>
                  <a:gd name="T92" fmla="*/ 123 w 167"/>
                  <a:gd name="T93" fmla="*/ 1 h 161"/>
                  <a:gd name="T94" fmla="*/ 112 w 167"/>
                  <a:gd name="T95" fmla="*/ 3 h 161"/>
                  <a:gd name="T96" fmla="*/ 82 w 167"/>
                  <a:gd name="T97" fmla="*/ 5 h 161"/>
                  <a:gd name="T98" fmla="*/ 69 w 167"/>
                  <a:gd name="T99" fmla="*/ 12 h 161"/>
                  <a:gd name="T100" fmla="*/ 56 w 167"/>
                  <a:gd name="T101" fmla="*/ 18 h 161"/>
                  <a:gd name="T102" fmla="*/ 53 w 167"/>
                  <a:gd name="T103" fmla="*/ 20 h 161"/>
                  <a:gd name="T104" fmla="*/ 55 w 167"/>
                  <a:gd name="T105" fmla="*/ 22 h 161"/>
                  <a:gd name="T106" fmla="*/ 57 w 167"/>
                  <a:gd name="T107" fmla="*/ 3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 h="161">
                    <a:moveTo>
                      <a:pt x="57" y="30"/>
                    </a:moveTo>
                    <a:cubicBezTo>
                      <a:pt x="57" y="34"/>
                      <a:pt x="56" y="38"/>
                      <a:pt x="58" y="38"/>
                    </a:cubicBezTo>
                    <a:cubicBezTo>
                      <a:pt x="59" y="38"/>
                      <a:pt x="61" y="42"/>
                      <a:pt x="61" y="43"/>
                    </a:cubicBezTo>
                    <a:cubicBezTo>
                      <a:pt x="61" y="45"/>
                      <a:pt x="61" y="46"/>
                      <a:pt x="59" y="46"/>
                    </a:cubicBezTo>
                    <a:cubicBezTo>
                      <a:pt x="57" y="46"/>
                      <a:pt x="47" y="45"/>
                      <a:pt x="47" y="47"/>
                    </a:cubicBezTo>
                    <a:cubicBezTo>
                      <a:pt x="47" y="49"/>
                      <a:pt x="45" y="50"/>
                      <a:pt x="42" y="50"/>
                    </a:cubicBezTo>
                    <a:cubicBezTo>
                      <a:pt x="40" y="50"/>
                      <a:pt x="40" y="49"/>
                      <a:pt x="40" y="52"/>
                    </a:cubicBezTo>
                    <a:cubicBezTo>
                      <a:pt x="40" y="55"/>
                      <a:pt x="40" y="57"/>
                      <a:pt x="39" y="57"/>
                    </a:cubicBezTo>
                    <a:cubicBezTo>
                      <a:pt x="37" y="57"/>
                      <a:pt x="37" y="59"/>
                      <a:pt x="35" y="59"/>
                    </a:cubicBezTo>
                    <a:cubicBezTo>
                      <a:pt x="33" y="60"/>
                      <a:pt x="29" y="59"/>
                      <a:pt x="29" y="61"/>
                    </a:cubicBezTo>
                    <a:cubicBezTo>
                      <a:pt x="29" y="64"/>
                      <a:pt x="27" y="66"/>
                      <a:pt x="25" y="66"/>
                    </a:cubicBezTo>
                    <a:cubicBezTo>
                      <a:pt x="22" y="67"/>
                      <a:pt x="18" y="66"/>
                      <a:pt x="18" y="68"/>
                    </a:cubicBezTo>
                    <a:cubicBezTo>
                      <a:pt x="18" y="70"/>
                      <a:pt x="14" y="68"/>
                      <a:pt x="13" y="69"/>
                    </a:cubicBezTo>
                    <a:cubicBezTo>
                      <a:pt x="11" y="70"/>
                      <a:pt x="0" y="77"/>
                      <a:pt x="0" y="78"/>
                    </a:cubicBezTo>
                    <a:cubicBezTo>
                      <a:pt x="0" y="78"/>
                      <a:pt x="0" y="83"/>
                      <a:pt x="0" y="89"/>
                    </a:cubicBezTo>
                    <a:cubicBezTo>
                      <a:pt x="0" y="89"/>
                      <a:pt x="1" y="90"/>
                      <a:pt x="1" y="90"/>
                    </a:cubicBezTo>
                    <a:cubicBezTo>
                      <a:pt x="5" y="92"/>
                      <a:pt x="77" y="140"/>
                      <a:pt x="79" y="142"/>
                    </a:cubicBezTo>
                    <a:cubicBezTo>
                      <a:pt x="82" y="144"/>
                      <a:pt x="85" y="149"/>
                      <a:pt x="85" y="149"/>
                    </a:cubicBezTo>
                    <a:cubicBezTo>
                      <a:pt x="85" y="149"/>
                      <a:pt x="90" y="150"/>
                      <a:pt x="94" y="152"/>
                    </a:cubicBezTo>
                    <a:cubicBezTo>
                      <a:pt x="98" y="155"/>
                      <a:pt x="98" y="161"/>
                      <a:pt x="98" y="161"/>
                    </a:cubicBezTo>
                    <a:cubicBezTo>
                      <a:pt x="98" y="161"/>
                      <a:pt x="103" y="160"/>
                      <a:pt x="105" y="159"/>
                    </a:cubicBezTo>
                    <a:cubicBezTo>
                      <a:pt x="108" y="158"/>
                      <a:pt x="118" y="155"/>
                      <a:pt x="118" y="155"/>
                    </a:cubicBezTo>
                    <a:cubicBezTo>
                      <a:pt x="133" y="143"/>
                      <a:pt x="133" y="143"/>
                      <a:pt x="133" y="143"/>
                    </a:cubicBezTo>
                    <a:cubicBezTo>
                      <a:pt x="167" y="122"/>
                      <a:pt x="167" y="122"/>
                      <a:pt x="167" y="122"/>
                    </a:cubicBezTo>
                    <a:cubicBezTo>
                      <a:pt x="167" y="122"/>
                      <a:pt x="167" y="122"/>
                      <a:pt x="167" y="122"/>
                    </a:cubicBezTo>
                    <a:cubicBezTo>
                      <a:pt x="166" y="118"/>
                      <a:pt x="165" y="115"/>
                      <a:pt x="163" y="115"/>
                    </a:cubicBezTo>
                    <a:cubicBezTo>
                      <a:pt x="161" y="115"/>
                      <a:pt x="160" y="113"/>
                      <a:pt x="157" y="113"/>
                    </a:cubicBezTo>
                    <a:cubicBezTo>
                      <a:pt x="155" y="113"/>
                      <a:pt x="152" y="112"/>
                      <a:pt x="152" y="110"/>
                    </a:cubicBezTo>
                    <a:cubicBezTo>
                      <a:pt x="151" y="108"/>
                      <a:pt x="152" y="106"/>
                      <a:pt x="151" y="104"/>
                    </a:cubicBezTo>
                    <a:cubicBezTo>
                      <a:pt x="149" y="101"/>
                      <a:pt x="147" y="100"/>
                      <a:pt x="147" y="99"/>
                    </a:cubicBezTo>
                    <a:cubicBezTo>
                      <a:pt x="147" y="97"/>
                      <a:pt x="150" y="95"/>
                      <a:pt x="151" y="95"/>
                    </a:cubicBezTo>
                    <a:cubicBezTo>
                      <a:pt x="151" y="94"/>
                      <a:pt x="149" y="92"/>
                      <a:pt x="149" y="91"/>
                    </a:cubicBezTo>
                    <a:cubicBezTo>
                      <a:pt x="149" y="90"/>
                      <a:pt x="148" y="87"/>
                      <a:pt x="149" y="86"/>
                    </a:cubicBezTo>
                    <a:cubicBezTo>
                      <a:pt x="151" y="84"/>
                      <a:pt x="151" y="83"/>
                      <a:pt x="150" y="80"/>
                    </a:cubicBezTo>
                    <a:cubicBezTo>
                      <a:pt x="149" y="78"/>
                      <a:pt x="152" y="75"/>
                      <a:pt x="150" y="72"/>
                    </a:cubicBezTo>
                    <a:cubicBezTo>
                      <a:pt x="149" y="69"/>
                      <a:pt x="146" y="66"/>
                      <a:pt x="147" y="65"/>
                    </a:cubicBezTo>
                    <a:cubicBezTo>
                      <a:pt x="147" y="64"/>
                      <a:pt x="147" y="64"/>
                      <a:pt x="148" y="63"/>
                    </a:cubicBezTo>
                    <a:cubicBezTo>
                      <a:pt x="148" y="62"/>
                      <a:pt x="148" y="62"/>
                      <a:pt x="148" y="61"/>
                    </a:cubicBezTo>
                    <a:cubicBezTo>
                      <a:pt x="148" y="57"/>
                      <a:pt x="145" y="48"/>
                      <a:pt x="144" y="47"/>
                    </a:cubicBezTo>
                    <a:cubicBezTo>
                      <a:pt x="142" y="45"/>
                      <a:pt x="138" y="43"/>
                      <a:pt x="138" y="42"/>
                    </a:cubicBezTo>
                    <a:cubicBezTo>
                      <a:pt x="138" y="40"/>
                      <a:pt x="138" y="38"/>
                      <a:pt x="134" y="37"/>
                    </a:cubicBezTo>
                    <a:cubicBezTo>
                      <a:pt x="131" y="35"/>
                      <a:pt x="129" y="28"/>
                      <a:pt x="131" y="28"/>
                    </a:cubicBezTo>
                    <a:cubicBezTo>
                      <a:pt x="133" y="28"/>
                      <a:pt x="134" y="24"/>
                      <a:pt x="136" y="23"/>
                    </a:cubicBezTo>
                    <a:cubicBezTo>
                      <a:pt x="138" y="22"/>
                      <a:pt x="141" y="17"/>
                      <a:pt x="139" y="14"/>
                    </a:cubicBezTo>
                    <a:cubicBezTo>
                      <a:pt x="137" y="12"/>
                      <a:pt x="138" y="6"/>
                      <a:pt x="139" y="2"/>
                    </a:cubicBezTo>
                    <a:cubicBezTo>
                      <a:pt x="136" y="2"/>
                      <a:pt x="132" y="0"/>
                      <a:pt x="131" y="0"/>
                    </a:cubicBezTo>
                    <a:cubicBezTo>
                      <a:pt x="130" y="0"/>
                      <a:pt x="126" y="1"/>
                      <a:pt x="123" y="1"/>
                    </a:cubicBezTo>
                    <a:cubicBezTo>
                      <a:pt x="120" y="1"/>
                      <a:pt x="114" y="5"/>
                      <a:pt x="112" y="3"/>
                    </a:cubicBezTo>
                    <a:cubicBezTo>
                      <a:pt x="110" y="1"/>
                      <a:pt x="88" y="5"/>
                      <a:pt x="82" y="5"/>
                    </a:cubicBezTo>
                    <a:cubicBezTo>
                      <a:pt x="75" y="5"/>
                      <a:pt x="73" y="12"/>
                      <a:pt x="69" y="12"/>
                    </a:cubicBezTo>
                    <a:cubicBezTo>
                      <a:pt x="65" y="12"/>
                      <a:pt x="60" y="15"/>
                      <a:pt x="56" y="18"/>
                    </a:cubicBezTo>
                    <a:cubicBezTo>
                      <a:pt x="56" y="19"/>
                      <a:pt x="55" y="20"/>
                      <a:pt x="53" y="20"/>
                    </a:cubicBezTo>
                    <a:cubicBezTo>
                      <a:pt x="54" y="21"/>
                      <a:pt x="54" y="22"/>
                      <a:pt x="55" y="22"/>
                    </a:cubicBezTo>
                    <a:cubicBezTo>
                      <a:pt x="57" y="24"/>
                      <a:pt x="57" y="27"/>
                      <a:pt x="57" y="3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4" name="Freeform 18">
                <a:extLst>
                  <a:ext uri="{FF2B5EF4-FFF2-40B4-BE49-F238E27FC236}">
                    <a16:creationId xmlns:a16="http://schemas.microsoft.com/office/drawing/2014/main" id="{B41100B3-2DF4-447C-97CA-D46FFA1F11C8}"/>
                  </a:ext>
                </a:extLst>
              </p:cNvPr>
              <p:cNvSpPr>
                <a:spLocks/>
              </p:cNvSpPr>
              <p:nvPr/>
            </p:nvSpPr>
            <p:spPr bwMode="auto">
              <a:xfrm>
                <a:off x="5097886" y="3446124"/>
                <a:ext cx="283568" cy="271021"/>
              </a:xfrm>
              <a:custGeom>
                <a:avLst/>
                <a:gdLst>
                  <a:gd name="T0" fmla="*/ 14 w 123"/>
                  <a:gd name="T1" fmla="*/ 7 h 118"/>
                  <a:gd name="T2" fmla="*/ 8 w 123"/>
                  <a:gd name="T3" fmla="*/ 13 h 118"/>
                  <a:gd name="T4" fmla="*/ 7 w 123"/>
                  <a:gd name="T5" fmla="*/ 17 h 118"/>
                  <a:gd name="T6" fmla="*/ 6 w 123"/>
                  <a:gd name="T7" fmla="*/ 23 h 118"/>
                  <a:gd name="T8" fmla="*/ 1 w 123"/>
                  <a:gd name="T9" fmla="*/ 28 h 118"/>
                  <a:gd name="T10" fmla="*/ 4 w 123"/>
                  <a:gd name="T11" fmla="*/ 35 h 118"/>
                  <a:gd name="T12" fmla="*/ 4 w 123"/>
                  <a:gd name="T13" fmla="*/ 43 h 118"/>
                  <a:gd name="T14" fmla="*/ 3 w 123"/>
                  <a:gd name="T15" fmla="*/ 49 h 118"/>
                  <a:gd name="T16" fmla="*/ 3 w 123"/>
                  <a:gd name="T17" fmla="*/ 54 h 118"/>
                  <a:gd name="T18" fmla="*/ 5 w 123"/>
                  <a:gd name="T19" fmla="*/ 58 h 118"/>
                  <a:gd name="T20" fmla="*/ 1 w 123"/>
                  <a:gd name="T21" fmla="*/ 62 h 118"/>
                  <a:gd name="T22" fmla="*/ 5 w 123"/>
                  <a:gd name="T23" fmla="*/ 67 h 118"/>
                  <a:gd name="T24" fmla="*/ 6 w 123"/>
                  <a:gd name="T25" fmla="*/ 73 h 118"/>
                  <a:gd name="T26" fmla="*/ 11 w 123"/>
                  <a:gd name="T27" fmla="*/ 76 h 118"/>
                  <a:gd name="T28" fmla="*/ 17 w 123"/>
                  <a:gd name="T29" fmla="*/ 78 h 118"/>
                  <a:gd name="T30" fmla="*/ 21 w 123"/>
                  <a:gd name="T31" fmla="*/ 85 h 118"/>
                  <a:gd name="T32" fmla="*/ 33 w 123"/>
                  <a:gd name="T33" fmla="*/ 87 h 118"/>
                  <a:gd name="T34" fmla="*/ 38 w 123"/>
                  <a:gd name="T35" fmla="*/ 92 h 118"/>
                  <a:gd name="T36" fmla="*/ 52 w 123"/>
                  <a:gd name="T37" fmla="*/ 85 h 118"/>
                  <a:gd name="T38" fmla="*/ 113 w 123"/>
                  <a:gd name="T39" fmla="*/ 118 h 118"/>
                  <a:gd name="T40" fmla="*/ 113 w 123"/>
                  <a:gd name="T41" fmla="*/ 113 h 118"/>
                  <a:gd name="T42" fmla="*/ 120 w 123"/>
                  <a:gd name="T43" fmla="*/ 113 h 118"/>
                  <a:gd name="T44" fmla="*/ 120 w 123"/>
                  <a:gd name="T45" fmla="*/ 35 h 118"/>
                  <a:gd name="T46" fmla="*/ 120 w 123"/>
                  <a:gd name="T47" fmla="*/ 23 h 118"/>
                  <a:gd name="T48" fmla="*/ 121 w 123"/>
                  <a:gd name="T49" fmla="*/ 13 h 118"/>
                  <a:gd name="T50" fmla="*/ 122 w 123"/>
                  <a:gd name="T51" fmla="*/ 11 h 118"/>
                  <a:gd name="T52" fmla="*/ 122 w 123"/>
                  <a:gd name="T53" fmla="*/ 10 h 118"/>
                  <a:gd name="T54" fmla="*/ 111 w 123"/>
                  <a:gd name="T55" fmla="*/ 8 h 118"/>
                  <a:gd name="T56" fmla="*/ 99 w 123"/>
                  <a:gd name="T57" fmla="*/ 1 h 118"/>
                  <a:gd name="T58" fmla="*/ 81 w 123"/>
                  <a:gd name="T59" fmla="*/ 10 h 118"/>
                  <a:gd name="T60" fmla="*/ 82 w 123"/>
                  <a:gd name="T61" fmla="*/ 21 h 118"/>
                  <a:gd name="T62" fmla="*/ 70 w 123"/>
                  <a:gd name="T63" fmla="*/ 21 h 118"/>
                  <a:gd name="T64" fmla="*/ 55 w 123"/>
                  <a:gd name="T65" fmla="*/ 16 h 118"/>
                  <a:gd name="T66" fmla="*/ 47 w 123"/>
                  <a:gd name="T67" fmla="*/ 10 h 118"/>
                  <a:gd name="T68" fmla="*/ 42 w 123"/>
                  <a:gd name="T69" fmla="*/ 5 h 118"/>
                  <a:gd name="T70" fmla="*/ 27 w 123"/>
                  <a:gd name="T71" fmla="*/ 2 h 118"/>
                  <a:gd name="T72" fmla="*/ 18 w 123"/>
                  <a:gd name="T73" fmla="*/ 0 h 118"/>
                  <a:gd name="T74" fmla="*/ 17 w 123"/>
                  <a:gd name="T75" fmla="*/ 5 h 118"/>
                  <a:gd name="T76" fmla="*/ 14 w 123"/>
                  <a:gd name="T77" fmla="*/ 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18">
                    <a:moveTo>
                      <a:pt x="14" y="7"/>
                    </a:moveTo>
                    <a:cubicBezTo>
                      <a:pt x="13" y="8"/>
                      <a:pt x="9" y="12"/>
                      <a:pt x="8" y="13"/>
                    </a:cubicBezTo>
                    <a:cubicBezTo>
                      <a:pt x="7" y="14"/>
                      <a:pt x="7" y="16"/>
                      <a:pt x="7" y="17"/>
                    </a:cubicBezTo>
                    <a:cubicBezTo>
                      <a:pt x="8" y="17"/>
                      <a:pt x="7" y="21"/>
                      <a:pt x="6" y="23"/>
                    </a:cubicBezTo>
                    <a:cubicBezTo>
                      <a:pt x="5" y="25"/>
                      <a:pt x="1" y="26"/>
                      <a:pt x="1" y="28"/>
                    </a:cubicBezTo>
                    <a:cubicBezTo>
                      <a:pt x="0" y="29"/>
                      <a:pt x="3" y="32"/>
                      <a:pt x="4" y="35"/>
                    </a:cubicBezTo>
                    <a:cubicBezTo>
                      <a:pt x="6" y="38"/>
                      <a:pt x="3" y="41"/>
                      <a:pt x="4" y="43"/>
                    </a:cubicBezTo>
                    <a:cubicBezTo>
                      <a:pt x="5" y="46"/>
                      <a:pt x="5" y="47"/>
                      <a:pt x="3" y="49"/>
                    </a:cubicBezTo>
                    <a:cubicBezTo>
                      <a:pt x="2" y="50"/>
                      <a:pt x="3" y="53"/>
                      <a:pt x="3" y="54"/>
                    </a:cubicBezTo>
                    <a:cubicBezTo>
                      <a:pt x="3" y="55"/>
                      <a:pt x="5" y="57"/>
                      <a:pt x="5" y="58"/>
                    </a:cubicBezTo>
                    <a:cubicBezTo>
                      <a:pt x="4" y="58"/>
                      <a:pt x="1" y="60"/>
                      <a:pt x="1" y="62"/>
                    </a:cubicBezTo>
                    <a:cubicBezTo>
                      <a:pt x="1" y="63"/>
                      <a:pt x="3" y="64"/>
                      <a:pt x="5" y="67"/>
                    </a:cubicBezTo>
                    <a:cubicBezTo>
                      <a:pt x="6" y="69"/>
                      <a:pt x="5" y="71"/>
                      <a:pt x="6" y="73"/>
                    </a:cubicBezTo>
                    <a:cubicBezTo>
                      <a:pt x="6" y="75"/>
                      <a:pt x="9" y="76"/>
                      <a:pt x="11" y="76"/>
                    </a:cubicBezTo>
                    <a:cubicBezTo>
                      <a:pt x="14" y="76"/>
                      <a:pt x="15" y="78"/>
                      <a:pt x="17" y="78"/>
                    </a:cubicBezTo>
                    <a:cubicBezTo>
                      <a:pt x="19" y="78"/>
                      <a:pt x="20" y="81"/>
                      <a:pt x="21" y="85"/>
                    </a:cubicBezTo>
                    <a:cubicBezTo>
                      <a:pt x="22" y="85"/>
                      <a:pt x="30" y="85"/>
                      <a:pt x="33" y="87"/>
                    </a:cubicBezTo>
                    <a:cubicBezTo>
                      <a:pt x="36" y="89"/>
                      <a:pt x="38" y="92"/>
                      <a:pt x="38" y="92"/>
                    </a:cubicBezTo>
                    <a:cubicBezTo>
                      <a:pt x="52" y="85"/>
                      <a:pt x="52" y="85"/>
                      <a:pt x="52" y="85"/>
                    </a:cubicBezTo>
                    <a:cubicBezTo>
                      <a:pt x="113" y="118"/>
                      <a:pt x="113" y="118"/>
                      <a:pt x="113" y="118"/>
                    </a:cubicBezTo>
                    <a:cubicBezTo>
                      <a:pt x="113" y="113"/>
                      <a:pt x="113" y="113"/>
                      <a:pt x="113" y="113"/>
                    </a:cubicBezTo>
                    <a:cubicBezTo>
                      <a:pt x="120" y="113"/>
                      <a:pt x="120" y="113"/>
                      <a:pt x="120" y="113"/>
                    </a:cubicBezTo>
                    <a:cubicBezTo>
                      <a:pt x="120" y="113"/>
                      <a:pt x="120" y="40"/>
                      <a:pt x="120" y="35"/>
                    </a:cubicBezTo>
                    <a:cubicBezTo>
                      <a:pt x="120" y="29"/>
                      <a:pt x="118" y="26"/>
                      <a:pt x="120" y="23"/>
                    </a:cubicBezTo>
                    <a:cubicBezTo>
                      <a:pt x="123" y="20"/>
                      <a:pt x="119" y="18"/>
                      <a:pt x="121" y="13"/>
                    </a:cubicBezTo>
                    <a:cubicBezTo>
                      <a:pt x="122" y="12"/>
                      <a:pt x="122" y="11"/>
                      <a:pt x="122" y="11"/>
                    </a:cubicBezTo>
                    <a:cubicBezTo>
                      <a:pt x="122" y="11"/>
                      <a:pt x="122" y="11"/>
                      <a:pt x="122" y="10"/>
                    </a:cubicBezTo>
                    <a:cubicBezTo>
                      <a:pt x="121" y="9"/>
                      <a:pt x="118" y="9"/>
                      <a:pt x="111" y="8"/>
                    </a:cubicBezTo>
                    <a:cubicBezTo>
                      <a:pt x="104" y="7"/>
                      <a:pt x="107" y="2"/>
                      <a:pt x="99" y="1"/>
                    </a:cubicBezTo>
                    <a:cubicBezTo>
                      <a:pt x="91" y="1"/>
                      <a:pt x="81" y="7"/>
                      <a:pt x="81" y="10"/>
                    </a:cubicBezTo>
                    <a:cubicBezTo>
                      <a:pt x="81" y="14"/>
                      <a:pt x="85" y="17"/>
                      <a:pt x="82" y="21"/>
                    </a:cubicBezTo>
                    <a:cubicBezTo>
                      <a:pt x="79" y="24"/>
                      <a:pt x="74" y="25"/>
                      <a:pt x="70" y="21"/>
                    </a:cubicBezTo>
                    <a:cubicBezTo>
                      <a:pt x="66" y="17"/>
                      <a:pt x="60" y="16"/>
                      <a:pt x="55" y="16"/>
                    </a:cubicBezTo>
                    <a:cubicBezTo>
                      <a:pt x="50" y="16"/>
                      <a:pt x="46" y="13"/>
                      <a:pt x="47" y="10"/>
                    </a:cubicBezTo>
                    <a:cubicBezTo>
                      <a:pt x="47" y="7"/>
                      <a:pt x="46" y="6"/>
                      <a:pt x="42" y="5"/>
                    </a:cubicBezTo>
                    <a:cubicBezTo>
                      <a:pt x="38" y="5"/>
                      <a:pt x="34" y="1"/>
                      <a:pt x="27" y="2"/>
                    </a:cubicBezTo>
                    <a:cubicBezTo>
                      <a:pt x="23" y="3"/>
                      <a:pt x="20" y="2"/>
                      <a:pt x="18" y="0"/>
                    </a:cubicBezTo>
                    <a:cubicBezTo>
                      <a:pt x="18" y="2"/>
                      <a:pt x="17" y="4"/>
                      <a:pt x="17" y="5"/>
                    </a:cubicBezTo>
                    <a:cubicBezTo>
                      <a:pt x="18" y="7"/>
                      <a:pt x="15" y="7"/>
                      <a:pt x="14"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5" name="Freeform 19">
                <a:extLst>
                  <a:ext uri="{FF2B5EF4-FFF2-40B4-BE49-F238E27FC236}">
                    <a16:creationId xmlns:a16="http://schemas.microsoft.com/office/drawing/2014/main" id="{8C63698D-DB69-4CC2-BE87-60A06DA57EF1}"/>
                  </a:ext>
                </a:extLst>
              </p:cNvPr>
              <p:cNvSpPr>
                <a:spLocks/>
              </p:cNvSpPr>
              <p:nvPr/>
            </p:nvSpPr>
            <p:spPr bwMode="auto">
              <a:xfrm>
                <a:off x="4612307" y="3823796"/>
                <a:ext cx="55208" cy="18821"/>
              </a:xfrm>
              <a:custGeom>
                <a:avLst/>
                <a:gdLst>
                  <a:gd name="T0" fmla="*/ 12 w 24"/>
                  <a:gd name="T1" fmla="*/ 5 h 8"/>
                  <a:gd name="T2" fmla="*/ 19 w 24"/>
                  <a:gd name="T3" fmla="*/ 7 h 8"/>
                  <a:gd name="T4" fmla="*/ 24 w 24"/>
                  <a:gd name="T5" fmla="*/ 6 h 8"/>
                  <a:gd name="T6" fmla="*/ 19 w 24"/>
                  <a:gd name="T7" fmla="*/ 5 h 8"/>
                  <a:gd name="T8" fmla="*/ 12 w 24"/>
                  <a:gd name="T9" fmla="*/ 2 h 8"/>
                  <a:gd name="T10" fmla="*/ 1 w 24"/>
                  <a:gd name="T11" fmla="*/ 4 h 8"/>
                  <a:gd name="T12" fmla="*/ 0 w 24"/>
                  <a:gd name="T13" fmla="*/ 8 h 8"/>
                  <a:gd name="T14" fmla="*/ 3 w 24"/>
                  <a:gd name="T15" fmla="*/ 8 h 8"/>
                  <a:gd name="T16" fmla="*/ 12 w 24"/>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
                    <a:moveTo>
                      <a:pt x="12" y="5"/>
                    </a:moveTo>
                    <a:cubicBezTo>
                      <a:pt x="14" y="4"/>
                      <a:pt x="16" y="7"/>
                      <a:pt x="19" y="7"/>
                    </a:cubicBezTo>
                    <a:cubicBezTo>
                      <a:pt x="21" y="7"/>
                      <a:pt x="24" y="6"/>
                      <a:pt x="24" y="6"/>
                    </a:cubicBezTo>
                    <a:cubicBezTo>
                      <a:pt x="24" y="6"/>
                      <a:pt x="23" y="5"/>
                      <a:pt x="19" y="5"/>
                    </a:cubicBezTo>
                    <a:cubicBezTo>
                      <a:pt x="15" y="5"/>
                      <a:pt x="15" y="0"/>
                      <a:pt x="12" y="2"/>
                    </a:cubicBezTo>
                    <a:cubicBezTo>
                      <a:pt x="8" y="4"/>
                      <a:pt x="6" y="4"/>
                      <a:pt x="1" y="4"/>
                    </a:cubicBezTo>
                    <a:cubicBezTo>
                      <a:pt x="1" y="5"/>
                      <a:pt x="1" y="7"/>
                      <a:pt x="0" y="8"/>
                    </a:cubicBezTo>
                    <a:cubicBezTo>
                      <a:pt x="2" y="8"/>
                      <a:pt x="2" y="8"/>
                      <a:pt x="3" y="8"/>
                    </a:cubicBezTo>
                    <a:cubicBezTo>
                      <a:pt x="5" y="8"/>
                      <a:pt x="10" y="7"/>
                      <a:pt x="12"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6" name="Freeform 20">
                <a:extLst>
                  <a:ext uri="{FF2B5EF4-FFF2-40B4-BE49-F238E27FC236}">
                    <a16:creationId xmlns:a16="http://schemas.microsoft.com/office/drawing/2014/main" id="{D4A79E3C-6EE2-417D-B3F4-4B3CB4125DE5}"/>
                  </a:ext>
                </a:extLst>
              </p:cNvPr>
              <p:cNvSpPr>
                <a:spLocks/>
              </p:cNvSpPr>
              <p:nvPr/>
            </p:nvSpPr>
            <p:spPr bwMode="auto">
              <a:xfrm>
                <a:off x="4599759" y="3772353"/>
                <a:ext cx="111671" cy="87831"/>
              </a:xfrm>
              <a:custGeom>
                <a:avLst/>
                <a:gdLst>
                  <a:gd name="T0" fmla="*/ 11 w 48"/>
                  <a:gd name="T1" fmla="*/ 36 h 38"/>
                  <a:gd name="T2" fmla="*/ 16 w 48"/>
                  <a:gd name="T3" fmla="*/ 34 h 38"/>
                  <a:gd name="T4" fmla="*/ 27 w 48"/>
                  <a:gd name="T5" fmla="*/ 33 h 38"/>
                  <a:gd name="T6" fmla="*/ 30 w 48"/>
                  <a:gd name="T7" fmla="*/ 34 h 38"/>
                  <a:gd name="T8" fmla="*/ 30 w 48"/>
                  <a:gd name="T9" fmla="*/ 33 h 38"/>
                  <a:gd name="T10" fmla="*/ 35 w 48"/>
                  <a:gd name="T11" fmla="*/ 36 h 38"/>
                  <a:gd name="T12" fmla="*/ 47 w 48"/>
                  <a:gd name="T13" fmla="*/ 36 h 38"/>
                  <a:gd name="T14" fmla="*/ 48 w 48"/>
                  <a:gd name="T15" fmla="*/ 36 h 38"/>
                  <a:gd name="T16" fmla="*/ 48 w 48"/>
                  <a:gd name="T17" fmla="*/ 31 h 38"/>
                  <a:gd name="T18" fmla="*/ 44 w 48"/>
                  <a:gd name="T19" fmla="*/ 26 h 38"/>
                  <a:gd name="T20" fmla="*/ 42 w 48"/>
                  <a:gd name="T21" fmla="*/ 21 h 38"/>
                  <a:gd name="T22" fmla="*/ 41 w 48"/>
                  <a:gd name="T23" fmla="*/ 18 h 38"/>
                  <a:gd name="T24" fmla="*/ 36 w 48"/>
                  <a:gd name="T25" fmla="*/ 13 h 38"/>
                  <a:gd name="T26" fmla="*/ 31 w 48"/>
                  <a:gd name="T27" fmla="*/ 5 h 38"/>
                  <a:gd name="T28" fmla="*/ 28 w 48"/>
                  <a:gd name="T29" fmla="*/ 5 h 38"/>
                  <a:gd name="T30" fmla="*/ 23 w 48"/>
                  <a:gd name="T31" fmla="*/ 2 h 38"/>
                  <a:gd name="T32" fmla="*/ 17 w 48"/>
                  <a:gd name="T33" fmla="*/ 2 h 38"/>
                  <a:gd name="T34" fmla="*/ 10 w 48"/>
                  <a:gd name="T35" fmla="*/ 2 h 38"/>
                  <a:gd name="T36" fmla="*/ 5 w 48"/>
                  <a:gd name="T37" fmla="*/ 6 h 38"/>
                  <a:gd name="T38" fmla="*/ 5 w 48"/>
                  <a:gd name="T39" fmla="*/ 6 h 38"/>
                  <a:gd name="T40" fmla="*/ 3 w 48"/>
                  <a:gd name="T41" fmla="*/ 13 h 38"/>
                  <a:gd name="T42" fmla="*/ 6 w 48"/>
                  <a:gd name="T43" fmla="*/ 24 h 38"/>
                  <a:gd name="T44" fmla="*/ 6 w 48"/>
                  <a:gd name="T45" fmla="*/ 26 h 38"/>
                  <a:gd name="T46" fmla="*/ 17 w 48"/>
                  <a:gd name="T47" fmla="*/ 24 h 38"/>
                  <a:gd name="T48" fmla="*/ 24 w 48"/>
                  <a:gd name="T49" fmla="*/ 27 h 38"/>
                  <a:gd name="T50" fmla="*/ 29 w 48"/>
                  <a:gd name="T51" fmla="*/ 28 h 38"/>
                  <a:gd name="T52" fmla="*/ 24 w 48"/>
                  <a:gd name="T53" fmla="*/ 29 h 38"/>
                  <a:gd name="T54" fmla="*/ 17 w 48"/>
                  <a:gd name="T55" fmla="*/ 27 h 38"/>
                  <a:gd name="T56" fmla="*/ 8 w 48"/>
                  <a:gd name="T57" fmla="*/ 30 h 38"/>
                  <a:gd name="T58" fmla="*/ 5 w 48"/>
                  <a:gd name="T59" fmla="*/ 30 h 38"/>
                  <a:gd name="T60" fmla="*/ 6 w 48"/>
                  <a:gd name="T61" fmla="*/ 34 h 38"/>
                  <a:gd name="T62" fmla="*/ 7 w 48"/>
                  <a:gd name="T63" fmla="*/ 35 h 38"/>
                  <a:gd name="T64" fmla="*/ 11 w 48"/>
                  <a:gd name="T6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38">
                    <a:moveTo>
                      <a:pt x="11" y="36"/>
                    </a:moveTo>
                    <a:cubicBezTo>
                      <a:pt x="13" y="36"/>
                      <a:pt x="16" y="34"/>
                      <a:pt x="16" y="34"/>
                    </a:cubicBezTo>
                    <a:cubicBezTo>
                      <a:pt x="16" y="34"/>
                      <a:pt x="26" y="34"/>
                      <a:pt x="27" y="33"/>
                    </a:cubicBezTo>
                    <a:cubicBezTo>
                      <a:pt x="28" y="33"/>
                      <a:pt x="29" y="34"/>
                      <a:pt x="30" y="34"/>
                    </a:cubicBezTo>
                    <a:cubicBezTo>
                      <a:pt x="30" y="34"/>
                      <a:pt x="30" y="33"/>
                      <a:pt x="30" y="33"/>
                    </a:cubicBezTo>
                    <a:cubicBezTo>
                      <a:pt x="30" y="33"/>
                      <a:pt x="35" y="34"/>
                      <a:pt x="35" y="36"/>
                    </a:cubicBezTo>
                    <a:cubicBezTo>
                      <a:pt x="36" y="37"/>
                      <a:pt x="43" y="38"/>
                      <a:pt x="47" y="36"/>
                    </a:cubicBezTo>
                    <a:cubicBezTo>
                      <a:pt x="47" y="36"/>
                      <a:pt x="48" y="36"/>
                      <a:pt x="48" y="36"/>
                    </a:cubicBezTo>
                    <a:cubicBezTo>
                      <a:pt x="48" y="34"/>
                      <a:pt x="48" y="32"/>
                      <a:pt x="48" y="31"/>
                    </a:cubicBezTo>
                    <a:cubicBezTo>
                      <a:pt x="48" y="30"/>
                      <a:pt x="45" y="27"/>
                      <a:pt x="44" y="26"/>
                    </a:cubicBezTo>
                    <a:cubicBezTo>
                      <a:pt x="42" y="24"/>
                      <a:pt x="42" y="21"/>
                      <a:pt x="42" y="21"/>
                    </a:cubicBezTo>
                    <a:cubicBezTo>
                      <a:pt x="41" y="18"/>
                      <a:pt x="41" y="18"/>
                      <a:pt x="41" y="18"/>
                    </a:cubicBezTo>
                    <a:cubicBezTo>
                      <a:pt x="41" y="18"/>
                      <a:pt x="40" y="14"/>
                      <a:pt x="36" y="13"/>
                    </a:cubicBezTo>
                    <a:cubicBezTo>
                      <a:pt x="33" y="12"/>
                      <a:pt x="31" y="5"/>
                      <a:pt x="31" y="5"/>
                    </a:cubicBezTo>
                    <a:cubicBezTo>
                      <a:pt x="28" y="5"/>
                      <a:pt x="28" y="5"/>
                      <a:pt x="28" y="5"/>
                    </a:cubicBezTo>
                    <a:cubicBezTo>
                      <a:pt x="28" y="5"/>
                      <a:pt x="26" y="3"/>
                      <a:pt x="23" y="2"/>
                    </a:cubicBezTo>
                    <a:cubicBezTo>
                      <a:pt x="21" y="0"/>
                      <a:pt x="17" y="2"/>
                      <a:pt x="17" y="2"/>
                    </a:cubicBezTo>
                    <a:cubicBezTo>
                      <a:pt x="17" y="2"/>
                      <a:pt x="13" y="3"/>
                      <a:pt x="10" y="2"/>
                    </a:cubicBezTo>
                    <a:cubicBezTo>
                      <a:pt x="7" y="2"/>
                      <a:pt x="8" y="5"/>
                      <a:pt x="5" y="6"/>
                    </a:cubicBezTo>
                    <a:cubicBezTo>
                      <a:pt x="5" y="6"/>
                      <a:pt x="5" y="6"/>
                      <a:pt x="5" y="6"/>
                    </a:cubicBezTo>
                    <a:cubicBezTo>
                      <a:pt x="5" y="8"/>
                      <a:pt x="4" y="11"/>
                      <a:pt x="3" y="13"/>
                    </a:cubicBezTo>
                    <a:cubicBezTo>
                      <a:pt x="0" y="17"/>
                      <a:pt x="4" y="22"/>
                      <a:pt x="6" y="24"/>
                    </a:cubicBezTo>
                    <a:cubicBezTo>
                      <a:pt x="6" y="24"/>
                      <a:pt x="7" y="25"/>
                      <a:pt x="6" y="26"/>
                    </a:cubicBezTo>
                    <a:cubicBezTo>
                      <a:pt x="11" y="26"/>
                      <a:pt x="13" y="26"/>
                      <a:pt x="17" y="24"/>
                    </a:cubicBezTo>
                    <a:cubicBezTo>
                      <a:pt x="20" y="22"/>
                      <a:pt x="20" y="27"/>
                      <a:pt x="24" y="27"/>
                    </a:cubicBezTo>
                    <a:cubicBezTo>
                      <a:pt x="28" y="27"/>
                      <a:pt x="29" y="28"/>
                      <a:pt x="29" y="28"/>
                    </a:cubicBezTo>
                    <a:cubicBezTo>
                      <a:pt x="29" y="28"/>
                      <a:pt x="26" y="29"/>
                      <a:pt x="24" y="29"/>
                    </a:cubicBezTo>
                    <a:cubicBezTo>
                      <a:pt x="21" y="29"/>
                      <a:pt x="19" y="26"/>
                      <a:pt x="17" y="27"/>
                    </a:cubicBezTo>
                    <a:cubicBezTo>
                      <a:pt x="15" y="29"/>
                      <a:pt x="10" y="30"/>
                      <a:pt x="8" y="30"/>
                    </a:cubicBezTo>
                    <a:cubicBezTo>
                      <a:pt x="7" y="30"/>
                      <a:pt x="7" y="30"/>
                      <a:pt x="5" y="30"/>
                    </a:cubicBezTo>
                    <a:cubicBezTo>
                      <a:pt x="5" y="32"/>
                      <a:pt x="5" y="33"/>
                      <a:pt x="6" y="34"/>
                    </a:cubicBezTo>
                    <a:cubicBezTo>
                      <a:pt x="7" y="34"/>
                      <a:pt x="7" y="35"/>
                      <a:pt x="7" y="35"/>
                    </a:cubicBezTo>
                    <a:cubicBezTo>
                      <a:pt x="11" y="34"/>
                      <a:pt x="10" y="36"/>
                      <a:pt x="11" y="3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7" name="Freeform 21">
                <a:extLst>
                  <a:ext uri="{FF2B5EF4-FFF2-40B4-BE49-F238E27FC236}">
                    <a16:creationId xmlns:a16="http://schemas.microsoft.com/office/drawing/2014/main" id="{F291228A-CAAE-4F5A-9208-6349B007DCCF}"/>
                  </a:ext>
                </a:extLst>
              </p:cNvPr>
              <p:cNvSpPr>
                <a:spLocks/>
              </p:cNvSpPr>
              <p:nvPr/>
            </p:nvSpPr>
            <p:spPr bwMode="auto">
              <a:xfrm>
                <a:off x="4616071" y="3848891"/>
                <a:ext cx="52698" cy="32623"/>
              </a:xfrm>
              <a:custGeom>
                <a:avLst/>
                <a:gdLst>
                  <a:gd name="T0" fmla="*/ 12 w 23"/>
                  <a:gd name="T1" fmla="*/ 13 h 14"/>
                  <a:gd name="T2" fmla="*/ 18 w 23"/>
                  <a:gd name="T3" fmla="*/ 9 h 14"/>
                  <a:gd name="T4" fmla="*/ 21 w 23"/>
                  <a:gd name="T5" fmla="*/ 8 h 14"/>
                  <a:gd name="T6" fmla="*/ 21 w 23"/>
                  <a:gd name="T7" fmla="*/ 4 h 14"/>
                  <a:gd name="T8" fmla="*/ 23 w 23"/>
                  <a:gd name="T9" fmla="*/ 1 h 14"/>
                  <a:gd name="T10" fmla="*/ 20 w 23"/>
                  <a:gd name="T11" fmla="*/ 0 h 14"/>
                  <a:gd name="T12" fmla="*/ 9 w 23"/>
                  <a:gd name="T13" fmla="*/ 1 h 14"/>
                  <a:gd name="T14" fmla="*/ 4 w 23"/>
                  <a:gd name="T15" fmla="*/ 3 h 14"/>
                  <a:gd name="T16" fmla="*/ 0 w 23"/>
                  <a:gd name="T17" fmla="*/ 2 h 14"/>
                  <a:gd name="T18" fmla="*/ 7 w 23"/>
                  <a:gd name="T19" fmla="*/ 7 h 14"/>
                  <a:gd name="T20" fmla="*/ 10 w 23"/>
                  <a:gd name="T21" fmla="*/ 13 h 14"/>
                  <a:gd name="T22" fmla="*/ 11 w 23"/>
                  <a:gd name="T23" fmla="*/ 14 h 14"/>
                  <a:gd name="T24" fmla="*/ 12 w 23"/>
                  <a:gd name="T2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4">
                    <a:moveTo>
                      <a:pt x="12" y="13"/>
                    </a:moveTo>
                    <a:cubicBezTo>
                      <a:pt x="14" y="12"/>
                      <a:pt x="17" y="8"/>
                      <a:pt x="18" y="9"/>
                    </a:cubicBezTo>
                    <a:cubicBezTo>
                      <a:pt x="20" y="10"/>
                      <a:pt x="21" y="8"/>
                      <a:pt x="21" y="8"/>
                    </a:cubicBezTo>
                    <a:cubicBezTo>
                      <a:pt x="21" y="7"/>
                      <a:pt x="19" y="5"/>
                      <a:pt x="21" y="4"/>
                    </a:cubicBezTo>
                    <a:cubicBezTo>
                      <a:pt x="22" y="4"/>
                      <a:pt x="22" y="2"/>
                      <a:pt x="23" y="1"/>
                    </a:cubicBezTo>
                    <a:cubicBezTo>
                      <a:pt x="22" y="1"/>
                      <a:pt x="21" y="0"/>
                      <a:pt x="20" y="0"/>
                    </a:cubicBezTo>
                    <a:cubicBezTo>
                      <a:pt x="19" y="1"/>
                      <a:pt x="9" y="1"/>
                      <a:pt x="9" y="1"/>
                    </a:cubicBezTo>
                    <a:cubicBezTo>
                      <a:pt x="9" y="1"/>
                      <a:pt x="6" y="3"/>
                      <a:pt x="4" y="3"/>
                    </a:cubicBezTo>
                    <a:cubicBezTo>
                      <a:pt x="3" y="3"/>
                      <a:pt x="4" y="1"/>
                      <a:pt x="0" y="2"/>
                    </a:cubicBezTo>
                    <a:cubicBezTo>
                      <a:pt x="2" y="5"/>
                      <a:pt x="2" y="6"/>
                      <a:pt x="7" y="7"/>
                    </a:cubicBezTo>
                    <a:cubicBezTo>
                      <a:pt x="11" y="8"/>
                      <a:pt x="6" y="11"/>
                      <a:pt x="10" y="13"/>
                    </a:cubicBezTo>
                    <a:cubicBezTo>
                      <a:pt x="10" y="13"/>
                      <a:pt x="11" y="14"/>
                      <a:pt x="11" y="14"/>
                    </a:cubicBezTo>
                    <a:cubicBezTo>
                      <a:pt x="11" y="13"/>
                      <a:pt x="12" y="13"/>
                      <a:pt x="12"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8" name="Freeform 22">
                <a:extLst>
                  <a:ext uri="{FF2B5EF4-FFF2-40B4-BE49-F238E27FC236}">
                    <a16:creationId xmlns:a16="http://schemas.microsoft.com/office/drawing/2014/main" id="{9DDA27E9-374F-465C-A59E-26F419E461AA}"/>
                  </a:ext>
                </a:extLst>
              </p:cNvPr>
              <p:cNvSpPr>
                <a:spLocks/>
              </p:cNvSpPr>
              <p:nvPr/>
            </p:nvSpPr>
            <p:spPr bwMode="auto">
              <a:xfrm>
                <a:off x="5190735" y="3876495"/>
                <a:ext cx="228360" cy="161860"/>
              </a:xfrm>
              <a:custGeom>
                <a:avLst/>
                <a:gdLst>
                  <a:gd name="T0" fmla="*/ 91 w 99"/>
                  <a:gd name="T1" fmla="*/ 40 h 70"/>
                  <a:gd name="T2" fmla="*/ 88 w 99"/>
                  <a:gd name="T3" fmla="*/ 35 h 70"/>
                  <a:gd name="T4" fmla="*/ 83 w 99"/>
                  <a:gd name="T5" fmla="*/ 30 h 70"/>
                  <a:gd name="T6" fmla="*/ 80 w 99"/>
                  <a:gd name="T7" fmla="*/ 25 h 70"/>
                  <a:gd name="T8" fmla="*/ 74 w 99"/>
                  <a:gd name="T9" fmla="*/ 22 h 70"/>
                  <a:gd name="T10" fmla="*/ 73 w 99"/>
                  <a:gd name="T11" fmla="*/ 20 h 70"/>
                  <a:gd name="T12" fmla="*/ 69 w 99"/>
                  <a:gd name="T13" fmla="*/ 19 h 70"/>
                  <a:gd name="T14" fmla="*/ 70 w 99"/>
                  <a:gd name="T15" fmla="*/ 16 h 70"/>
                  <a:gd name="T16" fmla="*/ 70 w 99"/>
                  <a:gd name="T17" fmla="*/ 9 h 70"/>
                  <a:gd name="T18" fmla="*/ 64 w 99"/>
                  <a:gd name="T19" fmla="*/ 2 h 70"/>
                  <a:gd name="T20" fmla="*/ 62 w 99"/>
                  <a:gd name="T21" fmla="*/ 1 h 70"/>
                  <a:gd name="T22" fmla="*/ 56 w 99"/>
                  <a:gd name="T23" fmla="*/ 4 h 70"/>
                  <a:gd name="T24" fmla="*/ 54 w 99"/>
                  <a:gd name="T25" fmla="*/ 8 h 70"/>
                  <a:gd name="T26" fmla="*/ 46 w 99"/>
                  <a:gd name="T27" fmla="*/ 16 h 70"/>
                  <a:gd name="T28" fmla="*/ 35 w 99"/>
                  <a:gd name="T29" fmla="*/ 18 h 70"/>
                  <a:gd name="T30" fmla="*/ 34 w 99"/>
                  <a:gd name="T31" fmla="*/ 23 h 70"/>
                  <a:gd name="T32" fmla="*/ 27 w 99"/>
                  <a:gd name="T33" fmla="*/ 26 h 70"/>
                  <a:gd name="T34" fmla="*/ 18 w 99"/>
                  <a:gd name="T35" fmla="*/ 29 h 70"/>
                  <a:gd name="T36" fmla="*/ 13 w 99"/>
                  <a:gd name="T37" fmla="*/ 29 h 70"/>
                  <a:gd name="T38" fmla="*/ 9 w 99"/>
                  <a:gd name="T39" fmla="*/ 31 h 70"/>
                  <a:gd name="T40" fmla="*/ 8 w 99"/>
                  <a:gd name="T41" fmla="*/ 30 h 70"/>
                  <a:gd name="T42" fmla="*/ 4 w 99"/>
                  <a:gd name="T43" fmla="*/ 35 h 70"/>
                  <a:gd name="T44" fmla="*/ 0 w 99"/>
                  <a:gd name="T45" fmla="*/ 43 h 70"/>
                  <a:gd name="T46" fmla="*/ 1 w 99"/>
                  <a:gd name="T47" fmla="*/ 50 h 70"/>
                  <a:gd name="T48" fmla="*/ 3 w 99"/>
                  <a:gd name="T49" fmla="*/ 56 h 70"/>
                  <a:gd name="T50" fmla="*/ 5 w 99"/>
                  <a:gd name="T51" fmla="*/ 61 h 70"/>
                  <a:gd name="T52" fmla="*/ 6 w 99"/>
                  <a:gd name="T53" fmla="*/ 64 h 70"/>
                  <a:gd name="T54" fmla="*/ 12 w 99"/>
                  <a:gd name="T55" fmla="*/ 69 h 70"/>
                  <a:gd name="T56" fmla="*/ 13 w 99"/>
                  <a:gd name="T57" fmla="*/ 70 h 70"/>
                  <a:gd name="T58" fmla="*/ 14 w 99"/>
                  <a:gd name="T59" fmla="*/ 69 h 70"/>
                  <a:gd name="T60" fmla="*/ 15 w 99"/>
                  <a:gd name="T61" fmla="*/ 63 h 70"/>
                  <a:gd name="T62" fmla="*/ 19 w 99"/>
                  <a:gd name="T63" fmla="*/ 62 h 70"/>
                  <a:gd name="T64" fmla="*/ 23 w 99"/>
                  <a:gd name="T65" fmla="*/ 61 h 70"/>
                  <a:gd name="T66" fmla="*/ 30 w 99"/>
                  <a:gd name="T67" fmla="*/ 62 h 70"/>
                  <a:gd name="T68" fmla="*/ 30 w 99"/>
                  <a:gd name="T69" fmla="*/ 57 h 70"/>
                  <a:gd name="T70" fmla="*/ 38 w 99"/>
                  <a:gd name="T71" fmla="*/ 50 h 70"/>
                  <a:gd name="T72" fmla="*/ 45 w 99"/>
                  <a:gd name="T73" fmla="*/ 55 h 70"/>
                  <a:gd name="T74" fmla="*/ 60 w 99"/>
                  <a:gd name="T75" fmla="*/ 58 h 70"/>
                  <a:gd name="T76" fmla="*/ 63 w 99"/>
                  <a:gd name="T77" fmla="*/ 52 h 70"/>
                  <a:gd name="T78" fmla="*/ 69 w 99"/>
                  <a:gd name="T79" fmla="*/ 52 h 70"/>
                  <a:gd name="T80" fmla="*/ 77 w 99"/>
                  <a:gd name="T81" fmla="*/ 50 h 70"/>
                  <a:gd name="T82" fmla="*/ 84 w 99"/>
                  <a:gd name="T83" fmla="*/ 49 h 70"/>
                  <a:gd name="T84" fmla="*/ 93 w 99"/>
                  <a:gd name="T85" fmla="*/ 50 h 70"/>
                  <a:gd name="T86" fmla="*/ 99 w 99"/>
                  <a:gd name="T87" fmla="*/ 49 h 70"/>
                  <a:gd name="T88" fmla="*/ 97 w 99"/>
                  <a:gd name="T89" fmla="*/ 44 h 70"/>
                  <a:gd name="T90" fmla="*/ 91 w 99"/>
                  <a:gd name="T91"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70">
                    <a:moveTo>
                      <a:pt x="91" y="40"/>
                    </a:moveTo>
                    <a:cubicBezTo>
                      <a:pt x="91" y="39"/>
                      <a:pt x="91" y="37"/>
                      <a:pt x="88" y="35"/>
                    </a:cubicBezTo>
                    <a:cubicBezTo>
                      <a:pt x="85" y="32"/>
                      <a:pt x="83" y="32"/>
                      <a:pt x="83" y="30"/>
                    </a:cubicBezTo>
                    <a:cubicBezTo>
                      <a:pt x="83" y="29"/>
                      <a:pt x="82" y="28"/>
                      <a:pt x="80" y="25"/>
                    </a:cubicBezTo>
                    <a:cubicBezTo>
                      <a:pt x="77" y="22"/>
                      <a:pt x="74" y="22"/>
                      <a:pt x="74" y="22"/>
                    </a:cubicBezTo>
                    <a:cubicBezTo>
                      <a:pt x="73" y="20"/>
                      <a:pt x="73" y="20"/>
                      <a:pt x="73" y="20"/>
                    </a:cubicBezTo>
                    <a:cubicBezTo>
                      <a:pt x="69" y="19"/>
                      <a:pt x="69" y="19"/>
                      <a:pt x="69" y="19"/>
                    </a:cubicBezTo>
                    <a:cubicBezTo>
                      <a:pt x="69" y="19"/>
                      <a:pt x="67" y="18"/>
                      <a:pt x="70" y="16"/>
                    </a:cubicBezTo>
                    <a:cubicBezTo>
                      <a:pt x="73" y="15"/>
                      <a:pt x="70" y="11"/>
                      <a:pt x="70" y="9"/>
                    </a:cubicBezTo>
                    <a:cubicBezTo>
                      <a:pt x="69" y="8"/>
                      <a:pt x="65" y="3"/>
                      <a:pt x="64" y="2"/>
                    </a:cubicBezTo>
                    <a:cubicBezTo>
                      <a:pt x="63" y="2"/>
                      <a:pt x="63" y="2"/>
                      <a:pt x="62" y="1"/>
                    </a:cubicBezTo>
                    <a:cubicBezTo>
                      <a:pt x="61" y="0"/>
                      <a:pt x="57" y="2"/>
                      <a:pt x="56" y="4"/>
                    </a:cubicBezTo>
                    <a:cubicBezTo>
                      <a:pt x="54" y="6"/>
                      <a:pt x="55" y="7"/>
                      <a:pt x="54" y="8"/>
                    </a:cubicBezTo>
                    <a:cubicBezTo>
                      <a:pt x="53" y="9"/>
                      <a:pt x="49" y="13"/>
                      <a:pt x="46" y="16"/>
                    </a:cubicBezTo>
                    <a:cubicBezTo>
                      <a:pt x="44" y="19"/>
                      <a:pt x="37" y="17"/>
                      <a:pt x="35" y="18"/>
                    </a:cubicBezTo>
                    <a:cubicBezTo>
                      <a:pt x="33" y="19"/>
                      <a:pt x="36" y="21"/>
                      <a:pt x="34" y="23"/>
                    </a:cubicBezTo>
                    <a:cubicBezTo>
                      <a:pt x="33" y="24"/>
                      <a:pt x="29" y="26"/>
                      <a:pt x="27" y="26"/>
                    </a:cubicBezTo>
                    <a:cubicBezTo>
                      <a:pt x="26" y="27"/>
                      <a:pt x="20" y="27"/>
                      <a:pt x="18" y="29"/>
                    </a:cubicBezTo>
                    <a:cubicBezTo>
                      <a:pt x="17" y="31"/>
                      <a:pt x="15" y="27"/>
                      <a:pt x="13" y="29"/>
                    </a:cubicBezTo>
                    <a:cubicBezTo>
                      <a:pt x="12" y="31"/>
                      <a:pt x="10" y="32"/>
                      <a:pt x="9" y="31"/>
                    </a:cubicBezTo>
                    <a:cubicBezTo>
                      <a:pt x="8" y="31"/>
                      <a:pt x="8" y="30"/>
                      <a:pt x="8" y="30"/>
                    </a:cubicBezTo>
                    <a:cubicBezTo>
                      <a:pt x="6" y="31"/>
                      <a:pt x="5" y="33"/>
                      <a:pt x="4" y="35"/>
                    </a:cubicBezTo>
                    <a:cubicBezTo>
                      <a:pt x="3" y="38"/>
                      <a:pt x="0" y="41"/>
                      <a:pt x="0" y="43"/>
                    </a:cubicBezTo>
                    <a:cubicBezTo>
                      <a:pt x="0" y="45"/>
                      <a:pt x="1" y="47"/>
                      <a:pt x="1" y="50"/>
                    </a:cubicBezTo>
                    <a:cubicBezTo>
                      <a:pt x="1" y="52"/>
                      <a:pt x="2" y="54"/>
                      <a:pt x="3" y="56"/>
                    </a:cubicBezTo>
                    <a:cubicBezTo>
                      <a:pt x="5" y="58"/>
                      <a:pt x="5" y="61"/>
                      <a:pt x="5" y="61"/>
                    </a:cubicBezTo>
                    <a:cubicBezTo>
                      <a:pt x="5" y="61"/>
                      <a:pt x="5" y="62"/>
                      <a:pt x="6" y="64"/>
                    </a:cubicBezTo>
                    <a:cubicBezTo>
                      <a:pt x="8" y="65"/>
                      <a:pt x="11" y="67"/>
                      <a:pt x="12" y="69"/>
                    </a:cubicBezTo>
                    <a:cubicBezTo>
                      <a:pt x="12" y="69"/>
                      <a:pt x="12" y="70"/>
                      <a:pt x="13" y="70"/>
                    </a:cubicBezTo>
                    <a:cubicBezTo>
                      <a:pt x="13" y="70"/>
                      <a:pt x="13" y="70"/>
                      <a:pt x="14" y="69"/>
                    </a:cubicBezTo>
                    <a:cubicBezTo>
                      <a:pt x="15" y="67"/>
                      <a:pt x="15" y="63"/>
                      <a:pt x="15" y="63"/>
                    </a:cubicBezTo>
                    <a:cubicBezTo>
                      <a:pt x="19" y="62"/>
                      <a:pt x="19" y="62"/>
                      <a:pt x="19" y="62"/>
                    </a:cubicBezTo>
                    <a:cubicBezTo>
                      <a:pt x="23" y="61"/>
                      <a:pt x="23" y="61"/>
                      <a:pt x="23" y="61"/>
                    </a:cubicBezTo>
                    <a:cubicBezTo>
                      <a:pt x="30" y="62"/>
                      <a:pt x="30" y="62"/>
                      <a:pt x="30" y="62"/>
                    </a:cubicBezTo>
                    <a:cubicBezTo>
                      <a:pt x="30" y="57"/>
                      <a:pt x="30" y="57"/>
                      <a:pt x="30" y="57"/>
                    </a:cubicBezTo>
                    <a:cubicBezTo>
                      <a:pt x="30" y="57"/>
                      <a:pt x="35" y="50"/>
                      <a:pt x="38" y="50"/>
                    </a:cubicBezTo>
                    <a:cubicBezTo>
                      <a:pt x="42" y="50"/>
                      <a:pt x="45" y="55"/>
                      <a:pt x="45" y="55"/>
                    </a:cubicBezTo>
                    <a:cubicBezTo>
                      <a:pt x="60" y="58"/>
                      <a:pt x="60" y="58"/>
                      <a:pt x="60" y="58"/>
                    </a:cubicBezTo>
                    <a:cubicBezTo>
                      <a:pt x="60" y="58"/>
                      <a:pt x="61" y="53"/>
                      <a:pt x="63" y="52"/>
                    </a:cubicBezTo>
                    <a:cubicBezTo>
                      <a:pt x="64" y="51"/>
                      <a:pt x="67" y="53"/>
                      <a:pt x="69" y="52"/>
                    </a:cubicBezTo>
                    <a:cubicBezTo>
                      <a:pt x="71" y="51"/>
                      <a:pt x="74" y="50"/>
                      <a:pt x="77" y="50"/>
                    </a:cubicBezTo>
                    <a:cubicBezTo>
                      <a:pt x="81" y="50"/>
                      <a:pt x="82" y="52"/>
                      <a:pt x="84" y="49"/>
                    </a:cubicBezTo>
                    <a:cubicBezTo>
                      <a:pt x="85" y="46"/>
                      <a:pt x="93" y="50"/>
                      <a:pt x="93" y="50"/>
                    </a:cubicBezTo>
                    <a:cubicBezTo>
                      <a:pt x="99" y="49"/>
                      <a:pt x="99" y="49"/>
                      <a:pt x="99" y="49"/>
                    </a:cubicBezTo>
                    <a:cubicBezTo>
                      <a:pt x="97" y="44"/>
                      <a:pt x="97" y="44"/>
                      <a:pt x="97" y="44"/>
                    </a:cubicBezTo>
                    <a:cubicBezTo>
                      <a:pt x="97" y="44"/>
                      <a:pt x="91" y="42"/>
                      <a:pt x="91" y="4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9" name="Freeform 23">
                <a:extLst>
                  <a:ext uri="{FF2B5EF4-FFF2-40B4-BE49-F238E27FC236}">
                    <a16:creationId xmlns:a16="http://schemas.microsoft.com/office/drawing/2014/main" id="{4E9F23C0-2771-4F2F-AD02-10F282D8DA3F}"/>
                  </a:ext>
                </a:extLst>
              </p:cNvPr>
              <p:cNvSpPr>
                <a:spLocks/>
              </p:cNvSpPr>
              <p:nvPr/>
            </p:nvSpPr>
            <p:spPr bwMode="auto">
              <a:xfrm>
                <a:off x="4973668" y="3826306"/>
                <a:ext cx="220832" cy="181935"/>
              </a:xfrm>
              <a:custGeom>
                <a:avLst/>
                <a:gdLst>
                  <a:gd name="T0" fmla="*/ 59 w 96"/>
                  <a:gd name="T1" fmla="*/ 58 h 79"/>
                  <a:gd name="T2" fmla="*/ 64 w 96"/>
                  <a:gd name="T3" fmla="*/ 57 h 79"/>
                  <a:gd name="T4" fmla="*/ 69 w 96"/>
                  <a:gd name="T5" fmla="*/ 61 h 79"/>
                  <a:gd name="T6" fmla="*/ 73 w 96"/>
                  <a:gd name="T7" fmla="*/ 57 h 79"/>
                  <a:gd name="T8" fmla="*/ 79 w 96"/>
                  <a:gd name="T9" fmla="*/ 45 h 79"/>
                  <a:gd name="T10" fmla="*/ 83 w 96"/>
                  <a:gd name="T11" fmla="*/ 40 h 79"/>
                  <a:gd name="T12" fmla="*/ 83 w 96"/>
                  <a:gd name="T13" fmla="*/ 36 h 79"/>
                  <a:gd name="T14" fmla="*/ 85 w 96"/>
                  <a:gd name="T15" fmla="*/ 31 h 79"/>
                  <a:gd name="T16" fmla="*/ 90 w 96"/>
                  <a:gd name="T17" fmla="*/ 22 h 79"/>
                  <a:gd name="T18" fmla="*/ 95 w 96"/>
                  <a:gd name="T19" fmla="*/ 19 h 79"/>
                  <a:gd name="T20" fmla="*/ 94 w 96"/>
                  <a:gd name="T21" fmla="*/ 14 h 79"/>
                  <a:gd name="T22" fmla="*/ 91 w 96"/>
                  <a:gd name="T23" fmla="*/ 11 h 79"/>
                  <a:gd name="T24" fmla="*/ 92 w 96"/>
                  <a:gd name="T25" fmla="*/ 7 h 79"/>
                  <a:gd name="T26" fmla="*/ 88 w 96"/>
                  <a:gd name="T27" fmla="*/ 3 h 79"/>
                  <a:gd name="T28" fmla="*/ 86 w 96"/>
                  <a:gd name="T29" fmla="*/ 2 h 79"/>
                  <a:gd name="T30" fmla="*/ 80 w 96"/>
                  <a:gd name="T31" fmla="*/ 7 h 79"/>
                  <a:gd name="T32" fmla="*/ 73 w 96"/>
                  <a:gd name="T33" fmla="*/ 5 h 79"/>
                  <a:gd name="T34" fmla="*/ 63 w 96"/>
                  <a:gd name="T35" fmla="*/ 5 h 79"/>
                  <a:gd name="T36" fmla="*/ 57 w 96"/>
                  <a:gd name="T37" fmla="*/ 9 h 79"/>
                  <a:gd name="T38" fmla="*/ 49 w 96"/>
                  <a:gd name="T39" fmla="*/ 9 h 79"/>
                  <a:gd name="T40" fmla="*/ 43 w 96"/>
                  <a:gd name="T41" fmla="*/ 6 h 79"/>
                  <a:gd name="T42" fmla="*/ 36 w 96"/>
                  <a:gd name="T43" fmla="*/ 7 h 79"/>
                  <a:gd name="T44" fmla="*/ 32 w 96"/>
                  <a:gd name="T45" fmla="*/ 3 h 79"/>
                  <a:gd name="T46" fmla="*/ 25 w 96"/>
                  <a:gd name="T47" fmla="*/ 1 h 79"/>
                  <a:gd name="T48" fmla="*/ 21 w 96"/>
                  <a:gd name="T49" fmla="*/ 3 h 79"/>
                  <a:gd name="T50" fmla="*/ 13 w 96"/>
                  <a:gd name="T51" fmla="*/ 3 h 79"/>
                  <a:gd name="T52" fmla="*/ 11 w 96"/>
                  <a:gd name="T53" fmla="*/ 9 h 79"/>
                  <a:gd name="T54" fmla="*/ 8 w 96"/>
                  <a:gd name="T55" fmla="*/ 15 h 79"/>
                  <a:gd name="T56" fmla="*/ 7 w 96"/>
                  <a:gd name="T57" fmla="*/ 17 h 79"/>
                  <a:gd name="T58" fmla="*/ 8 w 96"/>
                  <a:gd name="T59" fmla="*/ 22 h 79"/>
                  <a:gd name="T60" fmla="*/ 7 w 96"/>
                  <a:gd name="T61" fmla="*/ 33 h 79"/>
                  <a:gd name="T62" fmla="*/ 4 w 96"/>
                  <a:gd name="T63" fmla="*/ 38 h 79"/>
                  <a:gd name="T64" fmla="*/ 1 w 96"/>
                  <a:gd name="T65" fmla="*/ 44 h 79"/>
                  <a:gd name="T66" fmla="*/ 1 w 96"/>
                  <a:gd name="T67" fmla="*/ 53 h 79"/>
                  <a:gd name="T68" fmla="*/ 3 w 96"/>
                  <a:gd name="T69" fmla="*/ 60 h 79"/>
                  <a:gd name="T70" fmla="*/ 3 w 96"/>
                  <a:gd name="T71" fmla="*/ 60 h 79"/>
                  <a:gd name="T72" fmla="*/ 15 w 96"/>
                  <a:gd name="T73" fmla="*/ 63 h 79"/>
                  <a:gd name="T74" fmla="*/ 23 w 96"/>
                  <a:gd name="T75" fmla="*/ 71 h 79"/>
                  <a:gd name="T76" fmla="*/ 27 w 96"/>
                  <a:gd name="T77" fmla="*/ 78 h 79"/>
                  <a:gd name="T78" fmla="*/ 35 w 96"/>
                  <a:gd name="T79" fmla="*/ 76 h 79"/>
                  <a:gd name="T80" fmla="*/ 46 w 96"/>
                  <a:gd name="T81" fmla="*/ 75 h 79"/>
                  <a:gd name="T82" fmla="*/ 47 w 96"/>
                  <a:gd name="T83" fmla="*/ 75 h 79"/>
                  <a:gd name="T84" fmla="*/ 50 w 96"/>
                  <a:gd name="T85" fmla="*/ 66 h 79"/>
                  <a:gd name="T86" fmla="*/ 59 w 96"/>
                  <a:gd name="T87" fmla="*/ 5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79">
                    <a:moveTo>
                      <a:pt x="59" y="58"/>
                    </a:moveTo>
                    <a:cubicBezTo>
                      <a:pt x="60" y="57"/>
                      <a:pt x="62" y="58"/>
                      <a:pt x="64" y="57"/>
                    </a:cubicBezTo>
                    <a:cubicBezTo>
                      <a:pt x="65" y="56"/>
                      <a:pt x="69" y="59"/>
                      <a:pt x="69" y="61"/>
                    </a:cubicBezTo>
                    <a:cubicBezTo>
                      <a:pt x="70" y="63"/>
                      <a:pt x="71" y="60"/>
                      <a:pt x="73" y="57"/>
                    </a:cubicBezTo>
                    <a:cubicBezTo>
                      <a:pt x="74" y="55"/>
                      <a:pt x="79" y="47"/>
                      <a:pt x="79" y="45"/>
                    </a:cubicBezTo>
                    <a:cubicBezTo>
                      <a:pt x="79" y="43"/>
                      <a:pt x="83" y="41"/>
                      <a:pt x="83" y="40"/>
                    </a:cubicBezTo>
                    <a:cubicBezTo>
                      <a:pt x="83" y="39"/>
                      <a:pt x="82" y="36"/>
                      <a:pt x="83" y="36"/>
                    </a:cubicBezTo>
                    <a:cubicBezTo>
                      <a:pt x="85" y="35"/>
                      <a:pt x="86" y="32"/>
                      <a:pt x="85" y="31"/>
                    </a:cubicBezTo>
                    <a:cubicBezTo>
                      <a:pt x="85" y="30"/>
                      <a:pt x="89" y="23"/>
                      <a:pt x="90" y="22"/>
                    </a:cubicBezTo>
                    <a:cubicBezTo>
                      <a:pt x="91" y="21"/>
                      <a:pt x="95" y="21"/>
                      <a:pt x="95" y="19"/>
                    </a:cubicBezTo>
                    <a:cubicBezTo>
                      <a:pt x="95" y="17"/>
                      <a:pt x="96" y="15"/>
                      <a:pt x="94" y="14"/>
                    </a:cubicBezTo>
                    <a:cubicBezTo>
                      <a:pt x="93" y="14"/>
                      <a:pt x="91" y="12"/>
                      <a:pt x="91" y="11"/>
                    </a:cubicBezTo>
                    <a:cubicBezTo>
                      <a:pt x="91" y="10"/>
                      <a:pt x="91" y="8"/>
                      <a:pt x="92" y="7"/>
                    </a:cubicBezTo>
                    <a:cubicBezTo>
                      <a:pt x="90" y="6"/>
                      <a:pt x="90" y="4"/>
                      <a:pt x="88" y="3"/>
                    </a:cubicBezTo>
                    <a:cubicBezTo>
                      <a:pt x="87" y="2"/>
                      <a:pt x="87" y="1"/>
                      <a:pt x="86" y="2"/>
                    </a:cubicBezTo>
                    <a:cubicBezTo>
                      <a:pt x="84" y="2"/>
                      <a:pt x="82" y="6"/>
                      <a:pt x="80" y="7"/>
                    </a:cubicBezTo>
                    <a:cubicBezTo>
                      <a:pt x="78" y="8"/>
                      <a:pt x="75" y="6"/>
                      <a:pt x="73" y="5"/>
                    </a:cubicBezTo>
                    <a:cubicBezTo>
                      <a:pt x="72" y="5"/>
                      <a:pt x="65" y="5"/>
                      <a:pt x="63" y="5"/>
                    </a:cubicBezTo>
                    <a:cubicBezTo>
                      <a:pt x="61" y="5"/>
                      <a:pt x="59" y="8"/>
                      <a:pt x="57" y="9"/>
                    </a:cubicBezTo>
                    <a:cubicBezTo>
                      <a:pt x="55" y="10"/>
                      <a:pt x="51" y="9"/>
                      <a:pt x="49" y="9"/>
                    </a:cubicBezTo>
                    <a:cubicBezTo>
                      <a:pt x="48" y="8"/>
                      <a:pt x="44" y="6"/>
                      <a:pt x="43" y="6"/>
                    </a:cubicBezTo>
                    <a:cubicBezTo>
                      <a:pt x="42" y="6"/>
                      <a:pt x="39" y="6"/>
                      <a:pt x="36" y="7"/>
                    </a:cubicBezTo>
                    <a:cubicBezTo>
                      <a:pt x="34" y="9"/>
                      <a:pt x="33" y="5"/>
                      <a:pt x="32" y="3"/>
                    </a:cubicBezTo>
                    <a:cubicBezTo>
                      <a:pt x="30" y="1"/>
                      <a:pt x="27" y="3"/>
                      <a:pt x="25" y="1"/>
                    </a:cubicBezTo>
                    <a:cubicBezTo>
                      <a:pt x="24" y="0"/>
                      <a:pt x="22" y="3"/>
                      <a:pt x="21" y="3"/>
                    </a:cubicBezTo>
                    <a:cubicBezTo>
                      <a:pt x="19" y="3"/>
                      <a:pt x="15" y="2"/>
                      <a:pt x="13" y="3"/>
                    </a:cubicBezTo>
                    <a:cubicBezTo>
                      <a:pt x="12" y="4"/>
                      <a:pt x="12" y="9"/>
                      <a:pt x="11" y="9"/>
                    </a:cubicBezTo>
                    <a:cubicBezTo>
                      <a:pt x="11" y="10"/>
                      <a:pt x="8" y="13"/>
                      <a:pt x="8" y="15"/>
                    </a:cubicBezTo>
                    <a:cubicBezTo>
                      <a:pt x="8" y="16"/>
                      <a:pt x="8" y="16"/>
                      <a:pt x="7" y="17"/>
                    </a:cubicBezTo>
                    <a:cubicBezTo>
                      <a:pt x="7" y="19"/>
                      <a:pt x="8" y="21"/>
                      <a:pt x="8" y="22"/>
                    </a:cubicBezTo>
                    <a:cubicBezTo>
                      <a:pt x="8" y="24"/>
                      <a:pt x="9" y="32"/>
                      <a:pt x="7" y="33"/>
                    </a:cubicBezTo>
                    <a:cubicBezTo>
                      <a:pt x="5" y="35"/>
                      <a:pt x="4" y="38"/>
                      <a:pt x="4" y="38"/>
                    </a:cubicBezTo>
                    <a:cubicBezTo>
                      <a:pt x="4" y="38"/>
                      <a:pt x="1" y="40"/>
                      <a:pt x="1" y="44"/>
                    </a:cubicBezTo>
                    <a:cubicBezTo>
                      <a:pt x="0" y="48"/>
                      <a:pt x="1" y="50"/>
                      <a:pt x="1" y="53"/>
                    </a:cubicBezTo>
                    <a:cubicBezTo>
                      <a:pt x="1" y="56"/>
                      <a:pt x="2" y="57"/>
                      <a:pt x="3" y="60"/>
                    </a:cubicBezTo>
                    <a:cubicBezTo>
                      <a:pt x="3" y="60"/>
                      <a:pt x="3" y="60"/>
                      <a:pt x="3" y="60"/>
                    </a:cubicBezTo>
                    <a:cubicBezTo>
                      <a:pt x="5" y="62"/>
                      <a:pt x="12" y="62"/>
                      <a:pt x="15" y="63"/>
                    </a:cubicBezTo>
                    <a:cubicBezTo>
                      <a:pt x="19" y="64"/>
                      <a:pt x="23" y="69"/>
                      <a:pt x="23" y="71"/>
                    </a:cubicBezTo>
                    <a:cubicBezTo>
                      <a:pt x="23" y="73"/>
                      <a:pt x="25" y="77"/>
                      <a:pt x="27" y="78"/>
                    </a:cubicBezTo>
                    <a:cubicBezTo>
                      <a:pt x="29" y="79"/>
                      <a:pt x="33" y="76"/>
                      <a:pt x="35" y="76"/>
                    </a:cubicBezTo>
                    <a:cubicBezTo>
                      <a:pt x="37" y="76"/>
                      <a:pt x="45" y="76"/>
                      <a:pt x="46" y="75"/>
                    </a:cubicBezTo>
                    <a:cubicBezTo>
                      <a:pt x="47" y="75"/>
                      <a:pt x="47" y="75"/>
                      <a:pt x="47" y="75"/>
                    </a:cubicBezTo>
                    <a:cubicBezTo>
                      <a:pt x="49" y="70"/>
                      <a:pt x="50" y="66"/>
                      <a:pt x="50" y="66"/>
                    </a:cubicBezTo>
                    <a:cubicBezTo>
                      <a:pt x="50" y="66"/>
                      <a:pt x="58" y="58"/>
                      <a:pt x="59" y="5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0" name="Freeform 24">
                <a:extLst>
                  <a:ext uri="{FF2B5EF4-FFF2-40B4-BE49-F238E27FC236}">
                    <a16:creationId xmlns:a16="http://schemas.microsoft.com/office/drawing/2014/main" id="{905794C6-3373-46F1-B9B4-18B876CFA314}"/>
                  </a:ext>
                </a:extLst>
              </p:cNvPr>
              <p:cNvSpPr>
                <a:spLocks/>
              </p:cNvSpPr>
              <p:nvPr/>
            </p:nvSpPr>
            <p:spPr bwMode="auto">
              <a:xfrm>
                <a:off x="4937281" y="3853910"/>
                <a:ext cx="56463" cy="115435"/>
              </a:xfrm>
              <a:custGeom>
                <a:avLst/>
                <a:gdLst>
                  <a:gd name="T0" fmla="*/ 17 w 25"/>
                  <a:gd name="T1" fmla="*/ 32 h 50"/>
                  <a:gd name="T2" fmla="*/ 20 w 25"/>
                  <a:gd name="T3" fmla="*/ 26 h 50"/>
                  <a:gd name="T4" fmla="*/ 23 w 25"/>
                  <a:gd name="T5" fmla="*/ 21 h 50"/>
                  <a:gd name="T6" fmla="*/ 24 w 25"/>
                  <a:gd name="T7" fmla="*/ 10 h 50"/>
                  <a:gd name="T8" fmla="*/ 23 w 25"/>
                  <a:gd name="T9" fmla="*/ 5 h 50"/>
                  <a:gd name="T10" fmla="*/ 21 w 25"/>
                  <a:gd name="T11" fmla="*/ 4 h 50"/>
                  <a:gd name="T12" fmla="*/ 18 w 25"/>
                  <a:gd name="T13" fmla="*/ 1 h 50"/>
                  <a:gd name="T14" fmla="*/ 15 w 25"/>
                  <a:gd name="T15" fmla="*/ 4 h 50"/>
                  <a:gd name="T16" fmla="*/ 13 w 25"/>
                  <a:gd name="T17" fmla="*/ 8 h 50"/>
                  <a:gd name="T18" fmla="*/ 6 w 25"/>
                  <a:gd name="T19" fmla="*/ 9 h 50"/>
                  <a:gd name="T20" fmla="*/ 2 w 25"/>
                  <a:gd name="T21" fmla="*/ 12 h 50"/>
                  <a:gd name="T22" fmla="*/ 0 w 25"/>
                  <a:gd name="T23" fmla="*/ 12 h 50"/>
                  <a:gd name="T24" fmla="*/ 5 w 25"/>
                  <a:gd name="T25" fmla="*/ 20 h 50"/>
                  <a:gd name="T26" fmla="*/ 6 w 25"/>
                  <a:gd name="T27" fmla="*/ 26 h 50"/>
                  <a:gd name="T28" fmla="*/ 8 w 25"/>
                  <a:gd name="T29" fmla="*/ 35 h 50"/>
                  <a:gd name="T30" fmla="*/ 8 w 25"/>
                  <a:gd name="T31" fmla="*/ 50 h 50"/>
                  <a:gd name="T32" fmla="*/ 14 w 25"/>
                  <a:gd name="T33" fmla="*/ 50 h 50"/>
                  <a:gd name="T34" fmla="*/ 19 w 25"/>
                  <a:gd name="T35" fmla="*/ 48 h 50"/>
                  <a:gd name="T36" fmla="*/ 17 w 25"/>
                  <a:gd name="T37" fmla="*/ 41 h 50"/>
                  <a:gd name="T38" fmla="*/ 17 w 25"/>
                  <a:gd name="T3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50">
                    <a:moveTo>
                      <a:pt x="17" y="32"/>
                    </a:moveTo>
                    <a:cubicBezTo>
                      <a:pt x="17" y="28"/>
                      <a:pt x="20" y="26"/>
                      <a:pt x="20" y="26"/>
                    </a:cubicBezTo>
                    <a:cubicBezTo>
                      <a:pt x="20" y="26"/>
                      <a:pt x="21" y="23"/>
                      <a:pt x="23" y="21"/>
                    </a:cubicBezTo>
                    <a:cubicBezTo>
                      <a:pt x="25" y="20"/>
                      <a:pt x="24" y="12"/>
                      <a:pt x="24" y="10"/>
                    </a:cubicBezTo>
                    <a:cubicBezTo>
                      <a:pt x="24" y="9"/>
                      <a:pt x="23" y="7"/>
                      <a:pt x="23" y="5"/>
                    </a:cubicBezTo>
                    <a:cubicBezTo>
                      <a:pt x="23" y="5"/>
                      <a:pt x="22" y="5"/>
                      <a:pt x="21" y="4"/>
                    </a:cubicBezTo>
                    <a:cubicBezTo>
                      <a:pt x="18" y="4"/>
                      <a:pt x="20" y="1"/>
                      <a:pt x="18" y="1"/>
                    </a:cubicBezTo>
                    <a:cubicBezTo>
                      <a:pt x="16" y="0"/>
                      <a:pt x="15" y="3"/>
                      <a:pt x="15" y="4"/>
                    </a:cubicBezTo>
                    <a:cubicBezTo>
                      <a:pt x="16" y="6"/>
                      <a:pt x="14" y="6"/>
                      <a:pt x="13" y="8"/>
                    </a:cubicBezTo>
                    <a:cubicBezTo>
                      <a:pt x="12" y="9"/>
                      <a:pt x="8" y="9"/>
                      <a:pt x="6" y="9"/>
                    </a:cubicBezTo>
                    <a:cubicBezTo>
                      <a:pt x="5" y="9"/>
                      <a:pt x="3" y="12"/>
                      <a:pt x="2" y="12"/>
                    </a:cubicBezTo>
                    <a:cubicBezTo>
                      <a:pt x="1" y="12"/>
                      <a:pt x="1" y="12"/>
                      <a:pt x="0" y="12"/>
                    </a:cubicBezTo>
                    <a:cubicBezTo>
                      <a:pt x="1" y="18"/>
                      <a:pt x="2" y="18"/>
                      <a:pt x="5" y="20"/>
                    </a:cubicBezTo>
                    <a:cubicBezTo>
                      <a:pt x="8" y="22"/>
                      <a:pt x="5" y="24"/>
                      <a:pt x="6" y="26"/>
                    </a:cubicBezTo>
                    <a:cubicBezTo>
                      <a:pt x="8" y="27"/>
                      <a:pt x="7" y="31"/>
                      <a:pt x="8" y="35"/>
                    </a:cubicBezTo>
                    <a:cubicBezTo>
                      <a:pt x="8" y="38"/>
                      <a:pt x="8" y="45"/>
                      <a:pt x="8" y="50"/>
                    </a:cubicBezTo>
                    <a:cubicBezTo>
                      <a:pt x="10" y="50"/>
                      <a:pt x="12" y="50"/>
                      <a:pt x="14" y="50"/>
                    </a:cubicBezTo>
                    <a:cubicBezTo>
                      <a:pt x="16" y="50"/>
                      <a:pt x="18" y="46"/>
                      <a:pt x="19" y="48"/>
                    </a:cubicBezTo>
                    <a:cubicBezTo>
                      <a:pt x="18" y="45"/>
                      <a:pt x="17" y="44"/>
                      <a:pt x="17" y="41"/>
                    </a:cubicBezTo>
                    <a:cubicBezTo>
                      <a:pt x="17" y="38"/>
                      <a:pt x="16" y="36"/>
                      <a:pt x="17" y="3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1" name="Freeform 25">
                <a:extLst>
                  <a:ext uri="{FF2B5EF4-FFF2-40B4-BE49-F238E27FC236}">
                    <a16:creationId xmlns:a16="http://schemas.microsoft.com/office/drawing/2014/main" id="{44423A4E-5B61-421E-BB93-7BB9F1D1E64E}"/>
                  </a:ext>
                </a:extLst>
              </p:cNvPr>
              <p:cNvSpPr>
                <a:spLocks/>
              </p:cNvSpPr>
              <p:nvPr/>
            </p:nvSpPr>
            <p:spPr bwMode="auto">
              <a:xfrm>
                <a:off x="4920969" y="3879004"/>
                <a:ext cx="33878" cy="96614"/>
              </a:xfrm>
              <a:custGeom>
                <a:avLst/>
                <a:gdLst>
                  <a:gd name="T0" fmla="*/ 13 w 15"/>
                  <a:gd name="T1" fmla="*/ 15 h 42"/>
                  <a:gd name="T2" fmla="*/ 12 w 15"/>
                  <a:gd name="T3" fmla="*/ 9 h 42"/>
                  <a:gd name="T4" fmla="*/ 7 w 15"/>
                  <a:gd name="T5" fmla="*/ 1 h 42"/>
                  <a:gd name="T6" fmla="*/ 1 w 15"/>
                  <a:gd name="T7" fmla="*/ 0 h 42"/>
                  <a:gd name="T8" fmla="*/ 0 w 15"/>
                  <a:gd name="T9" fmla="*/ 0 h 42"/>
                  <a:gd name="T10" fmla="*/ 2 w 15"/>
                  <a:gd name="T11" fmla="*/ 5 h 42"/>
                  <a:gd name="T12" fmla="*/ 4 w 15"/>
                  <a:gd name="T13" fmla="*/ 10 h 42"/>
                  <a:gd name="T14" fmla="*/ 4 w 15"/>
                  <a:gd name="T15" fmla="*/ 22 h 42"/>
                  <a:gd name="T16" fmla="*/ 6 w 15"/>
                  <a:gd name="T17" fmla="*/ 33 h 42"/>
                  <a:gd name="T18" fmla="*/ 9 w 15"/>
                  <a:gd name="T19" fmla="*/ 42 h 42"/>
                  <a:gd name="T20" fmla="*/ 11 w 15"/>
                  <a:gd name="T21" fmla="*/ 41 h 42"/>
                  <a:gd name="T22" fmla="*/ 15 w 15"/>
                  <a:gd name="T23" fmla="*/ 39 h 42"/>
                  <a:gd name="T24" fmla="*/ 15 w 15"/>
                  <a:gd name="T25" fmla="*/ 24 h 42"/>
                  <a:gd name="T26" fmla="*/ 13 w 15"/>
                  <a:gd name="T2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2">
                    <a:moveTo>
                      <a:pt x="13" y="15"/>
                    </a:moveTo>
                    <a:cubicBezTo>
                      <a:pt x="12" y="13"/>
                      <a:pt x="15" y="11"/>
                      <a:pt x="12" y="9"/>
                    </a:cubicBezTo>
                    <a:cubicBezTo>
                      <a:pt x="9" y="7"/>
                      <a:pt x="8" y="7"/>
                      <a:pt x="7" y="1"/>
                    </a:cubicBezTo>
                    <a:cubicBezTo>
                      <a:pt x="6" y="1"/>
                      <a:pt x="3" y="0"/>
                      <a:pt x="1" y="0"/>
                    </a:cubicBezTo>
                    <a:cubicBezTo>
                      <a:pt x="1" y="0"/>
                      <a:pt x="1" y="0"/>
                      <a:pt x="0" y="0"/>
                    </a:cubicBezTo>
                    <a:cubicBezTo>
                      <a:pt x="1" y="3"/>
                      <a:pt x="1" y="5"/>
                      <a:pt x="2" y="5"/>
                    </a:cubicBezTo>
                    <a:cubicBezTo>
                      <a:pt x="3" y="6"/>
                      <a:pt x="4" y="8"/>
                      <a:pt x="4" y="10"/>
                    </a:cubicBezTo>
                    <a:cubicBezTo>
                      <a:pt x="4" y="13"/>
                      <a:pt x="3" y="19"/>
                      <a:pt x="4" y="22"/>
                    </a:cubicBezTo>
                    <a:cubicBezTo>
                      <a:pt x="5" y="24"/>
                      <a:pt x="6" y="28"/>
                      <a:pt x="6" y="33"/>
                    </a:cubicBezTo>
                    <a:cubicBezTo>
                      <a:pt x="6" y="35"/>
                      <a:pt x="8" y="39"/>
                      <a:pt x="9" y="42"/>
                    </a:cubicBezTo>
                    <a:cubicBezTo>
                      <a:pt x="10" y="41"/>
                      <a:pt x="10" y="41"/>
                      <a:pt x="11" y="41"/>
                    </a:cubicBezTo>
                    <a:cubicBezTo>
                      <a:pt x="12" y="40"/>
                      <a:pt x="14" y="39"/>
                      <a:pt x="15" y="39"/>
                    </a:cubicBezTo>
                    <a:cubicBezTo>
                      <a:pt x="15" y="34"/>
                      <a:pt x="15" y="27"/>
                      <a:pt x="15" y="24"/>
                    </a:cubicBezTo>
                    <a:cubicBezTo>
                      <a:pt x="14" y="20"/>
                      <a:pt x="15" y="16"/>
                      <a:pt x="13"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2" name="Freeform 26">
                <a:extLst>
                  <a:ext uri="{FF2B5EF4-FFF2-40B4-BE49-F238E27FC236}">
                    <a16:creationId xmlns:a16="http://schemas.microsoft.com/office/drawing/2014/main" id="{959D3619-E6EB-4374-834B-D29D64A349F0}"/>
                  </a:ext>
                </a:extLst>
              </p:cNvPr>
              <p:cNvSpPr>
                <a:spLocks/>
              </p:cNvSpPr>
              <p:nvPr/>
            </p:nvSpPr>
            <p:spPr bwMode="auto">
              <a:xfrm>
                <a:off x="5081574" y="3842617"/>
                <a:ext cx="139275" cy="212049"/>
              </a:xfrm>
              <a:custGeom>
                <a:avLst/>
                <a:gdLst>
                  <a:gd name="T0" fmla="*/ 25 w 60"/>
                  <a:gd name="T1" fmla="*/ 88 h 92"/>
                  <a:gd name="T2" fmla="*/ 47 w 60"/>
                  <a:gd name="T3" fmla="*/ 88 h 92"/>
                  <a:gd name="T4" fmla="*/ 58 w 60"/>
                  <a:gd name="T5" fmla="*/ 92 h 92"/>
                  <a:gd name="T6" fmla="*/ 60 w 60"/>
                  <a:gd name="T7" fmla="*/ 85 h 92"/>
                  <a:gd name="T8" fmla="*/ 59 w 60"/>
                  <a:gd name="T9" fmla="*/ 84 h 92"/>
                  <a:gd name="T10" fmla="*/ 53 w 60"/>
                  <a:gd name="T11" fmla="*/ 79 h 92"/>
                  <a:gd name="T12" fmla="*/ 52 w 60"/>
                  <a:gd name="T13" fmla="*/ 76 h 92"/>
                  <a:gd name="T14" fmla="*/ 50 w 60"/>
                  <a:gd name="T15" fmla="*/ 71 h 92"/>
                  <a:gd name="T16" fmla="*/ 48 w 60"/>
                  <a:gd name="T17" fmla="*/ 65 h 92"/>
                  <a:gd name="T18" fmla="*/ 47 w 60"/>
                  <a:gd name="T19" fmla="*/ 58 h 92"/>
                  <a:gd name="T20" fmla="*/ 51 w 60"/>
                  <a:gd name="T21" fmla="*/ 50 h 92"/>
                  <a:gd name="T22" fmla="*/ 55 w 60"/>
                  <a:gd name="T23" fmla="*/ 45 h 92"/>
                  <a:gd name="T24" fmla="*/ 53 w 60"/>
                  <a:gd name="T25" fmla="*/ 39 h 92"/>
                  <a:gd name="T26" fmla="*/ 46 w 60"/>
                  <a:gd name="T27" fmla="*/ 32 h 92"/>
                  <a:gd name="T28" fmla="*/ 44 w 60"/>
                  <a:gd name="T29" fmla="*/ 27 h 92"/>
                  <a:gd name="T30" fmla="*/ 51 w 60"/>
                  <a:gd name="T31" fmla="*/ 26 h 92"/>
                  <a:gd name="T32" fmla="*/ 54 w 60"/>
                  <a:gd name="T33" fmla="*/ 24 h 92"/>
                  <a:gd name="T34" fmla="*/ 51 w 60"/>
                  <a:gd name="T35" fmla="*/ 14 h 92"/>
                  <a:gd name="T36" fmla="*/ 50 w 60"/>
                  <a:gd name="T37" fmla="*/ 7 h 92"/>
                  <a:gd name="T38" fmla="*/ 45 w 60"/>
                  <a:gd name="T39" fmla="*/ 0 h 92"/>
                  <a:gd name="T40" fmla="*/ 45 w 60"/>
                  <a:gd name="T41" fmla="*/ 0 h 92"/>
                  <a:gd name="T42" fmla="*/ 44 w 60"/>
                  <a:gd name="T43" fmla="*/ 4 h 92"/>
                  <a:gd name="T44" fmla="*/ 47 w 60"/>
                  <a:gd name="T45" fmla="*/ 7 h 92"/>
                  <a:gd name="T46" fmla="*/ 48 w 60"/>
                  <a:gd name="T47" fmla="*/ 12 h 92"/>
                  <a:gd name="T48" fmla="*/ 43 w 60"/>
                  <a:gd name="T49" fmla="*/ 15 h 92"/>
                  <a:gd name="T50" fmla="*/ 38 w 60"/>
                  <a:gd name="T51" fmla="*/ 24 h 92"/>
                  <a:gd name="T52" fmla="*/ 36 w 60"/>
                  <a:gd name="T53" fmla="*/ 29 h 92"/>
                  <a:gd name="T54" fmla="*/ 36 w 60"/>
                  <a:gd name="T55" fmla="*/ 33 h 92"/>
                  <a:gd name="T56" fmla="*/ 32 w 60"/>
                  <a:gd name="T57" fmla="*/ 38 h 92"/>
                  <a:gd name="T58" fmla="*/ 26 w 60"/>
                  <a:gd name="T59" fmla="*/ 50 h 92"/>
                  <a:gd name="T60" fmla="*/ 22 w 60"/>
                  <a:gd name="T61" fmla="*/ 54 h 92"/>
                  <a:gd name="T62" fmla="*/ 17 w 60"/>
                  <a:gd name="T63" fmla="*/ 50 h 92"/>
                  <a:gd name="T64" fmla="*/ 12 w 60"/>
                  <a:gd name="T65" fmla="*/ 51 h 92"/>
                  <a:gd name="T66" fmla="*/ 3 w 60"/>
                  <a:gd name="T67" fmla="*/ 59 h 92"/>
                  <a:gd name="T68" fmla="*/ 0 w 60"/>
                  <a:gd name="T69" fmla="*/ 68 h 92"/>
                  <a:gd name="T70" fmla="*/ 4 w 60"/>
                  <a:gd name="T71" fmla="*/ 72 h 92"/>
                  <a:gd name="T72" fmla="*/ 10 w 60"/>
                  <a:gd name="T73" fmla="*/ 74 h 92"/>
                  <a:gd name="T74" fmla="*/ 12 w 60"/>
                  <a:gd name="T75" fmla="*/ 82 h 92"/>
                  <a:gd name="T76" fmla="*/ 11 w 60"/>
                  <a:gd name="T77" fmla="*/ 89 h 92"/>
                  <a:gd name="T78" fmla="*/ 22 w 60"/>
                  <a:gd name="T79" fmla="*/ 89 h 92"/>
                  <a:gd name="T80" fmla="*/ 25 w 60"/>
                  <a:gd name="T81"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92">
                    <a:moveTo>
                      <a:pt x="25" y="88"/>
                    </a:moveTo>
                    <a:cubicBezTo>
                      <a:pt x="25" y="88"/>
                      <a:pt x="44" y="89"/>
                      <a:pt x="47" y="88"/>
                    </a:cubicBezTo>
                    <a:cubicBezTo>
                      <a:pt x="49" y="88"/>
                      <a:pt x="58" y="92"/>
                      <a:pt x="58" y="92"/>
                    </a:cubicBezTo>
                    <a:cubicBezTo>
                      <a:pt x="58" y="92"/>
                      <a:pt x="58" y="88"/>
                      <a:pt x="60" y="85"/>
                    </a:cubicBezTo>
                    <a:cubicBezTo>
                      <a:pt x="59" y="85"/>
                      <a:pt x="59" y="84"/>
                      <a:pt x="59" y="84"/>
                    </a:cubicBezTo>
                    <a:cubicBezTo>
                      <a:pt x="58" y="82"/>
                      <a:pt x="55" y="80"/>
                      <a:pt x="53" y="79"/>
                    </a:cubicBezTo>
                    <a:cubicBezTo>
                      <a:pt x="52" y="77"/>
                      <a:pt x="52" y="76"/>
                      <a:pt x="52" y="76"/>
                    </a:cubicBezTo>
                    <a:cubicBezTo>
                      <a:pt x="52" y="76"/>
                      <a:pt x="52" y="73"/>
                      <a:pt x="50" y="71"/>
                    </a:cubicBezTo>
                    <a:cubicBezTo>
                      <a:pt x="49" y="69"/>
                      <a:pt x="48" y="67"/>
                      <a:pt x="48" y="65"/>
                    </a:cubicBezTo>
                    <a:cubicBezTo>
                      <a:pt x="48" y="62"/>
                      <a:pt x="47" y="60"/>
                      <a:pt x="47" y="58"/>
                    </a:cubicBezTo>
                    <a:cubicBezTo>
                      <a:pt x="47" y="56"/>
                      <a:pt x="50" y="53"/>
                      <a:pt x="51" y="50"/>
                    </a:cubicBezTo>
                    <a:cubicBezTo>
                      <a:pt x="52" y="48"/>
                      <a:pt x="53" y="46"/>
                      <a:pt x="55" y="45"/>
                    </a:cubicBezTo>
                    <a:cubicBezTo>
                      <a:pt x="54" y="44"/>
                      <a:pt x="53" y="42"/>
                      <a:pt x="53" y="39"/>
                    </a:cubicBezTo>
                    <a:cubicBezTo>
                      <a:pt x="52" y="36"/>
                      <a:pt x="49" y="35"/>
                      <a:pt x="46" y="32"/>
                    </a:cubicBezTo>
                    <a:cubicBezTo>
                      <a:pt x="43" y="29"/>
                      <a:pt x="44" y="28"/>
                      <a:pt x="44" y="27"/>
                    </a:cubicBezTo>
                    <a:cubicBezTo>
                      <a:pt x="44" y="25"/>
                      <a:pt x="48" y="25"/>
                      <a:pt x="51" y="26"/>
                    </a:cubicBezTo>
                    <a:cubicBezTo>
                      <a:pt x="54" y="26"/>
                      <a:pt x="55" y="25"/>
                      <a:pt x="54" y="24"/>
                    </a:cubicBezTo>
                    <a:cubicBezTo>
                      <a:pt x="53" y="24"/>
                      <a:pt x="51" y="18"/>
                      <a:pt x="51" y="14"/>
                    </a:cubicBezTo>
                    <a:cubicBezTo>
                      <a:pt x="51" y="11"/>
                      <a:pt x="50" y="9"/>
                      <a:pt x="50" y="7"/>
                    </a:cubicBezTo>
                    <a:cubicBezTo>
                      <a:pt x="50" y="5"/>
                      <a:pt x="47" y="0"/>
                      <a:pt x="45" y="0"/>
                    </a:cubicBezTo>
                    <a:cubicBezTo>
                      <a:pt x="45" y="0"/>
                      <a:pt x="45" y="0"/>
                      <a:pt x="45" y="0"/>
                    </a:cubicBezTo>
                    <a:cubicBezTo>
                      <a:pt x="44" y="1"/>
                      <a:pt x="44" y="3"/>
                      <a:pt x="44" y="4"/>
                    </a:cubicBezTo>
                    <a:cubicBezTo>
                      <a:pt x="44" y="5"/>
                      <a:pt x="46" y="7"/>
                      <a:pt x="47" y="7"/>
                    </a:cubicBezTo>
                    <a:cubicBezTo>
                      <a:pt x="49" y="8"/>
                      <a:pt x="48" y="10"/>
                      <a:pt x="48" y="12"/>
                    </a:cubicBezTo>
                    <a:cubicBezTo>
                      <a:pt x="48" y="14"/>
                      <a:pt x="44" y="14"/>
                      <a:pt x="43" y="15"/>
                    </a:cubicBezTo>
                    <a:cubicBezTo>
                      <a:pt x="42" y="16"/>
                      <a:pt x="38" y="23"/>
                      <a:pt x="38" y="24"/>
                    </a:cubicBezTo>
                    <a:cubicBezTo>
                      <a:pt x="39" y="25"/>
                      <a:pt x="38" y="28"/>
                      <a:pt x="36" y="29"/>
                    </a:cubicBezTo>
                    <a:cubicBezTo>
                      <a:pt x="35" y="29"/>
                      <a:pt x="36" y="32"/>
                      <a:pt x="36" y="33"/>
                    </a:cubicBezTo>
                    <a:cubicBezTo>
                      <a:pt x="36" y="34"/>
                      <a:pt x="32" y="36"/>
                      <a:pt x="32" y="38"/>
                    </a:cubicBezTo>
                    <a:cubicBezTo>
                      <a:pt x="32" y="40"/>
                      <a:pt x="27" y="48"/>
                      <a:pt x="26" y="50"/>
                    </a:cubicBezTo>
                    <a:cubicBezTo>
                      <a:pt x="24" y="53"/>
                      <a:pt x="23" y="56"/>
                      <a:pt x="22" y="54"/>
                    </a:cubicBezTo>
                    <a:cubicBezTo>
                      <a:pt x="22" y="52"/>
                      <a:pt x="18" y="49"/>
                      <a:pt x="17" y="50"/>
                    </a:cubicBezTo>
                    <a:cubicBezTo>
                      <a:pt x="15" y="51"/>
                      <a:pt x="13" y="50"/>
                      <a:pt x="12" y="51"/>
                    </a:cubicBezTo>
                    <a:cubicBezTo>
                      <a:pt x="11" y="51"/>
                      <a:pt x="3" y="59"/>
                      <a:pt x="3" y="59"/>
                    </a:cubicBezTo>
                    <a:cubicBezTo>
                      <a:pt x="3" y="59"/>
                      <a:pt x="2" y="63"/>
                      <a:pt x="0" y="68"/>
                    </a:cubicBezTo>
                    <a:cubicBezTo>
                      <a:pt x="1" y="69"/>
                      <a:pt x="3" y="71"/>
                      <a:pt x="4" y="72"/>
                    </a:cubicBezTo>
                    <a:cubicBezTo>
                      <a:pt x="5" y="75"/>
                      <a:pt x="9" y="73"/>
                      <a:pt x="10" y="74"/>
                    </a:cubicBezTo>
                    <a:cubicBezTo>
                      <a:pt x="11" y="74"/>
                      <a:pt x="13" y="80"/>
                      <a:pt x="12" y="82"/>
                    </a:cubicBezTo>
                    <a:cubicBezTo>
                      <a:pt x="12" y="83"/>
                      <a:pt x="10" y="87"/>
                      <a:pt x="11" y="89"/>
                    </a:cubicBezTo>
                    <a:cubicBezTo>
                      <a:pt x="22" y="89"/>
                      <a:pt x="22" y="89"/>
                      <a:pt x="22" y="89"/>
                    </a:cubicBezTo>
                    <a:lnTo>
                      <a:pt x="25" y="8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 name="Freeform 27">
                <a:extLst>
                  <a:ext uri="{FF2B5EF4-FFF2-40B4-BE49-F238E27FC236}">
                    <a16:creationId xmlns:a16="http://schemas.microsoft.com/office/drawing/2014/main" id="{E71AC1DA-3B27-43B0-96EE-D81F00EEBFB4}"/>
                  </a:ext>
                </a:extLst>
              </p:cNvPr>
              <p:cNvSpPr>
                <a:spLocks/>
              </p:cNvSpPr>
              <p:nvPr/>
            </p:nvSpPr>
            <p:spPr bwMode="auto">
              <a:xfrm>
                <a:off x="4761619" y="3886533"/>
                <a:ext cx="115435" cy="116689"/>
              </a:xfrm>
              <a:custGeom>
                <a:avLst/>
                <a:gdLst>
                  <a:gd name="T0" fmla="*/ 47 w 50"/>
                  <a:gd name="T1" fmla="*/ 43 h 51"/>
                  <a:gd name="T2" fmla="*/ 44 w 50"/>
                  <a:gd name="T3" fmla="*/ 34 h 51"/>
                  <a:gd name="T4" fmla="*/ 47 w 50"/>
                  <a:gd name="T5" fmla="*/ 26 h 51"/>
                  <a:gd name="T6" fmla="*/ 50 w 50"/>
                  <a:gd name="T7" fmla="*/ 21 h 51"/>
                  <a:gd name="T8" fmla="*/ 47 w 50"/>
                  <a:gd name="T9" fmla="*/ 8 h 51"/>
                  <a:gd name="T10" fmla="*/ 46 w 50"/>
                  <a:gd name="T11" fmla="*/ 8 h 51"/>
                  <a:gd name="T12" fmla="*/ 36 w 50"/>
                  <a:gd name="T13" fmla="*/ 9 h 51"/>
                  <a:gd name="T14" fmla="*/ 29 w 50"/>
                  <a:gd name="T15" fmla="*/ 5 h 51"/>
                  <a:gd name="T16" fmla="*/ 23 w 50"/>
                  <a:gd name="T17" fmla="*/ 3 h 51"/>
                  <a:gd name="T18" fmla="*/ 20 w 50"/>
                  <a:gd name="T19" fmla="*/ 2 h 51"/>
                  <a:gd name="T20" fmla="*/ 16 w 50"/>
                  <a:gd name="T21" fmla="*/ 3 h 51"/>
                  <a:gd name="T22" fmla="*/ 12 w 50"/>
                  <a:gd name="T23" fmla="*/ 5 h 51"/>
                  <a:gd name="T24" fmla="*/ 8 w 50"/>
                  <a:gd name="T25" fmla="*/ 4 h 51"/>
                  <a:gd name="T26" fmla="*/ 5 w 50"/>
                  <a:gd name="T27" fmla="*/ 4 h 51"/>
                  <a:gd name="T28" fmla="*/ 5 w 50"/>
                  <a:gd name="T29" fmla="*/ 11 h 51"/>
                  <a:gd name="T30" fmla="*/ 6 w 50"/>
                  <a:gd name="T31" fmla="*/ 15 h 51"/>
                  <a:gd name="T32" fmla="*/ 8 w 50"/>
                  <a:gd name="T33" fmla="*/ 20 h 51"/>
                  <a:gd name="T34" fmla="*/ 4 w 50"/>
                  <a:gd name="T35" fmla="*/ 20 h 51"/>
                  <a:gd name="T36" fmla="*/ 5 w 50"/>
                  <a:gd name="T37" fmla="*/ 25 h 51"/>
                  <a:gd name="T38" fmla="*/ 2 w 50"/>
                  <a:gd name="T39" fmla="*/ 29 h 51"/>
                  <a:gd name="T40" fmla="*/ 1 w 50"/>
                  <a:gd name="T41" fmla="*/ 35 h 51"/>
                  <a:gd name="T42" fmla="*/ 4 w 50"/>
                  <a:gd name="T43" fmla="*/ 38 h 51"/>
                  <a:gd name="T44" fmla="*/ 10 w 50"/>
                  <a:gd name="T45" fmla="*/ 44 h 51"/>
                  <a:gd name="T46" fmla="*/ 8 w 50"/>
                  <a:gd name="T47" fmla="*/ 51 h 51"/>
                  <a:gd name="T48" fmla="*/ 32 w 50"/>
                  <a:gd name="T49" fmla="*/ 46 h 51"/>
                  <a:gd name="T50" fmla="*/ 47 w 50"/>
                  <a:gd name="T51" fmla="*/ 47 h 51"/>
                  <a:gd name="T52" fmla="*/ 47 w 50"/>
                  <a:gd name="T53"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51">
                    <a:moveTo>
                      <a:pt x="47" y="43"/>
                    </a:moveTo>
                    <a:cubicBezTo>
                      <a:pt x="46" y="42"/>
                      <a:pt x="44" y="35"/>
                      <a:pt x="44" y="34"/>
                    </a:cubicBezTo>
                    <a:cubicBezTo>
                      <a:pt x="44" y="33"/>
                      <a:pt x="47" y="28"/>
                      <a:pt x="47" y="26"/>
                    </a:cubicBezTo>
                    <a:cubicBezTo>
                      <a:pt x="47" y="24"/>
                      <a:pt x="50" y="23"/>
                      <a:pt x="50" y="21"/>
                    </a:cubicBezTo>
                    <a:cubicBezTo>
                      <a:pt x="50" y="19"/>
                      <a:pt x="49" y="13"/>
                      <a:pt x="47" y="8"/>
                    </a:cubicBezTo>
                    <a:cubicBezTo>
                      <a:pt x="47" y="8"/>
                      <a:pt x="46" y="8"/>
                      <a:pt x="46" y="8"/>
                    </a:cubicBezTo>
                    <a:cubicBezTo>
                      <a:pt x="44" y="6"/>
                      <a:pt x="38" y="6"/>
                      <a:pt x="36" y="9"/>
                    </a:cubicBezTo>
                    <a:cubicBezTo>
                      <a:pt x="34" y="11"/>
                      <a:pt x="30" y="7"/>
                      <a:pt x="29" y="5"/>
                    </a:cubicBezTo>
                    <a:cubicBezTo>
                      <a:pt x="29" y="4"/>
                      <a:pt x="25" y="2"/>
                      <a:pt x="23" y="3"/>
                    </a:cubicBezTo>
                    <a:cubicBezTo>
                      <a:pt x="21" y="5"/>
                      <a:pt x="20" y="4"/>
                      <a:pt x="20" y="2"/>
                    </a:cubicBezTo>
                    <a:cubicBezTo>
                      <a:pt x="20" y="0"/>
                      <a:pt x="17" y="1"/>
                      <a:pt x="16" y="3"/>
                    </a:cubicBezTo>
                    <a:cubicBezTo>
                      <a:pt x="16" y="5"/>
                      <a:pt x="13" y="6"/>
                      <a:pt x="12" y="5"/>
                    </a:cubicBezTo>
                    <a:cubicBezTo>
                      <a:pt x="11" y="4"/>
                      <a:pt x="9" y="2"/>
                      <a:pt x="8" y="4"/>
                    </a:cubicBezTo>
                    <a:cubicBezTo>
                      <a:pt x="7" y="5"/>
                      <a:pt x="6" y="5"/>
                      <a:pt x="5" y="4"/>
                    </a:cubicBezTo>
                    <a:cubicBezTo>
                      <a:pt x="4" y="7"/>
                      <a:pt x="4" y="10"/>
                      <a:pt x="5" y="11"/>
                    </a:cubicBezTo>
                    <a:cubicBezTo>
                      <a:pt x="6" y="12"/>
                      <a:pt x="7" y="14"/>
                      <a:pt x="6" y="15"/>
                    </a:cubicBezTo>
                    <a:cubicBezTo>
                      <a:pt x="6" y="16"/>
                      <a:pt x="9" y="18"/>
                      <a:pt x="8" y="20"/>
                    </a:cubicBezTo>
                    <a:cubicBezTo>
                      <a:pt x="6" y="21"/>
                      <a:pt x="5" y="18"/>
                      <a:pt x="4" y="20"/>
                    </a:cubicBezTo>
                    <a:cubicBezTo>
                      <a:pt x="3" y="22"/>
                      <a:pt x="6" y="24"/>
                      <a:pt x="5" y="25"/>
                    </a:cubicBezTo>
                    <a:cubicBezTo>
                      <a:pt x="4" y="26"/>
                      <a:pt x="2" y="27"/>
                      <a:pt x="2" y="29"/>
                    </a:cubicBezTo>
                    <a:cubicBezTo>
                      <a:pt x="3" y="32"/>
                      <a:pt x="3" y="34"/>
                      <a:pt x="1" y="35"/>
                    </a:cubicBezTo>
                    <a:cubicBezTo>
                      <a:pt x="0" y="36"/>
                      <a:pt x="2" y="36"/>
                      <a:pt x="4" y="38"/>
                    </a:cubicBezTo>
                    <a:cubicBezTo>
                      <a:pt x="7" y="39"/>
                      <a:pt x="11" y="41"/>
                      <a:pt x="10" y="44"/>
                    </a:cubicBezTo>
                    <a:cubicBezTo>
                      <a:pt x="10" y="46"/>
                      <a:pt x="9" y="47"/>
                      <a:pt x="8" y="51"/>
                    </a:cubicBezTo>
                    <a:cubicBezTo>
                      <a:pt x="13" y="51"/>
                      <a:pt x="22" y="48"/>
                      <a:pt x="32" y="46"/>
                    </a:cubicBezTo>
                    <a:cubicBezTo>
                      <a:pt x="38" y="45"/>
                      <a:pt x="43" y="46"/>
                      <a:pt x="47" y="47"/>
                    </a:cubicBezTo>
                    <a:cubicBezTo>
                      <a:pt x="48" y="45"/>
                      <a:pt x="48" y="44"/>
                      <a:pt x="47" y="4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 name="Freeform 28">
                <a:extLst>
                  <a:ext uri="{FF2B5EF4-FFF2-40B4-BE49-F238E27FC236}">
                    <a16:creationId xmlns:a16="http://schemas.microsoft.com/office/drawing/2014/main" id="{76A750E7-241C-44DD-925E-AE6B692299C8}"/>
                  </a:ext>
                </a:extLst>
              </p:cNvPr>
              <p:cNvSpPr>
                <a:spLocks/>
              </p:cNvSpPr>
              <p:nvPr/>
            </p:nvSpPr>
            <p:spPr bwMode="auto">
              <a:xfrm>
                <a:off x="4863252" y="3879004"/>
                <a:ext cx="77793" cy="120454"/>
              </a:xfrm>
              <a:custGeom>
                <a:avLst/>
                <a:gdLst>
                  <a:gd name="T0" fmla="*/ 29 w 34"/>
                  <a:gd name="T1" fmla="*/ 22 h 52"/>
                  <a:gd name="T2" fmla="*/ 29 w 34"/>
                  <a:gd name="T3" fmla="*/ 10 h 52"/>
                  <a:gd name="T4" fmla="*/ 27 w 34"/>
                  <a:gd name="T5" fmla="*/ 5 h 52"/>
                  <a:gd name="T6" fmla="*/ 25 w 34"/>
                  <a:gd name="T7" fmla="*/ 0 h 52"/>
                  <a:gd name="T8" fmla="*/ 23 w 34"/>
                  <a:gd name="T9" fmla="*/ 2 h 52"/>
                  <a:gd name="T10" fmla="*/ 3 w 34"/>
                  <a:gd name="T11" fmla="*/ 2 h 52"/>
                  <a:gd name="T12" fmla="*/ 4 w 34"/>
                  <a:gd name="T13" fmla="*/ 10 h 52"/>
                  <a:gd name="T14" fmla="*/ 3 w 34"/>
                  <a:gd name="T15" fmla="*/ 11 h 52"/>
                  <a:gd name="T16" fmla="*/ 6 w 34"/>
                  <a:gd name="T17" fmla="*/ 24 h 52"/>
                  <a:gd name="T18" fmla="*/ 3 w 34"/>
                  <a:gd name="T19" fmla="*/ 29 h 52"/>
                  <a:gd name="T20" fmla="*/ 0 w 34"/>
                  <a:gd name="T21" fmla="*/ 37 h 52"/>
                  <a:gd name="T22" fmla="*/ 3 w 34"/>
                  <a:gd name="T23" fmla="*/ 46 h 52"/>
                  <a:gd name="T24" fmla="*/ 3 w 34"/>
                  <a:gd name="T25" fmla="*/ 50 h 52"/>
                  <a:gd name="T26" fmla="*/ 9 w 34"/>
                  <a:gd name="T27" fmla="*/ 52 h 52"/>
                  <a:gd name="T28" fmla="*/ 25 w 34"/>
                  <a:gd name="T29" fmla="*/ 46 h 52"/>
                  <a:gd name="T30" fmla="*/ 34 w 34"/>
                  <a:gd name="T31" fmla="*/ 42 h 52"/>
                  <a:gd name="T32" fmla="*/ 31 w 34"/>
                  <a:gd name="T33" fmla="*/ 33 h 52"/>
                  <a:gd name="T34" fmla="*/ 29 w 34"/>
                  <a:gd name="T35"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2">
                    <a:moveTo>
                      <a:pt x="29" y="22"/>
                    </a:moveTo>
                    <a:cubicBezTo>
                      <a:pt x="28" y="19"/>
                      <a:pt x="29" y="13"/>
                      <a:pt x="29" y="10"/>
                    </a:cubicBezTo>
                    <a:cubicBezTo>
                      <a:pt x="29" y="8"/>
                      <a:pt x="28" y="6"/>
                      <a:pt x="27" y="5"/>
                    </a:cubicBezTo>
                    <a:cubicBezTo>
                      <a:pt x="26" y="5"/>
                      <a:pt x="26" y="3"/>
                      <a:pt x="25" y="0"/>
                    </a:cubicBezTo>
                    <a:cubicBezTo>
                      <a:pt x="24" y="1"/>
                      <a:pt x="24" y="3"/>
                      <a:pt x="23" y="2"/>
                    </a:cubicBezTo>
                    <a:cubicBezTo>
                      <a:pt x="23" y="1"/>
                      <a:pt x="4" y="0"/>
                      <a:pt x="3" y="2"/>
                    </a:cubicBezTo>
                    <a:cubicBezTo>
                      <a:pt x="2" y="3"/>
                      <a:pt x="5" y="8"/>
                      <a:pt x="4" y="10"/>
                    </a:cubicBezTo>
                    <a:cubicBezTo>
                      <a:pt x="4" y="11"/>
                      <a:pt x="4" y="11"/>
                      <a:pt x="3" y="11"/>
                    </a:cubicBezTo>
                    <a:cubicBezTo>
                      <a:pt x="5" y="16"/>
                      <a:pt x="6" y="22"/>
                      <a:pt x="6" y="24"/>
                    </a:cubicBezTo>
                    <a:cubicBezTo>
                      <a:pt x="6" y="26"/>
                      <a:pt x="3" y="27"/>
                      <a:pt x="3" y="29"/>
                    </a:cubicBezTo>
                    <a:cubicBezTo>
                      <a:pt x="3" y="31"/>
                      <a:pt x="0" y="36"/>
                      <a:pt x="0" y="37"/>
                    </a:cubicBezTo>
                    <a:cubicBezTo>
                      <a:pt x="0" y="38"/>
                      <a:pt x="2" y="45"/>
                      <a:pt x="3" y="46"/>
                    </a:cubicBezTo>
                    <a:cubicBezTo>
                      <a:pt x="4" y="47"/>
                      <a:pt x="4" y="48"/>
                      <a:pt x="3" y="50"/>
                    </a:cubicBezTo>
                    <a:cubicBezTo>
                      <a:pt x="7" y="51"/>
                      <a:pt x="9" y="52"/>
                      <a:pt x="9" y="52"/>
                    </a:cubicBezTo>
                    <a:cubicBezTo>
                      <a:pt x="11" y="52"/>
                      <a:pt x="21" y="48"/>
                      <a:pt x="25" y="46"/>
                    </a:cubicBezTo>
                    <a:cubicBezTo>
                      <a:pt x="28" y="44"/>
                      <a:pt x="32" y="43"/>
                      <a:pt x="34" y="42"/>
                    </a:cubicBezTo>
                    <a:cubicBezTo>
                      <a:pt x="33" y="39"/>
                      <a:pt x="31" y="35"/>
                      <a:pt x="31" y="33"/>
                    </a:cubicBezTo>
                    <a:cubicBezTo>
                      <a:pt x="31" y="28"/>
                      <a:pt x="30" y="24"/>
                      <a:pt x="29"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 name="Freeform 29">
                <a:extLst>
                  <a:ext uri="{FF2B5EF4-FFF2-40B4-BE49-F238E27FC236}">
                    <a16:creationId xmlns:a16="http://schemas.microsoft.com/office/drawing/2014/main" id="{3EAD0061-BA89-4B99-B2DA-A95634B547E6}"/>
                  </a:ext>
                </a:extLst>
              </p:cNvPr>
              <p:cNvSpPr>
                <a:spLocks/>
              </p:cNvSpPr>
              <p:nvPr/>
            </p:nvSpPr>
            <p:spPr bwMode="auto">
              <a:xfrm>
                <a:off x="4641165" y="3848891"/>
                <a:ext cx="140529" cy="106652"/>
              </a:xfrm>
              <a:custGeom>
                <a:avLst/>
                <a:gdLst>
                  <a:gd name="T0" fmla="*/ 20 w 61"/>
                  <a:gd name="T1" fmla="*/ 25 h 46"/>
                  <a:gd name="T2" fmla="*/ 24 w 61"/>
                  <a:gd name="T3" fmla="*/ 24 h 46"/>
                  <a:gd name="T4" fmla="*/ 30 w 61"/>
                  <a:gd name="T5" fmla="*/ 23 h 46"/>
                  <a:gd name="T6" fmla="*/ 37 w 61"/>
                  <a:gd name="T7" fmla="*/ 31 h 46"/>
                  <a:gd name="T8" fmla="*/ 38 w 61"/>
                  <a:gd name="T9" fmla="*/ 35 h 46"/>
                  <a:gd name="T10" fmla="*/ 38 w 61"/>
                  <a:gd name="T11" fmla="*/ 36 h 46"/>
                  <a:gd name="T12" fmla="*/ 44 w 61"/>
                  <a:gd name="T13" fmla="*/ 35 h 46"/>
                  <a:gd name="T14" fmla="*/ 46 w 61"/>
                  <a:gd name="T15" fmla="*/ 42 h 46"/>
                  <a:gd name="T16" fmla="*/ 50 w 61"/>
                  <a:gd name="T17" fmla="*/ 45 h 46"/>
                  <a:gd name="T18" fmla="*/ 53 w 61"/>
                  <a:gd name="T19" fmla="*/ 42 h 46"/>
                  <a:gd name="T20" fmla="*/ 55 w 61"/>
                  <a:gd name="T21" fmla="*/ 43 h 46"/>
                  <a:gd name="T22" fmla="*/ 57 w 61"/>
                  <a:gd name="T23" fmla="*/ 41 h 46"/>
                  <a:gd name="T24" fmla="*/ 56 w 61"/>
                  <a:gd name="T25" fmla="*/ 36 h 46"/>
                  <a:gd name="T26" fmla="*/ 60 w 61"/>
                  <a:gd name="T27" fmla="*/ 36 h 46"/>
                  <a:gd name="T28" fmla="*/ 58 w 61"/>
                  <a:gd name="T29" fmla="*/ 31 h 46"/>
                  <a:gd name="T30" fmla="*/ 57 w 61"/>
                  <a:gd name="T31" fmla="*/ 27 h 46"/>
                  <a:gd name="T32" fmla="*/ 57 w 61"/>
                  <a:gd name="T33" fmla="*/ 20 h 46"/>
                  <a:gd name="T34" fmla="*/ 56 w 61"/>
                  <a:gd name="T35" fmla="*/ 19 h 46"/>
                  <a:gd name="T36" fmla="*/ 54 w 61"/>
                  <a:gd name="T37" fmla="*/ 15 h 46"/>
                  <a:gd name="T38" fmla="*/ 54 w 61"/>
                  <a:gd name="T39" fmla="*/ 12 h 46"/>
                  <a:gd name="T40" fmla="*/ 51 w 61"/>
                  <a:gd name="T41" fmla="*/ 8 h 46"/>
                  <a:gd name="T42" fmla="*/ 48 w 61"/>
                  <a:gd name="T43" fmla="*/ 2 h 46"/>
                  <a:gd name="T44" fmla="*/ 42 w 61"/>
                  <a:gd name="T45" fmla="*/ 6 h 46"/>
                  <a:gd name="T46" fmla="*/ 37 w 61"/>
                  <a:gd name="T47" fmla="*/ 6 h 46"/>
                  <a:gd name="T48" fmla="*/ 32 w 61"/>
                  <a:gd name="T49" fmla="*/ 6 h 46"/>
                  <a:gd name="T50" fmla="*/ 30 w 61"/>
                  <a:gd name="T51" fmla="*/ 4 h 46"/>
                  <a:gd name="T52" fmla="*/ 30 w 61"/>
                  <a:gd name="T53" fmla="*/ 3 h 46"/>
                  <a:gd name="T54" fmla="*/ 29 w 61"/>
                  <a:gd name="T55" fmla="*/ 3 h 46"/>
                  <a:gd name="T56" fmla="*/ 17 w 61"/>
                  <a:gd name="T57" fmla="*/ 3 h 46"/>
                  <a:gd name="T58" fmla="*/ 12 w 61"/>
                  <a:gd name="T59" fmla="*/ 0 h 46"/>
                  <a:gd name="T60" fmla="*/ 10 w 61"/>
                  <a:gd name="T61" fmla="*/ 4 h 46"/>
                  <a:gd name="T62" fmla="*/ 10 w 61"/>
                  <a:gd name="T63" fmla="*/ 8 h 46"/>
                  <a:gd name="T64" fmla="*/ 7 w 61"/>
                  <a:gd name="T65" fmla="*/ 9 h 46"/>
                  <a:gd name="T66" fmla="*/ 1 w 61"/>
                  <a:gd name="T67" fmla="*/ 13 h 46"/>
                  <a:gd name="T68" fmla="*/ 0 w 61"/>
                  <a:gd name="T69" fmla="*/ 14 h 46"/>
                  <a:gd name="T70" fmla="*/ 6 w 61"/>
                  <a:gd name="T71" fmla="*/ 21 h 46"/>
                  <a:gd name="T72" fmla="*/ 15 w 61"/>
                  <a:gd name="T73" fmla="*/ 31 h 46"/>
                  <a:gd name="T74" fmla="*/ 20 w 61"/>
                  <a:gd name="T75"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46">
                    <a:moveTo>
                      <a:pt x="20" y="25"/>
                    </a:moveTo>
                    <a:cubicBezTo>
                      <a:pt x="20" y="23"/>
                      <a:pt x="22" y="23"/>
                      <a:pt x="24" y="24"/>
                    </a:cubicBezTo>
                    <a:cubicBezTo>
                      <a:pt x="26" y="24"/>
                      <a:pt x="28" y="23"/>
                      <a:pt x="30" y="23"/>
                    </a:cubicBezTo>
                    <a:cubicBezTo>
                      <a:pt x="32" y="23"/>
                      <a:pt x="37" y="29"/>
                      <a:pt x="37" y="31"/>
                    </a:cubicBezTo>
                    <a:cubicBezTo>
                      <a:pt x="37" y="32"/>
                      <a:pt x="37" y="34"/>
                      <a:pt x="38" y="35"/>
                    </a:cubicBezTo>
                    <a:cubicBezTo>
                      <a:pt x="38" y="36"/>
                      <a:pt x="38" y="36"/>
                      <a:pt x="38" y="36"/>
                    </a:cubicBezTo>
                    <a:cubicBezTo>
                      <a:pt x="41" y="35"/>
                      <a:pt x="43" y="35"/>
                      <a:pt x="44" y="35"/>
                    </a:cubicBezTo>
                    <a:cubicBezTo>
                      <a:pt x="45" y="35"/>
                      <a:pt x="46" y="39"/>
                      <a:pt x="46" y="42"/>
                    </a:cubicBezTo>
                    <a:cubicBezTo>
                      <a:pt x="46" y="44"/>
                      <a:pt x="49" y="46"/>
                      <a:pt x="50" y="45"/>
                    </a:cubicBezTo>
                    <a:cubicBezTo>
                      <a:pt x="51" y="43"/>
                      <a:pt x="53" y="41"/>
                      <a:pt x="53" y="42"/>
                    </a:cubicBezTo>
                    <a:cubicBezTo>
                      <a:pt x="53" y="43"/>
                      <a:pt x="54" y="43"/>
                      <a:pt x="55" y="43"/>
                    </a:cubicBezTo>
                    <a:cubicBezTo>
                      <a:pt x="55" y="42"/>
                      <a:pt x="56" y="42"/>
                      <a:pt x="57" y="41"/>
                    </a:cubicBezTo>
                    <a:cubicBezTo>
                      <a:pt x="58" y="40"/>
                      <a:pt x="55" y="38"/>
                      <a:pt x="56" y="36"/>
                    </a:cubicBezTo>
                    <a:cubicBezTo>
                      <a:pt x="57" y="34"/>
                      <a:pt x="58" y="37"/>
                      <a:pt x="60" y="36"/>
                    </a:cubicBezTo>
                    <a:cubicBezTo>
                      <a:pt x="61" y="34"/>
                      <a:pt x="58" y="32"/>
                      <a:pt x="58" y="31"/>
                    </a:cubicBezTo>
                    <a:cubicBezTo>
                      <a:pt x="59" y="30"/>
                      <a:pt x="58" y="28"/>
                      <a:pt x="57" y="27"/>
                    </a:cubicBezTo>
                    <a:cubicBezTo>
                      <a:pt x="56" y="26"/>
                      <a:pt x="56" y="23"/>
                      <a:pt x="57" y="20"/>
                    </a:cubicBezTo>
                    <a:cubicBezTo>
                      <a:pt x="56" y="20"/>
                      <a:pt x="56" y="20"/>
                      <a:pt x="56" y="19"/>
                    </a:cubicBezTo>
                    <a:cubicBezTo>
                      <a:pt x="55" y="18"/>
                      <a:pt x="56" y="15"/>
                      <a:pt x="54" y="15"/>
                    </a:cubicBezTo>
                    <a:cubicBezTo>
                      <a:pt x="52" y="15"/>
                      <a:pt x="52" y="12"/>
                      <a:pt x="54" y="12"/>
                    </a:cubicBezTo>
                    <a:cubicBezTo>
                      <a:pt x="55" y="11"/>
                      <a:pt x="51" y="10"/>
                      <a:pt x="51" y="8"/>
                    </a:cubicBezTo>
                    <a:cubicBezTo>
                      <a:pt x="51" y="6"/>
                      <a:pt x="49" y="2"/>
                      <a:pt x="48" y="2"/>
                    </a:cubicBezTo>
                    <a:cubicBezTo>
                      <a:pt x="47" y="2"/>
                      <a:pt x="44" y="6"/>
                      <a:pt x="42" y="6"/>
                    </a:cubicBezTo>
                    <a:cubicBezTo>
                      <a:pt x="41" y="6"/>
                      <a:pt x="38" y="3"/>
                      <a:pt x="37" y="6"/>
                    </a:cubicBezTo>
                    <a:cubicBezTo>
                      <a:pt x="36" y="8"/>
                      <a:pt x="34" y="5"/>
                      <a:pt x="32" y="6"/>
                    </a:cubicBezTo>
                    <a:cubicBezTo>
                      <a:pt x="31" y="8"/>
                      <a:pt x="30" y="4"/>
                      <a:pt x="30" y="4"/>
                    </a:cubicBezTo>
                    <a:cubicBezTo>
                      <a:pt x="30" y="4"/>
                      <a:pt x="30" y="4"/>
                      <a:pt x="30" y="3"/>
                    </a:cubicBezTo>
                    <a:cubicBezTo>
                      <a:pt x="30" y="3"/>
                      <a:pt x="29" y="3"/>
                      <a:pt x="29" y="3"/>
                    </a:cubicBezTo>
                    <a:cubicBezTo>
                      <a:pt x="25" y="5"/>
                      <a:pt x="18" y="4"/>
                      <a:pt x="17" y="3"/>
                    </a:cubicBezTo>
                    <a:cubicBezTo>
                      <a:pt x="17" y="1"/>
                      <a:pt x="12" y="0"/>
                      <a:pt x="12" y="0"/>
                    </a:cubicBezTo>
                    <a:cubicBezTo>
                      <a:pt x="12" y="0"/>
                      <a:pt x="12" y="3"/>
                      <a:pt x="10" y="4"/>
                    </a:cubicBezTo>
                    <a:cubicBezTo>
                      <a:pt x="8" y="5"/>
                      <a:pt x="10" y="7"/>
                      <a:pt x="10" y="8"/>
                    </a:cubicBezTo>
                    <a:cubicBezTo>
                      <a:pt x="10" y="8"/>
                      <a:pt x="9" y="10"/>
                      <a:pt x="7" y="9"/>
                    </a:cubicBezTo>
                    <a:cubicBezTo>
                      <a:pt x="6" y="8"/>
                      <a:pt x="3" y="12"/>
                      <a:pt x="1" y="13"/>
                    </a:cubicBezTo>
                    <a:cubicBezTo>
                      <a:pt x="1" y="13"/>
                      <a:pt x="0" y="13"/>
                      <a:pt x="0" y="14"/>
                    </a:cubicBezTo>
                    <a:cubicBezTo>
                      <a:pt x="3" y="16"/>
                      <a:pt x="2" y="18"/>
                      <a:pt x="6" y="21"/>
                    </a:cubicBezTo>
                    <a:cubicBezTo>
                      <a:pt x="9" y="23"/>
                      <a:pt x="13" y="26"/>
                      <a:pt x="15" y="31"/>
                    </a:cubicBezTo>
                    <a:cubicBezTo>
                      <a:pt x="17" y="29"/>
                      <a:pt x="20" y="26"/>
                      <a:pt x="2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 name="Freeform 30">
                <a:extLst>
                  <a:ext uri="{FF2B5EF4-FFF2-40B4-BE49-F238E27FC236}">
                    <a16:creationId xmlns:a16="http://schemas.microsoft.com/office/drawing/2014/main" id="{A26EB3AF-F23F-4BEE-807F-67CCC6007887}"/>
                  </a:ext>
                </a:extLst>
              </p:cNvPr>
              <p:cNvSpPr>
                <a:spLocks/>
              </p:cNvSpPr>
              <p:nvPr/>
            </p:nvSpPr>
            <p:spPr bwMode="auto">
              <a:xfrm>
                <a:off x="4708920" y="3929193"/>
                <a:ext cx="77793" cy="74029"/>
              </a:xfrm>
              <a:custGeom>
                <a:avLst/>
                <a:gdLst>
                  <a:gd name="T0" fmla="*/ 27 w 34"/>
                  <a:gd name="T1" fmla="*/ 19 h 32"/>
                  <a:gd name="T2" fmla="*/ 24 w 34"/>
                  <a:gd name="T3" fmla="*/ 16 h 32"/>
                  <a:gd name="T4" fmla="*/ 25 w 34"/>
                  <a:gd name="T5" fmla="*/ 10 h 32"/>
                  <a:gd name="T6" fmla="*/ 26 w 34"/>
                  <a:gd name="T7" fmla="*/ 8 h 32"/>
                  <a:gd name="T8" fmla="*/ 24 w 34"/>
                  <a:gd name="T9" fmla="*/ 7 h 32"/>
                  <a:gd name="T10" fmla="*/ 21 w 34"/>
                  <a:gd name="T11" fmla="*/ 10 h 32"/>
                  <a:gd name="T12" fmla="*/ 17 w 34"/>
                  <a:gd name="T13" fmla="*/ 7 h 32"/>
                  <a:gd name="T14" fmla="*/ 15 w 34"/>
                  <a:gd name="T15" fmla="*/ 0 h 32"/>
                  <a:gd name="T16" fmla="*/ 9 w 34"/>
                  <a:gd name="T17" fmla="*/ 1 h 32"/>
                  <a:gd name="T18" fmla="*/ 8 w 34"/>
                  <a:gd name="T19" fmla="*/ 5 h 32"/>
                  <a:gd name="T20" fmla="*/ 2 w 34"/>
                  <a:gd name="T21" fmla="*/ 10 h 32"/>
                  <a:gd name="T22" fmla="*/ 0 w 34"/>
                  <a:gd name="T23" fmla="*/ 13 h 32"/>
                  <a:gd name="T24" fmla="*/ 10 w 34"/>
                  <a:gd name="T25" fmla="*/ 20 h 32"/>
                  <a:gd name="T26" fmla="*/ 29 w 34"/>
                  <a:gd name="T27" fmla="*/ 32 h 32"/>
                  <a:gd name="T28" fmla="*/ 31 w 34"/>
                  <a:gd name="T29" fmla="*/ 32 h 32"/>
                  <a:gd name="T30" fmla="*/ 33 w 34"/>
                  <a:gd name="T31" fmla="*/ 25 h 32"/>
                  <a:gd name="T32" fmla="*/ 27 w 34"/>
                  <a:gd name="T3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2">
                    <a:moveTo>
                      <a:pt x="27" y="19"/>
                    </a:moveTo>
                    <a:cubicBezTo>
                      <a:pt x="25" y="17"/>
                      <a:pt x="23" y="17"/>
                      <a:pt x="24" y="16"/>
                    </a:cubicBezTo>
                    <a:cubicBezTo>
                      <a:pt x="26" y="15"/>
                      <a:pt x="26" y="13"/>
                      <a:pt x="25" y="10"/>
                    </a:cubicBezTo>
                    <a:cubicBezTo>
                      <a:pt x="25" y="9"/>
                      <a:pt x="25" y="9"/>
                      <a:pt x="26" y="8"/>
                    </a:cubicBezTo>
                    <a:cubicBezTo>
                      <a:pt x="25" y="8"/>
                      <a:pt x="24" y="8"/>
                      <a:pt x="24" y="7"/>
                    </a:cubicBezTo>
                    <a:cubicBezTo>
                      <a:pt x="24" y="6"/>
                      <a:pt x="22" y="8"/>
                      <a:pt x="21" y="10"/>
                    </a:cubicBezTo>
                    <a:cubicBezTo>
                      <a:pt x="20" y="11"/>
                      <a:pt x="17" y="9"/>
                      <a:pt x="17" y="7"/>
                    </a:cubicBezTo>
                    <a:cubicBezTo>
                      <a:pt x="17" y="4"/>
                      <a:pt x="16" y="0"/>
                      <a:pt x="15" y="0"/>
                    </a:cubicBezTo>
                    <a:cubicBezTo>
                      <a:pt x="14" y="0"/>
                      <a:pt x="12" y="0"/>
                      <a:pt x="9" y="1"/>
                    </a:cubicBezTo>
                    <a:cubicBezTo>
                      <a:pt x="9" y="2"/>
                      <a:pt x="8" y="4"/>
                      <a:pt x="8" y="5"/>
                    </a:cubicBezTo>
                    <a:cubicBezTo>
                      <a:pt x="8" y="7"/>
                      <a:pt x="3" y="9"/>
                      <a:pt x="2" y="10"/>
                    </a:cubicBezTo>
                    <a:cubicBezTo>
                      <a:pt x="1" y="11"/>
                      <a:pt x="0" y="12"/>
                      <a:pt x="0" y="13"/>
                    </a:cubicBezTo>
                    <a:cubicBezTo>
                      <a:pt x="3" y="15"/>
                      <a:pt x="7" y="18"/>
                      <a:pt x="10" y="20"/>
                    </a:cubicBezTo>
                    <a:cubicBezTo>
                      <a:pt x="16" y="24"/>
                      <a:pt x="25" y="30"/>
                      <a:pt x="29" y="32"/>
                    </a:cubicBezTo>
                    <a:cubicBezTo>
                      <a:pt x="30" y="32"/>
                      <a:pt x="30" y="32"/>
                      <a:pt x="31" y="32"/>
                    </a:cubicBezTo>
                    <a:cubicBezTo>
                      <a:pt x="32" y="28"/>
                      <a:pt x="33" y="27"/>
                      <a:pt x="33" y="25"/>
                    </a:cubicBezTo>
                    <a:cubicBezTo>
                      <a:pt x="34" y="22"/>
                      <a:pt x="30" y="20"/>
                      <a:pt x="27"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 name="Freeform 31">
                <a:extLst>
                  <a:ext uri="{FF2B5EF4-FFF2-40B4-BE49-F238E27FC236}">
                    <a16:creationId xmlns:a16="http://schemas.microsoft.com/office/drawing/2014/main" id="{4559C3B1-8FD9-4EE8-951E-86545687428E}"/>
                  </a:ext>
                </a:extLst>
              </p:cNvPr>
              <p:cNvSpPr>
                <a:spLocks/>
              </p:cNvSpPr>
              <p:nvPr/>
            </p:nvSpPr>
            <p:spPr bwMode="auto">
              <a:xfrm>
                <a:off x="4676298" y="3901589"/>
                <a:ext cx="52698" cy="57717"/>
              </a:xfrm>
              <a:custGeom>
                <a:avLst/>
                <a:gdLst>
                  <a:gd name="T0" fmla="*/ 22 w 23"/>
                  <a:gd name="T1" fmla="*/ 17 h 25"/>
                  <a:gd name="T2" fmla="*/ 23 w 23"/>
                  <a:gd name="T3" fmla="*/ 12 h 25"/>
                  <a:gd name="T4" fmla="*/ 22 w 23"/>
                  <a:gd name="T5" fmla="*/ 8 h 25"/>
                  <a:gd name="T6" fmla="*/ 15 w 23"/>
                  <a:gd name="T7" fmla="*/ 0 h 25"/>
                  <a:gd name="T8" fmla="*/ 9 w 23"/>
                  <a:gd name="T9" fmla="*/ 1 h 25"/>
                  <a:gd name="T10" fmla="*/ 5 w 23"/>
                  <a:gd name="T11" fmla="*/ 2 h 25"/>
                  <a:gd name="T12" fmla="*/ 0 w 23"/>
                  <a:gd name="T13" fmla="*/ 8 h 25"/>
                  <a:gd name="T14" fmla="*/ 1 w 23"/>
                  <a:gd name="T15" fmla="*/ 11 h 25"/>
                  <a:gd name="T16" fmla="*/ 7 w 23"/>
                  <a:gd name="T17" fmla="*/ 21 h 25"/>
                  <a:gd name="T18" fmla="*/ 14 w 23"/>
                  <a:gd name="T19" fmla="*/ 25 h 25"/>
                  <a:gd name="T20" fmla="*/ 16 w 23"/>
                  <a:gd name="T21" fmla="*/ 22 h 25"/>
                  <a:gd name="T22" fmla="*/ 22 w 23"/>
                  <a:gd name="T2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22" y="17"/>
                    </a:moveTo>
                    <a:cubicBezTo>
                      <a:pt x="22" y="15"/>
                      <a:pt x="23" y="14"/>
                      <a:pt x="23" y="12"/>
                    </a:cubicBezTo>
                    <a:cubicBezTo>
                      <a:pt x="22" y="11"/>
                      <a:pt x="22" y="9"/>
                      <a:pt x="22" y="8"/>
                    </a:cubicBezTo>
                    <a:cubicBezTo>
                      <a:pt x="22" y="6"/>
                      <a:pt x="17" y="0"/>
                      <a:pt x="15" y="0"/>
                    </a:cubicBezTo>
                    <a:cubicBezTo>
                      <a:pt x="13" y="0"/>
                      <a:pt x="11" y="1"/>
                      <a:pt x="9" y="1"/>
                    </a:cubicBezTo>
                    <a:cubicBezTo>
                      <a:pt x="7" y="0"/>
                      <a:pt x="5" y="0"/>
                      <a:pt x="5" y="2"/>
                    </a:cubicBezTo>
                    <a:cubicBezTo>
                      <a:pt x="5" y="3"/>
                      <a:pt x="2" y="6"/>
                      <a:pt x="0" y="8"/>
                    </a:cubicBezTo>
                    <a:cubicBezTo>
                      <a:pt x="0" y="9"/>
                      <a:pt x="1" y="10"/>
                      <a:pt x="1" y="11"/>
                    </a:cubicBezTo>
                    <a:cubicBezTo>
                      <a:pt x="3" y="17"/>
                      <a:pt x="5" y="19"/>
                      <a:pt x="7" y="21"/>
                    </a:cubicBezTo>
                    <a:cubicBezTo>
                      <a:pt x="9" y="22"/>
                      <a:pt x="11" y="23"/>
                      <a:pt x="14" y="25"/>
                    </a:cubicBezTo>
                    <a:cubicBezTo>
                      <a:pt x="14" y="24"/>
                      <a:pt x="15" y="23"/>
                      <a:pt x="16" y="22"/>
                    </a:cubicBezTo>
                    <a:cubicBezTo>
                      <a:pt x="17" y="21"/>
                      <a:pt x="22" y="19"/>
                      <a:pt x="22" y="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 name="Freeform 32">
                <a:extLst>
                  <a:ext uri="{FF2B5EF4-FFF2-40B4-BE49-F238E27FC236}">
                    <a16:creationId xmlns:a16="http://schemas.microsoft.com/office/drawing/2014/main" id="{0A4F11B7-B36A-4FE9-AD0B-2A5234D95902}"/>
                  </a:ext>
                </a:extLst>
              </p:cNvPr>
              <p:cNvSpPr>
                <a:spLocks/>
              </p:cNvSpPr>
              <p:nvPr/>
            </p:nvSpPr>
            <p:spPr bwMode="auto">
              <a:xfrm>
                <a:off x="4607288" y="3559049"/>
                <a:ext cx="154331" cy="124218"/>
              </a:xfrm>
              <a:custGeom>
                <a:avLst/>
                <a:gdLst>
                  <a:gd name="T0" fmla="*/ 31 w 67"/>
                  <a:gd name="T1" fmla="*/ 42 h 54"/>
                  <a:gd name="T2" fmla="*/ 40 w 67"/>
                  <a:gd name="T3" fmla="*/ 36 h 54"/>
                  <a:gd name="T4" fmla="*/ 40 w 67"/>
                  <a:gd name="T5" fmla="*/ 14 h 54"/>
                  <a:gd name="T6" fmla="*/ 67 w 67"/>
                  <a:gd name="T7" fmla="*/ 14 h 54"/>
                  <a:gd name="T8" fmla="*/ 67 w 67"/>
                  <a:gd name="T9" fmla="*/ 3 h 54"/>
                  <a:gd name="T10" fmla="*/ 61 w 67"/>
                  <a:gd name="T11" fmla="*/ 0 h 54"/>
                  <a:gd name="T12" fmla="*/ 31 w 67"/>
                  <a:gd name="T13" fmla="*/ 0 h 54"/>
                  <a:gd name="T14" fmla="*/ 27 w 67"/>
                  <a:gd name="T15" fmla="*/ 7 h 54"/>
                  <a:gd name="T16" fmla="*/ 16 w 67"/>
                  <a:gd name="T17" fmla="*/ 22 h 54"/>
                  <a:gd name="T18" fmla="*/ 2 w 67"/>
                  <a:gd name="T19" fmla="*/ 47 h 54"/>
                  <a:gd name="T20" fmla="*/ 0 w 67"/>
                  <a:gd name="T21" fmla="*/ 54 h 54"/>
                  <a:gd name="T22" fmla="*/ 31 w 67"/>
                  <a:gd name="T23" fmla="*/ 54 h 54"/>
                  <a:gd name="T24" fmla="*/ 31 w 67"/>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54">
                    <a:moveTo>
                      <a:pt x="31" y="42"/>
                    </a:moveTo>
                    <a:cubicBezTo>
                      <a:pt x="31" y="40"/>
                      <a:pt x="40" y="38"/>
                      <a:pt x="40" y="36"/>
                    </a:cubicBezTo>
                    <a:cubicBezTo>
                      <a:pt x="40" y="34"/>
                      <a:pt x="40" y="14"/>
                      <a:pt x="40" y="14"/>
                    </a:cubicBezTo>
                    <a:cubicBezTo>
                      <a:pt x="40" y="14"/>
                      <a:pt x="66" y="15"/>
                      <a:pt x="67" y="14"/>
                    </a:cubicBezTo>
                    <a:cubicBezTo>
                      <a:pt x="67" y="14"/>
                      <a:pt x="67" y="8"/>
                      <a:pt x="67" y="3"/>
                    </a:cubicBezTo>
                    <a:cubicBezTo>
                      <a:pt x="66" y="1"/>
                      <a:pt x="67" y="0"/>
                      <a:pt x="61" y="0"/>
                    </a:cubicBezTo>
                    <a:cubicBezTo>
                      <a:pt x="56" y="0"/>
                      <a:pt x="41" y="0"/>
                      <a:pt x="31" y="0"/>
                    </a:cubicBezTo>
                    <a:cubicBezTo>
                      <a:pt x="29" y="2"/>
                      <a:pt x="28" y="5"/>
                      <a:pt x="27" y="7"/>
                    </a:cubicBezTo>
                    <a:cubicBezTo>
                      <a:pt x="25" y="11"/>
                      <a:pt x="16" y="16"/>
                      <a:pt x="16" y="22"/>
                    </a:cubicBezTo>
                    <a:cubicBezTo>
                      <a:pt x="16" y="27"/>
                      <a:pt x="7" y="35"/>
                      <a:pt x="2" y="47"/>
                    </a:cubicBezTo>
                    <a:cubicBezTo>
                      <a:pt x="0" y="50"/>
                      <a:pt x="0" y="52"/>
                      <a:pt x="0" y="54"/>
                    </a:cubicBezTo>
                    <a:cubicBezTo>
                      <a:pt x="31" y="54"/>
                      <a:pt x="31" y="54"/>
                      <a:pt x="31" y="54"/>
                    </a:cubicBezTo>
                    <a:cubicBezTo>
                      <a:pt x="31" y="54"/>
                      <a:pt x="31" y="44"/>
                      <a:pt x="31" y="4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 name="Freeform 33">
                <a:extLst>
                  <a:ext uri="{FF2B5EF4-FFF2-40B4-BE49-F238E27FC236}">
                    <a16:creationId xmlns:a16="http://schemas.microsoft.com/office/drawing/2014/main" id="{C40BF22E-2CB7-4D3C-AF35-DD4BB4A53838}"/>
                  </a:ext>
                </a:extLst>
              </p:cNvPr>
              <p:cNvSpPr>
                <a:spLocks/>
              </p:cNvSpPr>
              <p:nvPr/>
            </p:nvSpPr>
            <p:spPr bwMode="auto">
              <a:xfrm>
                <a:off x="4604778" y="3565323"/>
                <a:ext cx="225851" cy="247181"/>
              </a:xfrm>
              <a:custGeom>
                <a:avLst/>
                <a:gdLst>
                  <a:gd name="T0" fmla="*/ 8 w 98"/>
                  <a:gd name="T1" fmla="*/ 92 h 107"/>
                  <a:gd name="T2" fmla="*/ 15 w 98"/>
                  <a:gd name="T3" fmla="*/ 92 h 107"/>
                  <a:gd name="T4" fmla="*/ 21 w 98"/>
                  <a:gd name="T5" fmla="*/ 92 h 107"/>
                  <a:gd name="T6" fmla="*/ 26 w 98"/>
                  <a:gd name="T7" fmla="*/ 95 h 107"/>
                  <a:gd name="T8" fmla="*/ 29 w 98"/>
                  <a:gd name="T9" fmla="*/ 95 h 107"/>
                  <a:gd name="T10" fmla="*/ 34 w 98"/>
                  <a:gd name="T11" fmla="*/ 103 h 107"/>
                  <a:gd name="T12" fmla="*/ 38 w 98"/>
                  <a:gd name="T13" fmla="*/ 107 h 107"/>
                  <a:gd name="T14" fmla="*/ 42 w 98"/>
                  <a:gd name="T15" fmla="*/ 104 h 107"/>
                  <a:gd name="T16" fmla="*/ 47 w 98"/>
                  <a:gd name="T17" fmla="*/ 102 h 107"/>
                  <a:gd name="T18" fmla="*/ 52 w 98"/>
                  <a:gd name="T19" fmla="*/ 101 h 107"/>
                  <a:gd name="T20" fmla="*/ 57 w 98"/>
                  <a:gd name="T21" fmla="*/ 102 h 107"/>
                  <a:gd name="T22" fmla="*/ 62 w 98"/>
                  <a:gd name="T23" fmla="*/ 100 h 107"/>
                  <a:gd name="T24" fmla="*/ 93 w 98"/>
                  <a:gd name="T25" fmla="*/ 100 h 107"/>
                  <a:gd name="T26" fmla="*/ 94 w 98"/>
                  <a:gd name="T27" fmla="*/ 93 h 107"/>
                  <a:gd name="T28" fmla="*/ 92 w 98"/>
                  <a:gd name="T29" fmla="*/ 91 h 107"/>
                  <a:gd name="T30" fmla="*/ 84 w 98"/>
                  <a:gd name="T31" fmla="*/ 20 h 107"/>
                  <a:gd name="T32" fmla="*/ 98 w 98"/>
                  <a:gd name="T33" fmla="*/ 20 h 107"/>
                  <a:gd name="T34" fmla="*/ 69 w 98"/>
                  <a:gd name="T35" fmla="*/ 1 h 107"/>
                  <a:gd name="T36" fmla="*/ 68 w 98"/>
                  <a:gd name="T37" fmla="*/ 0 h 107"/>
                  <a:gd name="T38" fmla="*/ 68 w 98"/>
                  <a:gd name="T39" fmla="*/ 11 h 107"/>
                  <a:gd name="T40" fmla="*/ 41 w 98"/>
                  <a:gd name="T41" fmla="*/ 11 h 107"/>
                  <a:gd name="T42" fmla="*/ 41 w 98"/>
                  <a:gd name="T43" fmla="*/ 33 h 107"/>
                  <a:gd name="T44" fmla="*/ 32 w 98"/>
                  <a:gd name="T45" fmla="*/ 39 h 107"/>
                  <a:gd name="T46" fmla="*/ 32 w 98"/>
                  <a:gd name="T47" fmla="*/ 51 h 107"/>
                  <a:gd name="T48" fmla="*/ 1 w 98"/>
                  <a:gd name="T49" fmla="*/ 51 h 107"/>
                  <a:gd name="T50" fmla="*/ 5 w 98"/>
                  <a:gd name="T51" fmla="*/ 60 h 107"/>
                  <a:gd name="T52" fmla="*/ 7 w 98"/>
                  <a:gd name="T53" fmla="*/ 73 h 107"/>
                  <a:gd name="T54" fmla="*/ 4 w 98"/>
                  <a:gd name="T55" fmla="*/ 89 h 107"/>
                  <a:gd name="T56" fmla="*/ 3 w 98"/>
                  <a:gd name="T57" fmla="*/ 96 h 107"/>
                  <a:gd name="T58" fmla="*/ 3 w 98"/>
                  <a:gd name="T59" fmla="*/ 96 h 107"/>
                  <a:gd name="T60" fmla="*/ 8 w 98"/>
                  <a:gd name="T61"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7">
                    <a:moveTo>
                      <a:pt x="8" y="92"/>
                    </a:moveTo>
                    <a:cubicBezTo>
                      <a:pt x="11" y="93"/>
                      <a:pt x="15" y="92"/>
                      <a:pt x="15" y="92"/>
                    </a:cubicBezTo>
                    <a:cubicBezTo>
                      <a:pt x="15" y="92"/>
                      <a:pt x="19" y="90"/>
                      <a:pt x="21" y="92"/>
                    </a:cubicBezTo>
                    <a:cubicBezTo>
                      <a:pt x="24" y="93"/>
                      <a:pt x="26" y="95"/>
                      <a:pt x="26" y="95"/>
                    </a:cubicBezTo>
                    <a:cubicBezTo>
                      <a:pt x="29" y="95"/>
                      <a:pt x="29" y="95"/>
                      <a:pt x="29" y="95"/>
                    </a:cubicBezTo>
                    <a:cubicBezTo>
                      <a:pt x="29" y="95"/>
                      <a:pt x="31" y="102"/>
                      <a:pt x="34" y="103"/>
                    </a:cubicBezTo>
                    <a:cubicBezTo>
                      <a:pt x="36" y="103"/>
                      <a:pt x="38" y="105"/>
                      <a:pt x="38" y="107"/>
                    </a:cubicBezTo>
                    <a:cubicBezTo>
                      <a:pt x="41" y="107"/>
                      <a:pt x="42" y="106"/>
                      <a:pt x="42" y="104"/>
                    </a:cubicBezTo>
                    <a:cubicBezTo>
                      <a:pt x="42" y="102"/>
                      <a:pt x="44" y="99"/>
                      <a:pt x="47" y="102"/>
                    </a:cubicBezTo>
                    <a:cubicBezTo>
                      <a:pt x="51" y="105"/>
                      <a:pt x="51" y="103"/>
                      <a:pt x="52" y="101"/>
                    </a:cubicBezTo>
                    <a:cubicBezTo>
                      <a:pt x="52" y="100"/>
                      <a:pt x="55" y="102"/>
                      <a:pt x="57" y="102"/>
                    </a:cubicBezTo>
                    <a:cubicBezTo>
                      <a:pt x="59" y="102"/>
                      <a:pt x="62" y="100"/>
                      <a:pt x="62" y="100"/>
                    </a:cubicBezTo>
                    <a:cubicBezTo>
                      <a:pt x="62" y="100"/>
                      <a:pt x="92" y="101"/>
                      <a:pt x="93" y="100"/>
                    </a:cubicBezTo>
                    <a:cubicBezTo>
                      <a:pt x="95" y="99"/>
                      <a:pt x="94" y="93"/>
                      <a:pt x="94" y="93"/>
                    </a:cubicBezTo>
                    <a:cubicBezTo>
                      <a:pt x="92" y="91"/>
                      <a:pt x="92" y="91"/>
                      <a:pt x="92" y="91"/>
                    </a:cubicBezTo>
                    <a:cubicBezTo>
                      <a:pt x="84" y="20"/>
                      <a:pt x="84" y="20"/>
                      <a:pt x="84" y="20"/>
                    </a:cubicBezTo>
                    <a:cubicBezTo>
                      <a:pt x="98" y="20"/>
                      <a:pt x="98" y="20"/>
                      <a:pt x="98" y="20"/>
                    </a:cubicBezTo>
                    <a:cubicBezTo>
                      <a:pt x="83" y="10"/>
                      <a:pt x="71" y="2"/>
                      <a:pt x="69" y="1"/>
                    </a:cubicBezTo>
                    <a:cubicBezTo>
                      <a:pt x="69" y="1"/>
                      <a:pt x="68" y="0"/>
                      <a:pt x="68" y="0"/>
                    </a:cubicBezTo>
                    <a:cubicBezTo>
                      <a:pt x="68" y="5"/>
                      <a:pt x="68" y="11"/>
                      <a:pt x="68" y="11"/>
                    </a:cubicBezTo>
                    <a:cubicBezTo>
                      <a:pt x="67" y="12"/>
                      <a:pt x="41" y="11"/>
                      <a:pt x="41" y="11"/>
                    </a:cubicBezTo>
                    <a:cubicBezTo>
                      <a:pt x="41" y="11"/>
                      <a:pt x="41" y="31"/>
                      <a:pt x="41" y="33"/>
                    </a:cubicBezTo>
                    <a:cubicBezTo>
                      <a:pt x="41" y="35"/>
                      <a:pt x="32" y="37"/>
                      <a:pt x="32" y="39"/>
                    </a:cubicBezTo>
                    <a:cubicBezTo>
                      <a:pt x="32" y="41"/>
                      <a:pt x="32" y="51"/>
                      <a:pt x="32" y="51"/>
                    </a:cubicBezTo>
                    <a:cubicBezTo>
                      <a:pt x="1" y="51"/>
                      <a:pt x="1" y="51"/>
                      <a:pt x="1" y="51"/>
                    </a:cubicBezTo>
                    <a:cubicBezTo>
                      <a:pt x="0" y="56"/>
                      <a:pt x="3" y="58"/>
                      <a:pt x="5" y="60"/>
                    </a:cubicBezTo>
                    <a:cubicBezTo>
                      <a:pt x="8" y="63"/>
                      <a:pt x="3" y="68"/>
                      <a:pt x="7" y="73"/>
                    </a:cubicBezTo>
                    <a:cubicBezTo>
                      <a:pt x="11" y="78"/>
                      <a:pt x="6" y="86"/>
                      <a:pt x="4" y="89"/>
                    </a:cubicBezTo>
                    <a:cubicBezTo>
                      <a:pt x="3" y="91"/>
                      <a:pt x="3" y="93"/>
                      <a:pt x="3" y="96"/>
                    </a:cubicBezTo>
                    <a:cubicBezTo>
                      <a:pt x="3" y="96"/>
                      <a:pt x="3" y="96"/>
                      <a:pt x="3" y="96"/>
                    </a:cubicBezTo>
                    <a:cubicBezTo>
                      <a:pt x="6" y="95"/>
                      <a:pt x="5" y="92"/>
                      <a:pt x="8" y="9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 name="Freeform 34">
                <a:extLst>
                  <a:ext uri="{FF2B5EF4-FFF2-40B4-BE49-F238E27FC236}">
                    <a16:creationId xmlns:a16="http://schemas.microsoft.com/office/drawing/2014/main" id="{E5547799-659E-4141-9CBE-3BCC09BA6AFA}"/>
                  </a:ext>
                </a:extLst>
              </p:cNvPr>
              <p:cNvSpPr>
                <a:spLocks/>
              </p:cNvSpPr>
              <p:nvPr/>
            </p:nvSpPr>
            <p:spPr bwMode="auto">
              <a:xfrm>
                <a:off x="4692609" y="3611748"/>
                <a:ext cx="311172" cy="288587"/>
              </a:xfrm>
              <a:custGeom>
                <a:avLst/>
                <a:gdLst>
                  <a:gd name="T0" fmla="*/ 128 w 135"/>
                  <a:gd name="T1" fmla="*/ 52 h 125"/>
                  <a:gd name="T2" fmla="*/ 124 w 135"/>
                  <a:gd name="T3" fmla="*/ 43 h 125"/>
                  <a:gd name="T4" fmla="*/ 115 w 135"/>
                  <a:gd name="T5" fmla="*/ 40 h 125"/>
                  <a:gd name="T6" fmla="*/ 109 w 135"/>
                  <a:gd name="T7" fmla="*/ 33 h 125"/>
                  <a:gd name="T8" fmla="*/ 60 w 135"/>
                  <a:gd name="T9" fmla="*/ 0 h 125"/>
                  <a:gd name="T10" fmla="*/ 46 w 135"/>
                  <a:gd name="T11" fmla="*/ 0 h 125"/>
                  <a:gd name="T12" fmla="*/ 54 w 135"/>
                  <a:gd name="T13" fmla="*/ 71 h 125"/>
                  <a:gd name="T14" fmla="*/ 56 w 135"/>
                  <a:gd name="T15" fmla="*/ 73 h 125"/>
                  <a:gd name="T16" fmla="*/ 55 w 135"/>
                  <a:gd name="T17" fmla="*/ 80 h 125"/>
                  <a:gd name="T18" fmla="*/ 24 w 135"/>
                  <a:gd name="T19" fmla="*/ 80 h 125"/>
                  <a:gd name="T20" fmla="*/ 19 w 135"/>
                  <a:gd name="T21" fmla="*/ 82 h 125"/>
                  <a:gd name="T22" fmla="*/ 14 w 135"/>
                  <a:gd name="T23" fmla="*/ 81 h 125"/>
                  <a:gd name="T24" fmla="*/ 9 w 135"/>
                  <a:gd name="T25" fmla="*/ 82 h 125"/>
                  <a:gd name="T26" fmla="*/ 4 w 135"/>
                  <a:gd name="T27" fmla="*/ 84 h 125"/>
                  <a:gd name="T28" fmla="*/ 0 w 135"/>
                  <a:gd name="T29" fmla="*/ 87 h 125"/>
                  <a:gd name="T30" fmla="*/ 1 w 135"/>
                  <a:gd name="T31" fmla="*/ 88 h 125"/>
                  <a:gd name="T32" fmla="*/ 2 w 135"/>
                  <a:gd name="T33" fmla="*/ 91 h 125"/>
                  <a:gd name="T34" fmla="*/ 4 w 135"/>
                  <a:gd name="T35" fmla="*/ 96 h 125"/>
                  <a:gd name="T36" fmla="*/ 8 w 135"/>
                  <a:gd name="T37" fmla="*/ 101 h 125"/>
                  <a:gd name="T38" fmla="*/ 8 w 135"/>
                  <a:gd name="T39" fmla="*/ 107 h 125"/>
                  <a:gd name="T40" fmla="*/ 10 w 135"/>
                  <a:gd name="T41" fmla="*/ 109 h 125"/>
                  <a:gd name="T42" fmla="*/ 15 w 135"/>
                  <a:gd name="T43" fmla="*/ 109 h 125"/>
                  <a:gd name="T44" fmla="*/ 20 w 135"/>
                  <a:gd name="T45" fmla="*/ 109 h 125"/>
                  <a:gd name="T46" fmla="*/ 26 w 135"/>
                  <a:gd name="T47" fmla="*/ 105 h 125"/>
                  <a:gd name="T48" fmla="*/ 29 w 135"/>
                  <a:gd name="T49" fmla="*/ 111 h 125"/>
                  <a:gd name="T50" fmla="*/ 32 w 135"/>
                  <a:gd name="T51" fmla="*/ 115 h 125"/>
                  <a:gd name="T52" fmla="*/ 32 w 135"/>
                  <a:gd name="T53" fmla="*/ 118 h 125"/>
                  <a:gd name="T54" fmla="*/ 34 w 135"/>
                  <a:gd name="T55" fmla="*/ 122 h 125"/>
                  <a:gd name="T56" fmla="*/ 38 w 135"/>
                  <a:gd name="T57" fmla="*/ 123 h 125"/>
                  <a:gd name="T58" fmla="*/ 42 w 135"/>
                  <a:gd name="T59" fmla="*/ 124 h 125"/>
                  <a:gd name="T60" fmla="*/ 46 w 135"/>
                  <a:gd name="T61" fmla="*/ 122 h 125"/>
                  <a:gd name="T62" fmla="*/ 50 w 135"/>
                  <a:gd name="T63" fmla="*/ 121 h 125"/>
                  <a:gd name="T64" fmla="*/ 53 w 135"/>
                  <a:gd name="T65" fmla="*/ 122 h 125"/>
                  <a:gd name="T66" fmla="*/ 55 w 135"/>
                  <a:gd name="T67" fmla="*/ 122 h 125"/>
                  <a:gd name="T68" fmla="*/ 58 w 135"/>
                  <a:gd name="T69" fmla="*/ 116 h 125"/>
                  <a:gd name="T70" fmla="*/ 57 w 135"/>
                  <a:gd name="T71" fmla="*/ 110 h 125"/>
                  <a:gd name="T72" fmla="*/ 63 w 135"/>
                  <a:gd name="T73" fmla="*/ 108 h 125"/>
                  <a:gd name="T74" fmla="*/ 66 w 135"/>
                  <a:gd name="T75" fmla="*/ 103 h 125"/>
                  <a:gd name="T76" fmla="*/ 69 w 135"/>
                  <a:gd name="T77" fmla="*/ 97 h 125"/>
                  <a:gd name="T78" fmla="*/ 74 w 135"/>
                  <a:gd name="T79" fmla="*/ 97 h 125"/>
                  <a:gd name="T80" fmla="*/ 77 w 135"/>
                  <a:gd name="T81" fmla="*/ 93 h 125"/>
                  <a:gd name="T82" fmla="*/ 81 w 135"/>
                  <a:gd name="T83" fmla="*/ 91 h 125"/>
                  <a:gd name="T84" fmla="*/ 84 w 135"/>
                  <a:gd name="T85" fmla="*/ 89 h 125"/>
                  <a:gd name="T86" fmla="*/ 91 w 135"/>
                  <a:gd name="T87" fmla="*/ 87 h 125"/>
                  <a:gd name="T88" fmla="*/ 97 w 135"/>
                  <a:gd name="T89" fmla="*/ 84 h 125"/>
                  <a:gd name="T90" fmla="*/ 107 w 135"/>
                  <a:gd name="T91" fmla="*/ 84 h 125"/>
                  <a:gd name="T92" fmla="*/ 114 w 135"/>
                  <a:gd name="T93" fmla="*/ 82 h 125"/>
                  <a:gd name="T94" fmla="*/ 126 w 135"/>
                  <a:gd name="T95" fmla="*/ 81 h 125"/>
                  <a:gd name="T96" fmla="*/ 131 w 135"/>
                  <a:gd name="T97" fmla="*/ 78 h 125"/>
                  <a:gd name="T98" fmla="*/ 134 w 135"/>
                  <a:gd name="T99" fmla="*/ 72 h 125"/>
                  <a:gd name="T100" fmla="*/ 134 w 135"/>
                  <a:gd name="T101" fmla="*/ 50 h 125"/>
                  <a:gd name="T102" fmla="*/ 128 w 135"/>
                  <a:gd name="T103" fmla="*/ 5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125">
                    <a:moveTo>
                      <a:pt x="128" y="52"/>
                    </a:moveTo>
                    <a:cubicBezTo>
                      <a:pt x="128" y="52"/>
                      <a:pt x="128" y="46"/>
                      <a:pt x="124" y="43"/>
                    </a:cubicBezTo>
                    <a:cubicBezTo>
                      <a:pt x="120" y="41"/>
                      <a:pt x="115" y="40"/>
                      <a:pt x="115" y="40"/>
                    </a:cubicBezTo>
                    <a:cubicBezTo>
                      <a:pt x="115" y="40"/>
                      <a:pt x="112" y="35"/>
                      <a:pt x="109" y="33"/>
                    </a:cubicBezTo>
                    <a:cubicBezTo>
                      <a:pt x="108" y="32"/>
                      <a:pt x="82" y="14"/>
                      <a:pt x="60" y="0"/>
                    </a:cubicBezTo>
                    <a:cubicBezTo>
                      <a:pt x="46" y="0"/>
                      <a:pt x="46" y="0"/>
                      <a:pt x="46" y="0"/>
                    </a:cubicBezTo>
                    <a:cubicBezTo>
                      <a:pt x="54" y="71"/>
                      <a:pt x="54" y="71"/>
                      <a:pt x="54" y="71"/>
                    </a:cubicBezTo>
                    <a:cubicBezTo>
                      <a:pt x="56" y="73"/>
                      <a:pt x="56" y="73"/>
                      <a:pt x="56" y="73"/>
                    </a:cubicBezTo>
                    <a:cubicBezTo>
                      <a:pt x="56" y="73"/>
                      <a:pt x="57" y="79"/>
                      <a:pt x="55" y="80"/>
                    </a:cubicBezTo>
                    <a:cubicBezTo>
                      <a:pt x="54" y="81"/>
                      <a:pt x="24" y="80"/>
                      <a:pt x="24" y="80"/>
                    </a:cubicBezTo>
                    <a:cubicBezTo>
                      <a:pt x="24" y="80"/>
                      <a:pt x="21" y="82"/>
                      <a:pt x="19" y="82"/>
                    </a:cubicBezTo>
                    <a:cubicBezTo>
                      <a:pt x="17" y="82"/>
                      <a:pt x="14" y="80"/>
                      <a:pt x="14" y="81"/>
                    </a:cubicBezTo>
                    <a:cubicBezTo>
                      <a:pt x="13" y="83"/>
                      <a:pt x="13" y="85"/>
                      <a:pt x="9" y="82"/>
                    </a:cubicBezTo>
                    <a:cubicBezTo>
                      <a:pt x="6" y="79"/>
                      <a:pt x="4" y="82"/>
                      <a:pt x="4" y="84"/>
                    </a:cubicBezTo>
                    <a:cubicBezTo>
                      <a:pt x="4" y="86"/>
                      <a:pt x="3" y="87"/>
                      <a:pt x="0" y="87"/>
                    </a:cubicBezTo>
                    <a:cubicBezTo>
                      <a:pt x="1" y="88"/>
                      <a:pt x="1" y="88"/>
                      <a:pt x="1" y="88"/>
                    </a:cubicBezTo>
                    <a:cubicBezTo>
                      <a:pt x="2" y="91"/>
                      <a:pt x="2" y="91"/>
                      <a:pt x="2" y="91"/>
                    </a:cubicBezTo>
                    <a:cubicBezTo>
                      <a:pt x="2" y="91"/>
                      <a:pt x="2" y="94"/>
                      <a:pt x="4" y="96"/>
                    </a:cubicBezTo>
                    <a:cubicBezTo>
                      <a:pt x="5" y="97"/>
                      <a:pt x="8" y="100"/>
                      <a:pt x="8" y="101"/>
                    </a:cubicBezTo>
                    <a:cubicBezTo>
                      <a:pt x="8" y="102"/>
                      <a:pt x="8" y="107"/>
                      <a:pt x="8" y="107"/>
                    </a:cubicBezTo>
                    <a:cubicBezTo>
                      <a:pt x="8" y="107"/>
                      <a:pt x="9" y="111"/>
                      <a:pt x="10" y="109"/>
                    </a:cubicBezTo>
                    <a:cubicBezTo>
                      <a:pt x="12" y="108"/>
                      <a:pt x="14" y="111"/>
                      <a:pt x="15" y="109"/>
                    </a:cubicBezTo>
                    <a:cubicBezTo>
                      <a:pt x="16" y="106"/>
                      <a:pt x="19" y="109"/>
                      <a:pt x="20" y="109"/>
                    </a:cubicBezTo>
                    <a:cubicBezTo>
                      <a:pt x="22" y="109"/>
                      <a:pt x="25" y="105"/>
                      <a:pt x="26" y="105"/>
                    </a:cubicBezTo>
                    <a:cubicBezTo>
                      <a:pt x="27" y="105"/>
                      <a:pt x="29" y="109"/>
                      <a:pt x="29" y="111"/>
                    </a:cubicBezTo>
                    <a:cubicBezTo>
                      <a:pt x="29" y="113"/>
                      <a:pt x="33" y="114"/>
                      <a:pt x="32" y="115"/>
                    </a:cubicBezTo>
                    <a:cubicBezTo>
                      <a:pt x="30" y="115"/>
                      <a:pt x="30" y="118"/>
                      <a:pt x="32" y="118"/>
                    </a:cubicBezTo>
                    <a:cubicBezTo>
                      <a:pt x="34" y="118"/>
                      <a:pt x="33" y="121"/>
                      <a:pt x="34" y="122"/>
                    </a:cubicBezTo>
                    <a:cubicBezTo>
                      <a:pt x="35" y="124"/>
                      <a:pt x="37" y="125"/>
                      <a:pt x="38" y="123"/>
                    </a:cubicBezTo>
                    <a:cubicBezTo>
                      <a:pt x="39" y="121"/>
                      <a:pt x="41" y="123"/>
                      <a:pt x="42" y="124"/>
                    </a:cubicBezTo>
                    <a:cubicBezTo>
                      <a:pt x="43" y="125"/>
                      <a:pt x="46" y="124"/>
                      <a:pt x="46" y="122"/>
                    </a:cubicBezTo>
                    <a:cubicBezTo>
                      <a:pt x="47" y="120"/>
                      <a:pt x="50" y="119"/>
                      <a:pt x="50" y="121"/>
                    </a:cubicBezTo>
                    <a:cubicBezTo>
                      <a:pt x="50" y="123"/>
                      <a:pt x="51" y="124"/>
                      <a:pt x="53" y="122"/>
                    </a:cubicBezTo>
                    <a:cubicBezTo>
                      <a:pt x="54" y="122"/>
                      <a:pt x="55" y="122"/>
                      <a:pt x="55" y="122"/>
                    </a:cubicBezTo>
                    <a:cubicBezTo>
                      <a:pt x="56" y="119"/>
                      <a:pt x="57" y="117"/>
                      <a:pt x="58" y="116"/>
                    </a:cubicBezTo>
                    <a:cubicBezTo>
                      <a:pt x="58" y="114"/>
                      <a:pt x="56" y="111"/>
                      <a:pt x="57" y="110"/>
                    </a:cubicBezTo>
                    <a:cubicBezTo>
                      <a:pt x="58" y="110"/>
                      <a:pt x="62" y="111"/>
                      <a:pt x="63" y="108"/>
                    </a:cubicBezTo>
                    <a:cubicBezTo>
                      <a:pt x="65" y="104"/>
                      <a:pt x="66" y="103"/>
                      <a:pt x="66" y="103"/>
                    </a:cubicBezTo>
                    <a:cubicBezTo>
                      <a:pt x="66" y="103"/>
                      <a:pt x="67" y="95"/>
                      <a:pt x="69" y="97"/>
                    </a:cubicBezTo>
                    <a:cubicBezTo>
                      <a:pt x="71" y="98"/>
                      <a:pt x="73" y="100"/>
                      <a:pt x="74" y="97"/>
                    </a:cubicBezTo>
                    <a:cubicBezTo>
                      <a:pt x="74" y="94"/>
                      <a:pt x="77" y="96"/>
                      <a:pt x="77" y="93"/>
                    </a:cubicBezTo>
                    <a:cubicBezTo>
                      <a:pt x="78" y="90"/>
                      <a:pt x="79" y="91"/>
                      <a:pt x="81" y="91"/>
                    </a:cubicBezTo>
                    <a:cubicBezTo>
                      <a:pt x="83" y="92"/>
                      <a:pt x="84" y="91"/>
                      <a:pt x="84" y="89"/>
                    </a:cubicBezTo>
                    <a:cubicBezTo>
                      <a:pt x="84" y="88"/>
                      <a:pt x="88" y="89"/>
                      <a:pt x="91" y="87"/>
                    </a:cubicBezTo>
                    <a:cubicBezTo>
                      <a:pt x="94" y="84"/>
                      <a:pt x="96" y="83"/>
                      <a:pt x="97" y="84"/>
                    </a:cubicBezTo>
                    <a:cubicBezTo>
                      <a:pt x="98" y="85"/>
                      <a:pt x="106" y="85"/>
                      <a:pt x="107" y="84"/>
                    </a:cubicBezTo>
                    <a:cubicBezTo>
                      <a:pt x="108" y="84"/>
                      <a:pt x="111" y="82"/>
                      <a:pt x="114" y="82"/>
                    </a:cubicBezTo>
                    <a:cubicBezTo>
                      <a:pt x="117" y="83"/>
                      <a:pt x="123" y="81"/>
                      <a:pt x="126" y="81"/>
                    </a:cubicBezTo>
                    <a:cubicBezTo>
                      <a:pt x="129" y="81"/>
                      <a:pt x="130" y="79"/>
                      <a:pt x="131" y="78"/>
                    </a:cubicBezTo>
                    <a:cubicBezTo>
                      <a:pt x="132" y="77"/>
                      <a:pt x="133" y="72"/>
                      <a:pt x="134" y="72"/>
                    </a:cubicBezTo>
                    <a:cubicBezTo>
                      <a:pt x="135" y="71"/>
                      <a:pt x="134" y="56"/>
                      <a:pt x="134" y="50"/>
                    </a:cubicBezTo>
                    <a:cubicBezTo>
                      <a:pt x="132" y="51"/>
                      <a:pt x="128" y="52"/>
                      <a:pt x="128" y="5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 name="Freeform 35">
                <a:extLst>
                  <a:ext uri="{FF2B5EF4-FFF2-40B4-BE49-F238E27FC236}">
                    <a16:creationId xmlns:a16="http://schemas.microsoft.com/office/drawing/2014/main" id="{21EBE2B6-52C9-42C6-97A5-79B2B754BC99}"/>
                  </a:ext>
                </a:extLst>
              </p:cNvPr>
              <p:cNvSpPr>
                <a:spLocks/>
              </p:cNvSpPr>
              <p:nvPr/>
            </p:nvSpPr>
            <p:spPr bwMode="auto">
              <a:xfrm>
                <a:off x="4819336" y="3802466"/>
                <a:ext cx="154331" cy="109161"/>
              </a:xfrm>
              <a:custGeom>
                <a:avLst/>
                <a:gdLst>
                  <a:gd name="T0" fmla="*/ 66 w 67"/>
                  <a:gd name="T1" fmla="*/ 26 h 47"/>
                  <a:gd name="T2" fmla="*/ 63 w 67"/>
                  <a:gd name="T3" fmla="*/ 25 h 47"/>
                  <a:gd name="T4" fmla="*/ 62 w 67"/>
                  <a:gd name="T5" fmla="*/ 20 h 47"/>
                  <a:gd name="T6" fmla="*/ 58 w 67"/>
                  <a:gd name="T7" fmla="*/ 21 h 47"/>
                  <a:gd name="T8" fmla="*/ 55 w 67"/>
                  <a:gd name="T9" fmla="*/ 18 h 47"/>
                  <a:gd name="T10" fmla="*/ 54 w 67"/>
                  <a:gd name="T11" fmla="*/ 15 h 47"/>
                  <a:gd name="T12" fmla="*/ 50 w 67"/>
                  <a:gd name="T13" fmla="*/ 11 h 47"/>
                  <a:gd name="T14" fmla="*/ 47 w 67"/>
                  <a:gd name="T15" fmla="*/ 6 h 47"/>
                  <a:gd name="T16" fmla="*/ 47 w 67"/>
                  <a:gd name="T17" fmla="*/ 2 h 47"/>
                  <a:gd name="T18" fmla="*/ 42 w 67"/>
                  <a:gd name="T19" fmla="*/ 1 h 47"/>
                  <a:gd name="T20" fmla="*/ 36 w 67"/>
                  <a:gd name="T21" fmla="*/ 4 h 47"/>
                  <a:gd name="T22" fmla="*/ 29 w 67"/>
                  <a:gd name="T23" fmla="*/ 6 h 47"/>
                  <a:gd name="T24" fmla="*/ 26 w 67"/>
                  <a:gd name="T25" fmla="*/ 8 h 47"/>
                  <a:gd name="T26" fmla="*/ 22 w 67"/>
                  <a:gd name="T27" fmla="*/ 10 h 47"/>
                  <a:gd name="T28" fmla="*/ 19 w 67"/>
                  <a:gd name="T29" fmla="*/ 14 h 47"/>
                  <a:gd name="T30" fmla="*/ 14 w 67"/>
                  <a:gd name="T31" fmla="*/ 14 h 47"/>
                  <a:gd name="T32" fmla="*/ 11 w 67"/>
                  <a:gd name="T33" fmla="*/ 20 h 47"/>
                  <a:gd name="T34" fmla="*/ 8 w 67"/>
                  <a:gd name="T35" fmla="*/ 25 h 47"/>
                  <a:gd name="T36" fmla="*/ 2 w 67"/>
                  <a:gd name="T37" fmla="*/ 27 h 47"/>
                  <a:gd name="T38" fmla="*/ 3 w 67"/>
                  <a:gd name="T39" fmla="*/ 33 h 47"/>
                  <a:gd name="T40" fmla="*/ 0 w 67"/>
                  <a:gd name="T41" fmla="*/ 39 h 47"/>
                  <a:gd name="T42" fmla="*/ 4 w 67"/>
                  <a:gd name="T43" fmla="*/ 41 h 47"/>
                  <a:gd name="T44" fmla="*/ 11 w 67"/>
                  <a:gd name="T45" fmla="*/ 45 h 47"/>
                  <a:gd name="T46" fmla="*/ 21 w 67"/>
                  <a:gd name="T47" fmla="*/ 44 h 47"/>
                  <a:gd name="T48" fmla="*/ 23 w 67"/>
                  <a:gd name="T49" fmla="*/ 43 h 47"/>
                  <a:gd name="T50" fmla="*/ 22 w 67"/>
                  <a:gd name="T51" fmla="*/ 35 h 47"/>
                  <a:gd name="T52" fmla="*/ 42 w 67"/>
                  <a:gd name="T53" fmla="*/ 35 h 47"/>
                  <a:gd name="T54" fmla="*/ 45 w 67"/>
                  <a:gd name="T55" fmla="*/ 33 h 47"/>
                  <a:gd name="T56" fmla="*/ 53 w 67"/>
                  <a:gd name="T57" fmla="*/ 34 h 47"/>
                  <a:gd name="T58" fmla="*/ 57 w 67"/>
                  <a:gd name="T59" fmla="*/ 31 h 47"/>
                  <a:gd name="T60" fmla="*/ 64 w 67"/>
                  <a:gd name="T61" fmla="*/ 30 h 47"/>
                  <a:gd name="T62" fmla="*/ 66 w 67"/>
                  <a:gd name="T63" fmla="*/ 26 h 47"/>
                  <a:gd name="T64" fmla="*/ 66 w 67"/>
                  <a:gd name="T6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47">
                    <a:moveTo>
                      <a:pt x="66" y="26"/>
                    </a:moveTo>
                    <a:cubicBezTo>
                      <a:pt x="65" y="25"/>
                      <a:pt x="63" y="25"/>
                      <a:pt x="63" y="25"/>
                    </a:cubicBezTo>
                    <a:cubicBezTo>
                      <a:pt x="62" y="25"/>
                      <a:pt x="63" y="21"/>
                      <a:pt x="62" y="20"/>
                    </a:cubicBezTo>
                    <a:cubicBezTo>
                      <a:pt x="62" y="20"/>
                      <a:pt x="60" y="22"/>
                      <a:pt x="58" y="21"/>
                    </a:cubicBezTo>
                    <a:cubicBezTo>
                      <a:pt x="57" y="20"/>
                      <a:pt x="56" y="18"/>
                      <a:pt x="55" y="18"/>
                    </a:cubicBezTo>
                    <a:cubicBezTo>
                      <a:pt x="54" y="18"/>
                      <a:pt x="54" y="17"/>
                      <a:pt x="54" y="15"/>
                    </a:cubicBezTo>
                    <a:cubicBezTo>
                      <a:pt x="54" y="13"/>
                      <a:pt x="51" y="12"/>
                      <a:pt x="50" y="11"/>
                    </a:cubicBezTo>
                    <a:cubicBezTo>
                      <a:pt x="48" y="10"/>
                      <a:pt x="48" y="7"/>
                      <a:pt x="47" y="6"/>
                    </a:cubicBezTo>
                    <a:cubicBezTo>
                      <a:pt x="47" y="6"/>
                      <a:pt x="47" y="4"/>
                      <a:pt x="47" y="2"/>
                    </a:cubicBezTo>
                    <a:cubicBezTo>
                      <a:pt x="45" y="2"/>
                      <a:pt x="43" y="2"/>
                      <a:pt x="42" y="1"/>
                    </a:cubicBezTo>
                    <a:cubicBezTo>
                      <a:pt x="41" y="0"/>
                      <a:pt x="39" y="1"/>
                      <a:pt x="36" y="4"/>
                    </a:cubicBezTo>
                    <a:cubicBezTo>
                      <a:pt x="33" y="6"/>
                      <a:pt x="29" y="5"/>
                      <a:pt x="29" y="6"/>
                    </a:cubicBezTo>
                    <a:cubicBezTo>
                      <a:pt x="29" y="8"/>
                      <a:pt x="28" y="9"/>
                      <a:pt x="26" y="8"/>
                    </a:cubicBezTo>
                    <a:cubicBezTo>
                      <a:pt x="24" y="8"/>
                      <a:pt x="23" y="7"/>
                      <a:pt x="22" y="10"/>
                    </a:cubicBezTo>
                    <a:cubicBezTo>
                      <a:pt x="22" y="13"/>
                      <a:pt x="19" y="11"/>
                      <a:pt x="19" y="14"/>
                    </a:cubicBezTo>
                    <a:cubicBezTo>
                      <a:pt x="18" y="17"/>
                      <a:pt x="16" y="15"/>
                      <a:pt x="14" y="14"/>
                    </a:cubicBezTo>
                    <a:cubicBezTo>
                      <a:pt x="12" y="12"/>
                      <a:pt x="11" y="20"/>
                      <a:pt x="11" y="20"/>
                    </a:cubicBezTo>
                    <a:cubicBezTo>
                      <a:pt x="11" y="20"/>
                      <a:pt x="10" y="21"/>
                      <a:pt x="8" y="25"/>
                    </a:cubicBezTo>
                    <a:cubicBezTo>
                      <a:pt x="7" y="28"/>
                      <a:pt x="3" y="27"/>
                      <a:pt x="2" y="27"/>
                    </a:cubicBezTo>
                    <a:cubicBezTo>
                      <a:pt x="1" y="28"/>
                      <a:pt x="3" y="31"/>
                      <a:pt x="3" y="33"/>
                    </a:cubicBezTo>
                    <a:cubicBezTo>
                      <a:pt x="2" y="34"/>
                      <a:pt x="1" y="36"/>
                      <a:pt x="0" y="39"/>
                    </a:cubicBezTo>
                    <a:cubicBezTo>
                      <a:pt x="2" y="39"/>
                      <a:pt x="4" y="41"/>
                      <a:pt x="4" y="41"/>
                    </a:cubicBezTo>
                    <a:cubicBezTo>
                      <a:pt x="5" y="43"/>
                      <a:pt x="9" y="47"/>
                      <a:pt x="11" y="45"/>
                    </a:cubicBezTo>
                    <a:cubicBezTo>
                      <a:pt x="13" y="42"/>
                      <a:pt x="19" y="42"/>
                      <a:pt x="21" y="44"/>
                    </a:cubicBezTo>
                    <a:cubicBezTo>
                      <a:pt x="22" y="45"/>
                      <a:pt x="23" y="44"/>
                      <a:pt x="23" y="43"/>
                    </a:cubicBezTo>
                    <a:cubicBezTo>
                      <a:pt x="24" y="41"/>
                      <a:pt x="21" y="36"/>
                      <a:pt x="22" y="35"/>
                    </a:cubicBezTo>
                    <a:cubicBezTo>
                      <a:pt x="23" y="33"/>
                      <a:pt x="42" y="34"/>
                      <a:pt x="42" y="35"/>
                    </a:cubicBezTo>
                    <a:cubicBezTo>
                      <a:pt x="43" y="36"/>
                      <a:pt x="43" y="33"/>
                      <a:pt x="45" y="33"/>
                    </a:cubicBezTo>
                    <a:cubicBezTo>
                      <a:pt x="48" y="33"/>
                      <a:pt x="51" y="35"/>
                      <a:pt x="53" y="34"/>
                    </a:cubicBezTo>
                    <a:cubicBezTo>
                      <a:pt x="54" y="34"/>
                      <a:pt x="56" y="31"/>
                      <a:pt x="57" y="31"/>
                    </a:cubicBezTo>
                    <a:cubicBezTo>
                      <a:pt x="59" y="31"/>
                      <a:pt x="63" y="31"/>
                      <a:pt x="64" y="30"/>
                    </a:cubicBezTo>
                    <a:cubicBezTo>
                      <a:pt x="65" y="28"/>
                      <a:pt x="67" y="28"/>
                      <a:pt x="66" y="26"/>
                    </a:cubicBezTo>
                    <a:cubicBezTo>
                      <a:pt x="66" y="26"/>
                      <a:pt x="66" y="26"/>
                      <a:pt x="66"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2" name="Freeform 36">
                <a:extLst>
                  <a:ext uri="{FF2B5EF4-FFF2-40B4-BE49-F238E27FC236}">
                    <a16:creationId xmlns:a16="http://schemas.microsoft.com/office/drawing/2014/main" id="{503A95FA-C75E-441A-941F-549D8D7AC76E}"/>
                  </a:ext>
                </a:extLst>
              </p:cNvPr>
              <p:cNvSpPr>
                <a:spLocks/>
              </p:cNvSpPr>
              <p:nvPr/>
            </p:nvSpPr>
            <p:spPr bwMode="auto">
              <a:xfrm>
                <a:off x="4927243" y="3641861"/>
                <a:ext cx="288587" cy="223341"/>
              </a:xfrm>
              <a:custGeom>
                <a:avLst/>
                <a:gdLst>
                  <a:gd name="T0" fmla="*/ 119 w 125"/>
                  <a:gd name="T1" fmla="*/ 14 h 97"/>
                  <a:gd name="T2" fmla="*/ 118 w 125"/>
                  <a:gd name="T3" fmla="*/ 4 h 97"/>
                  <a:gd name="T4" fmla="*/ 112 w 125"/>
                  <a:gd name="T5" fmla="*/ 7 h 97"/>
                  <a:gd name="T6" fmla="*/ 107 w 125"/>
                  <a:gd name="T7" fmla="*/ 2 h 97"/>
                  <a:gd name="T8" fmla="*/ 95 w 125"/>
                  <a:gd name="T9" fmla="*/ 0 h 97"/>
                  <a:gd name="T10" fmla="*/ 61 w 125"/>
                  <a:gd name="T11" fmla="*/ 21 h 97"/>
                  <a:gd name="T12" fmla="*/ 46 w 125"/>
                  <a:gd name="T13" fmla="*/ 33 h 97"/>
                  <a:gd name="T14" fmla="*/ 33 w 125"/>
                  <a:gd name="T15" fmla="*/ 37 h 97"/>
                  <a:gd name="T16" fmla="*/ 32 w 125"/>
                  <a:gd name="T17" fmla="*/ 37 h 97"/>
                  <a:gd name="T18" fmla="*/ 32 w 125"/>
                  <a:gd name="T19" fmla="*/ 59 h 97"/>
                  <a:gd name="T20" fmla="*/ 29 w 125"/>
                  <a:gd name="T21" fmla="*/ 65 h 97"/>
                  <a:gd name="T22" fmla="*/ 24 w 125"/>
                  <a:gd name="T23" fmla="*/ 68 h 97"/>
                  <a:gd name="T24" fmla="*/ 12 w 125"/>
                  <a:gd name="T25" fmla="*/ 69 h 97"/>
                  <a:gd name="T26" fmla="*/ 5 w 125"/>
                  <a:gd name="T27" fmla="*/ 71 h 97"/>
                  <a:gd name="T28" fmla="*/ 0 w 125"/>
                  <a:gd name="T29" fmla="*/ 72 h 97"/>
                  <a:gd name="T30" fmla="*/ 0 w 125"/>
                  <a:gd name="T31" fmla="*/ 76 h 97"/>
                  <a:gd name="T32" fmla="*/ 3 w 125"/>
                  <a:gd name="T33" fmla="*/ 81 h 97"/>
                  <a:gd name="T34" fmla="*/ 7 w 125"/>
                  <a:gd name="T35" fmla="*/ 85 h 97"/>
                  <a:gd name="T36" fmla="*/ 8 w 125"/>
                  <a:gd name="T37" fmla="*/ 88 h 97"/>
                  <a:gd name="T38" fmla="*/ 11 w 125"/>
                  <a:gd name="T39" fmla="*/ 91 h 97"/>
                  <a:gd name="T40" fmla="*/ 15 w 125"/>
                  <a:gd name="T41" fmla="*/ 90 h 97"/>
                  <a:gd name="T42" fmla="*/ 16 w 125"/>
                  <a:gd name="T43" fmla="*/ 95 h 97"/>
                  <a:gd name="T44" fmla="*/ 19 w 125"/>
                  <a:gd name="T45" fmla="*/ 96 h 97"/>
                  <a:gd name="T46" fmla="*/ 22 w 125"/>
                  <a:gd name="T47" fmla="*/ 93 h 97"/>
                  <a:gd name="T48" fmla="*/ 25 w 125"/>
                  <a:gd name="T49" fmla="*/ 96 h 97"/>
                  <a:gd name="T50" fmla="*/ 28 w 125"/>
                  <a:gd name="T51" fmla="*/ 95 h 97"/>
                  <a:gd name="T52" fmla="*/ 31 w 125"/>
                  <a:gd name="T53" fmla="*/ 89 h 97"/>
                  <a:gd name="T54" fmla="*/ 33 w 125"/>
                  <a:gd name="T55" fmla="*/ 83 h 97"/>
                  <a:gd name="T56" fmla="*/ 41 w 125"/>
                  <a:gd name="T57" fmla="*/ 83 h 97"/>
                  <a:gd name="T58" fmla="*/ 45 w 125"/>
                  <a:gd name="T59" fmla="*/ 81 h 97"/>
                  <a:gd name="T60" fmla="*/ 52 w 125"/>
                  <a:gd name="T61" fmla="*/ 83 h 97"/>
                  <a:gd name="T62" fmla="*/ 56 w 125"/>
                  <a:gd name="T63" fmla="*/ 87 h 97"/>
                  <a:gd name="T64" fmla="*/ 63 w 125"/>
                  <a:gd name="T65" fmla="*/ 86 h 97"/>
                  <a:gd name="T66" fmla="*/ 69 w 125"/>
                  <a:gd name="T67" fmla="*/ 89 h 97"/>
                  <a:gd name="T68" fmla="*/ 77 w 125"/>
                  <a:gd name="T69" fmla="*/ 89 h 97"/>
                  <a:gd name="T70" fmla="*/ 83 w 125"/>
                  <a:gd name="T71" fmla="*/ 85 h 97"/>
                  <a:gd name="T72" fmla="*/ 93 w 125"/>
                  <a:gd name="T73" fmla="*/ 85 h 97"/>
                  <a:gd name="T74" fmla="*/ 100 w 125"/>
                  <a:gd name="T75" fmla="*/ 87 h 97"/>
                  <a:gd name="T76" fmla="*/ 106 w 125"/>
                  <a:gd name="T77" fmla="*/ 82 h 97"/>
                  <a:gd name="T78" fmla="*/ 107 w 125"/>
                  <a:gd name="T79" fmla="*/ 82 h 97"/>
                  <a:gd name="T80" fmla="*/ 107 w 125"/>
                  <a:gd name="T81" fmla="*/ 79 h 97"/>
                  <a:gd name="T82" fmla="*/ 108 w 125"/>
                  <a:gd name="T83" fmla="*/ 72 h 97"/>
                  <a:gd name="T84" fmla="*/ 121 w 125"/>
                  <a:gd name="T85" fmla="*/ 56 h 97"/>
                  <a:gd name="T86" fmla="*/ 122 w 125"/>
                  <a:gd name="T87" fmla="*/ 36 h 97"/>
                  <a:gd name="T88" fmla="*/ 124 w 125"/>
                  <a:gd name="T89" fmla="*/ 27 h 97"/>
                  <a:gd name="T90" fmla="*/ 122 w 125"/>
                  <a:gd name="T91" fmla="*/ 21 h 97"/>
                  <a:gd name="T92" fmla="*/ 119 w 125"/>
                  <a:gd name="T93"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97">
                    <a:moveTo>
                      <a:pt x="119" y="14"/>
                    </a:moveTo>
                    <a:cubicBezTo>
                      <a:pt x="119" y="13"/>
                      <a:pt x="119" y="8"/>
                      <a:pt x="118" y="4"/>
                    </a:cubicBezTo>
                    <a:cubicBezTo>
                      <a:pt x="112" y="7"/>
                      <a:pt x="112" y="7"/>
                      <a:pt x="112" y="7"/>
                    </a:cubicBezTo>
                    <a:cubicBezTo>
                      <a:pt x="112" y="7"/>
                      <a:pt x="110" y="4"/>
                      <a:pt x="107" y="2"/>
                    </a:cubicBezTo>
                    <a:cubicBezTo>
                      <a:pt x="104" y="0"/>
                      <a:pt x="95" y="0"/>
                      <a:pt x="95" y="0"/>
                    </a:cubicBezTo>
                    <a:cubicBezTo>
                      <a:pt x="61" y="21"/>
                      <a:pt x="61" y="21"/>
                      <a:pt x="61" y="21"/>
                    </a:cubicBezTo>
                    <a:cubicBezTo>
                      <a:pt x="46" y="33"/>
                      <a:pt x="46" y="33"/>
                      <a:pt x="46" y="33"/>
                    </a:cubicBezTo>
                    <a:cubicBezTo>
                      <a:pt x="46" y="33"/>
                      <a:pt x="36" y="36"/>
                      <a:pt x="33" y="37"/>
                    </a:cubicBezTo>
                    <a:cubicBezTo>
                      <a:pt x="33" y="37"/>
                      <a:pt x="33" y="37"/>
                      <a:pt x="32" y="37"/>
                    </a:cubicBezTo>
                    <a:cubicBezTo>
                      <a:pt x="32" y="43"/>
                      <a:pt x="33" y="58"/>
                      <a:pt x="32" y="59"/>
                    </a:cubicBezTo>
                    <a:cubicBezTo>
                      <a:pt x="31" y="59"/>
                      <a:pt x="30" y="64"/>
                      <a:pt x="29" y="65"/>
                    </a:cubicBezTo>
                    <a:cubicBezTo>
                      <a:pt x="28" y="66"/>
                      <a:pt x="27" y="68"/>
                      <a:pt x="24" y="68"/>
                    </a:cubicBezTo>
                    <a:cubicBezTo>
                      <a:pt x="21" y="68"/>
                      <a:pt x="15" y="70"/>
                      <a:pt x="12" y="69"/>
                    </a:cubicBezTo>
                    <a:cubicBezTo>
                      <a:pt x="9" y="69"/>
                      <a:pt x="6" y="71"/>
                      <a:pt x="5" y="71"/>
                    </a:cubicBezTo>
                    <a:cubicBezTo>
                      <a:pt x="5" y="72"/>
                      <a:pt x="2" y="72"/>
                      <a:pt x="0" y="72"/>
                    </a:cubicBezTo>
                    <a:cubicBezTo>
                      <a:pt x="0" y="74"/>
                      <a:pt x="0" y="76"/>
                      <a:pt x="0" y="76"/>
                    </a:cubicBezTo>
                    <a:cubicBezTo>
                      <a:pt x="1" y="77"/>
                      <a:pt x="1" y="80"/>
                      <a:pt x="3" y="81"/>
                    </a:cubicBezTo>
                    <a:cubicBezTo>
                      <a:pt x="4" y="82"/>
                      <a:pt x="7" y="83"/>
                      <a:pt x="7" y="85"/>
                    </a:cubicBezTo>
                    <a:cubicBezTo>
                      <a:pt x="7" y="87"/>
                      <a:pt x="7" y="88"/>
                      <a:pt x="8" y="88"/>
                    </a:cubicBezTo>
                    <a:cubicBezTo>
                      <a:pt x="9" y="88"/>
                      <a:pt x="10" y="90"/>
                      <a:pt x="11" y="91"/>
                    </a:cubicBezTo>
                    <a:cubicBezTo>
                      <a:pt x="13" y="92"/>
                      <a:pt x="15" y="90"/>
                      <a:pt x="15" y="90"/>
                    </a:cubicBezTo>
                    <a:cubicBezTo>
                      <a:pt x="16" y="91"/>
                      <a:pt x="15" y="95"/>
                      <a:pt x="16" y="95"/>
                    </a:cubicBezTo>
                    <a:cubicBezTo>
                      <a:pt x="16" y="95"/>
                      <a:pt x="18" y="95"/>
                      <a:pt x="19" y="96"/>
                    </a:cubicBezTo>
                    <a:cubicBezTo>
                      <a:pt x="19" y="94"/>
                      <a:pt x="20" y="92"/>
                      <a:pt x="22" y="93"/>
                    </a:cubicBezTo>
                    <a:cubicBezTo>
                      <a:pt x="24" y="93"/>
                      <a:pt x="22" y="96"/>
                      <a:pt x="25" y="96"/>
                    </a:cubicBezTo>
                    <a:cubicBezTo>
                      <a:pt x="27" y="97"/>
                      <a:pt x="28" y="97"/>
                      <a:pt x="28" y="95"/>
                    </a:cubicBezTo>
                    <a:cubicBezTo>
                      <a:pt x="28" y="93"/>
                      <a:pt x="31" y="90"/>
                      <a:pt x="31" y="89"/>
                    </a:cubicBezTo>
                    <a:cubicBezTo>
                      <a:pt x="32" y="89"/>
                      <a:pt x="32" y="84"/>
                      <a:pt x="33" y="83"/>
                    </a:cubicBezTo>
                    <a:cubicBezTo>
                      <a:pt x="35" y="82"/>
                      <a:pt x="39" y="83"/>
                      <a:pt x="41" y="83"/>
                    </a:cubicBezTo>
                    <a:cubicBezTo>
                      <a:pt x="42" y="83"/>
                      <a:pt x="44" y="80"/>
                      <a:pt x="45" y="81"/>
                    </a:cubicBezTo>
                    <a:cubicBezTo>
                      <a:pt x="47" y="83"/>
                      <a:pt x="50" y="81"/>
                      <a:pt x="52" y="83"/>
                    </a:cubicBezTo>
                    <a:cubicBezTo>
                      <a:pt x="53" y="85"/>
                      <a:pt x="54" y="89"/>
                      <a:pt x="56" y="87"/>
                    </a:cubicBezTo>
                    <a:cubicBezTo>
                      <a:pt x="59" y="86"/>
                      <a:pt x="62" y="86"/>
                      <a:pt x="63" y="86"/>
                    </a:cubicBezTo>
                    <a:cubicBezTo>
                      <a:pt x="64" y="86"/>
                      <a:pt x="68" y="88"/>
                      <a:pt x="69" y="89"/>
                    </a:cubicBezTo>
                    <a:cubicBezTo>
                      <a:pt x="71" y="89"/>
                      <a:pt x="75" y="90"/>
                      <a:pt x="77" y="89"/>
                    </a:cubicBezTo>
                    <a:cubicBezTo>
                      <a:pt x="79" y="88"/>
                      <a:pt x="81" y="85"/>
                      <a:pt x="83" y="85"/>
                    </a:cubicBezTo>
                    <a:cubicBezTo>
                      <a:pt x="85" y="85"/>
                      <a:pt x="92" y="85"/>
                      <a:pt x="93" y="85"/>
                    </a:cubicBezTo>
                    <a:cubicBezTo>
                      <a:pt x="95" y="86"/>
                      <a:pt x="98" y="88"/>
                      <a:pt x="100" y="87"/>
                    </a:cubicBezTo>
                    <a:cubicBezTo>
                      <a:pt x="102" y="86"/>
                      <a:pt x="104" y="82"/>
                      <a:pt x="106" y="82"/>
                    </a:cubicBezTo>
                    <a:cubicBezTo>
                      <a:pt x="106" y="82"/>
                      <a:pt x="106" y="82"/>
                      <a:pt x="107" y="82"/>
                    </a:cubicBezTo>
                    <a:cubicBezTo>
                      <a:pt x="107" y="81"/>
                      <a:pt x="107" y="80"/>
                      <a:pt x="107" y="79"/>
                    </a:cubicBezTo>
                    <a:cubicBezTo>
                      <a:pt x="107" y="75"/>
                      <a:pt x="108" y="76"/>
                      <a:pt x="108" y="72"/>
                    </a:cubicBezTo>
                    <a:cubicBezTo>
                      <a:pt x="109" y="68"/>
                      <a:pt x="120" y="57"/>
                      <a:pt x="121" y="56"/>
                    </a:cubicBezTo>
                    <a:cubicBezTo>
                      <a:pt x="122" y="55"/>
                      <a:pt x="122" y="38"/>
                      <a:pt x="122" y="36"/>
                    </a:cubicBezTo>
                    <a:cubicBezTo>
                      <a:pt x="122" y="34"/>
                      <a:pt x="123" y="31"/>
                      <a:pt x="124" y="27"/>
                    </a:cubicBezTo>
                    <a:cubicBezTo>
                      <a:pt x="125" y="24"/>
                      <a:pt x="122" y="24"/>
                      <a:pt x="122" y="21"/>
                    </a:cubicBezTo>
                    <a:cubicBezTo>
                      <a:pt x="122" y="18"/>
                      <a:pt x="119" y="16"/>
                      <a:pt x="119"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3" name="Freeform 37">
                <a:extLst>
                  <a:ext uri="{FF2B5EF4-FFF2-40B4-BE49-F238E27FC236}">
                    <a16:creationId xmlns:a16="http://schemas.microsoft.com/office/drawing/2014/main" id="{D3F8D8BC-53F7-4891-B68B-9F201DBF6D29}"/>
                  </a:ext>
                </a:extLst>
              </p:cNvPr>
              <p:cNvSpPr>
                <a:spLocks/>
              </p:cNvSpPr>
              <p:nvPr/>
            </p:nvSpPr>
            <p:spPr bwMode="auto">
              <a:xfrm>
                <a:off x="5174424" y="3641861"/>
                <a:ext cx="186954" cy="308662"/>
              </a:xfrm>
              <a:custGeom>
                <a:avLst/>
                <a:gdLst>
                  <a:gd name="T0" fmla="*/ 80 w 81"/>
                  <a:gd name="T1" fmla="*/ 33 h 134"/>
                  <a:gd name="T2" fmla="*/ 19 w 81"/>
                  <a:gd name="T3" fmla="*/ 0 h 134"/>
                  <a:gd name="T4" fmla="*/ 11 w 81"/>
                  <a:gd name="T5" fmla="*/ 4 h 134"/>
                  <a:gd name="T6" fmla="*/ 12 w 81"/>
                  <a:gd name="T7" fmla="*/ 14 h 134"/>
                  <a:gd name="T8" fmla="*/ 15 w 81"/>
                  <a:gd name="T9" fmla="*/ 21 h 134"/>
                  <a:gd name="T10" fmla="*/ 17 w 81"/>
                  <a:gd name="T11" fmla="*/ 27 h 134"/>
                  <a:gd name="T12" fmla="*/ 15 w 81"/>
                  <a:gd name="T13" fmla="*/ 36 h 134"/>
                  <a:gd name="T14" fmla="*/ 14 w 81"/>
                  <a:gd name="T15" fmla="*/ 56 h 134"/>
                  <a:gd name="T16" fmla="*/ 1 w 81"/>
                  <a:gd name="T17" fmla="*/ 72 h 134"/>
                  <a:gd name="T18" fmla="*/ 0 w 81"/>
                  <a:gd name="T19" fmla="*/ 79 h 134"/>
                  <a:gd name="T20" fmla="*/ 0 w 81"/>
                  <a:gd name="T21" fmla="*/ 82 h 134"/>
                  <a:gd name="T22" fmla="*/ 1 w 81"/>
                  <a:gd name="T23" fmla="*/ 83 h 134"/>
                  <a:gd name="T24" fmla="*/ 5 w 81"/>
                  <a:gd name="T25" fmla="*/ 87 h 134"/>
                  <a:gd name="T26" fmla="*/ 10 w 81"/>
                  <a:gd name="T27" fmla="*/ 94 h 134"/>
                  <a:gd name="T28" fmla="*/ 11 w 81"/>
                  <a:gd name="T29" fmla="*/ 101 h 134"/>
                  <a:gd name="T30" fmla="*/ 14 w 81"/>
                  <a:gd name="T31" fmla="*/ 111 h 134"/>
                  <a:gd name="T32" fmla="*/ 11 w 81"/>
                  <a:gd name="T33" fmla="*/ 113 h 134"/>
                  <a:gd name="T34" fmla="*/ 4 w 81"/>
                  <a:gd name="T35" fmla="*/ 114 h 134"/>
                  <a:gd name="T36" fmla="*/ 6 w 81"/>
                  <a:gd name="T37" fmla="*/ 119 h 134"/>
                  <a:gd name="T38" fmla="*/ 13 w 81"/>
                  <a:gd name="T39" fmla="*/ 126 h 134"/>
                  <a:gd name="T40" fmla="*/ 16 w 81"/>
                  <a:gd name="T41" fmla="*/ 133 h 134"/>
                  <a:gd name="T42" fmla="*/ 20 w 81"/>
                  <a:gd name="T43" fmla="*/ 131 h 134"/>
                  <a:gd name="T44" fmla="*/ 25 w 81"/>
                  <a:gd name="T45" fmla="*/ 131 h 134"/>
                  <a:gd name="T46" fmla="*/ 34 w 81"/>
                  <a:gd name="T47" fmla="*/ 128 h 134"/>
                  <a:gd name="T48" fmla="*/ 41 w 81"/>
                  <a:gd name="T49" fmla="*/ 125 h 134"/>
                  <a:gd name="T50" fmla="*/ 42 w 81"/>
                  <a:gd name="T51" fmla="*/ 120 h 134"/>
                  <a:gd name="T52" fmla="*/ 53 w 81"/>
                  <a:gd name="T53" fmla="*/ 118 h 134"/>
                  <a:gd name="T54" fmla="*/ 61 w 81"/>
                  <a:gd name="T55" fmla="*/ 110 h 134"/>
                  <a:gd name="T56" fmla="*/ 63 w 81"/>
                  <a:gd name="T57" fmla="*/ 106 h 134"/>
                  <a:gd name="T58" fmla="*/ 69 w 81"/>
                  <a:gd name="T59" fmla="*/ 103 h 134"/>
                  <a:gd name="T60" fmla="*/ 71 w 81"/>
                  <a:gd name="T61" fmla="*/ 104 h 134"/>
                  <a:gd name="T62" fmla="*/ 71 w 81"/>
                  <a:gd name="T63" fmla="*/ 103 h 134"/>
                  <a:gd name="T64" fmla="*/ 72 w 81"/>
                  <a:gd name="T65" fmla="*/ 100 h 134"/>
                  <a:gd name="T66" fmla="*/ 68 w 81"/>
                  <a:gd name="T67" fmla="*/ 95 h 134"/>
                  <a:gd name="T68" fmla="*/ 66 w 81"/>
                  <a:gd name="T69" fmla="*/ 89 h 134"/>
                  <a:gd name="T70" fmla="*/ 65 w 81"/>
                  <a:gd name="T71" fmla="*/ 85 h 134"/>
                  <a:gd name="T72" fmla="*/ 66 w 81"/>
                  <a:gd name="T73" fmla="*/ 79 h 134"/>
                  <a:gd name="T74" fmla="*/ 69 w 81"/>
                  <a:gd name="T75" fmla="*/ 73 h 134"/>
                  <a:gd name="T76" fmla="*/ 72 w 81"/>
                  <a:gd name="T77" fmla="*/ 68 h 134"/>
                  <a:gd name="T78" fmla="*/ 79 w 81"/>
                  <a:gd name="T79" fmla="*/ 63 h 134"/>
                  <a:gd name="T80" fmla="*/ 80 w 81"/>
                  <a:gd name="T81" fmla="*/ 55 h 134"/>
                  <a:gd name="T82" fmla="*/ 80 w 81"/>
                  <a:gd name="T83"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34">
                    <a:moveTo>
                      <a:pt x="80" y="33"/>
                    </a:moveTo>
                    <a:cubicBezTo>
                      <a:pt x="19" y="0"/>
                      <a:pt x="19" y="0"/>
                      <a:pt x="19" y="0"/>
                    </a:cubicBezTo>
                    <a:cubicBezTo>
                      <a:pt x="11" y="4"/>
                      <a:pt x="11" y="4"/>
                      <a:pt x="11" y="4"/>
                    </a:cubicBezTo>
                    <a:cubicBezTo>
                      <a:pt x="12" y="8"/>
                      <a:pt x="12" y="13"/>
                      <a:pt x="12" y="14"/>
                    </a:cubicBezTo>
                    <a:cubicBezTo>
                      <a:pt x="12" y="16"/>
                      <a:pt x="15" y="18"/>
                      <a:pt x="15" y="21"/>
                    </a:cubicBezTo>
                    <a:cubicBezTo>
                      <a:pt x="15" y="24"/>
                      <a:pt x="18" y="24"/>
                      <a:pt x="17" y="27"/>
                    </a:cubicBezTo>
                    <a:cubicBezTo>
                      <a:pt x="16" y="31"/>
                      <a:pt x="15" y="34"/>
                      <a:pt x="15" y="36"/>
                    </a:cubicBezTo>
                    <a:cubicBezTo>
                      <a:pt x="15" y="38"/>
                      <a:pt x="15" y="55"/>
                      <a:pt x="14" y="56"/>
                    </a:cubicBezTo>
                    <a:cubicBezTo>
                      <a:pt x="13" y="57"/>
                      <a:pt x="2" y="68"/>
                      <a:pt x="1" y="72"/>
                    </a:cubicBezTo>
                    <a:cubicBezTo>
                      <a:pt x="1" y="76"/>
                      <a:pt x="0" y="75"/>
                      <a:pt x="0" y="79"/>
                    </a:cubicBezTo>
                    <a:cubicBezTo>
                      <a:pt x="0" y="80"/>
                      <a:pt x="0" y="81"/>
                      <a:pt x="0" y="82"/>
                    </a:cubicBezTo>
                    <a:cubicBezTo>
                      <a:pt x="0" y="82"/>
                      <a:pt x="1" y="83"/>
                      <a:pt x="1" y="83"/>
                    </a:cubicBezTo>
                    <a:cubicBezTo>
                      <a:pt x="3" y="85"/>
                      <a:pt x="3" y="87"/>
                      <a:pt x="5" y="87"/>
                    </a:cubicBezTo>
                    <a:cubicBezTo>
                      <a:pt x="7" y="87"/>
                      <a:pt x="10" y="92"/>
                      <a:pt x="10" y="94"/>
                    </a:cubicBezTo>
                    <a:cubicBezTo>
                      <a:pt x="10" y="96"/>
                      <a:pt x="11" y="98"/>
                      <a:pt x="11" y="101"/>
                    </a:cubicBezTo>
                    <a:cubicBezTo>
                      <a:pt x="11" y="105"/>
                      <a:pt x="13" y="111"/>
                      <a:pt x="14" y="111"/>
                    </a:cubicBezTo>
                    <a:cubicBezTo>
                      <a:pt x="15" y="112"/>
                      <a:pt x="14" y="113"/>
                      <a:pt x="11" y="113"/>
                    </a:cubicBezTo>
                    <a:cubicBezTo>
                      <a:pt x="8" y="112"/>
                      <a:pt x="4" y="112"/>
                      <a:pt x="4" y="114"/>
                    </a:cubicBezTo>
                    <a:cubicBezTo>
                      <a:pt x="4" y="115"/>
                      <a:pt x="3" y="116"/>
                      <a:pt x="6" y="119"/>
                    </a:cubicBezTo>
                    <a:cubicBezTo>
                      <a:pt x="9" y="122"/>
                      <a:pt x="12" y="123"/>
                      <a:pt x="13" y="126"/>
                    </a:cubicBezTo>
                    <a:cubicBezTo>
                      <a:pt x="14" y="129"/>
                      <a:pt x="15" y="132"/>
                      <a:pt x="16" y="133"/>
                    </a:cubicBezTo>
                    <a:cubicBezTo>
                      <a:pt x="17" y="134"/>
                      <a:pt x="19" y="133"/>
                      <a:pt x="20" y="131"/>
                    </a:cubicBezTo>
                    <a:cubicBezTo>
                      <a:pt x="22" y="129"/>
                      <a:pt x="24" y="133"/>
                      <a:pt x="25" y="131"/>
                    </a:cubicBezTo>
                    <a:cubicBezTo>
                      <a:pt x="27" y="129"/>
                      <a:pt x="33" y="129"/>
                      <a:pt x="34" y="128"/>
                    </a:cubicBezTo>
                    <a:cubicBezTo>
                      <a:pt x="36" y="128"/>
                      <a:pt x="40" y="126"/>
                      <a:pt x="41" y="125"/>
                    </a:cubicBezTo>
                    <a:cubicBezTo>
                      <a:pt x="43" y="123"/>
                      <a:pt x="40" y="121"/>
                      <a:pt x="42" y="120"/>
                    </a:cubicBezTo>
                    <a:cubicBezTo>
                      <a:pt x="44" y="119"/>
                      <a:pt x="51" y="121"/>
                      <a:pt x="53" y="118"/>
                    </a:cubicBezTo>
                    <a:cubicBezTo>
                      <a:pt x="56" y="115"/>
                      <a:pt x="60" y="111"/>
                      <a:pt x="61" y="110"/>
                    </a:cubicBezTo>
                    <a:cubicBezTo>
                      <a:pt x="62" y="109"/>
                      <a:pt x="61" y="108"/>
                      <a:pt x="63" y="106"/>
                    </a:cubicBezTo>
                    <a:cubicBezTo>
                      <a:pt x="64" y="104"/>
                      <a:pt x="68" y="102"/>
                      <a:pt x="69" y="103"/>
                    </a:cubicBezTo>
                    <a:cubicBezTo>
                      <a:pt x="70" y="104"/>
                      <a:pt x="70" y="104"/>
                      <a:pt x="71" y="104"/>
                    </a:cubicBezTo>
                    <a:cubicBezTo>
                      <a:pt x="71" y="103"/>
                      <a:pt x="71" y="103"/>
                      <a:pt x="71" y="103"/>
                    </a:cubicBezTo>
                    <a:cubicBezTo>
                      <a:pt x="72" y="100"/>
                      <a:pt x="72" y="100"/>
                      <a:pt x="72" y="100"/>
                    </a:cubicBezTo>
                    <a:cubicBezTo>
                      <a:pt x="72" y="100"/>
                      <a:pt x="68" y="98"/>
                      <a:pt x="68" y="95"/>
                    </a:cubicBezTo>
                    <a:cubicBezTo>
                      <a:pt x="68" y="92"/>
                      <a:pt x="69" y="89"/>
                      <a:pt x="66" y="89"/>
                    </a:cubicBezTo>
                    <a:cubicBezTo>
                      <a:pt x="64" y="89"/>
                      <a:pt x="63" y="86"/>
                      <a:pt x="65" y="85"/>
                    </a:cubicBezTo>
                    <a:cubicBezTo>
                      <a:pt x="67" y="83"/>
                      <a:pt x="62" y="79"/>
                      <a:pt x="66" y="79"/>
                    </a:cubicBezTo>
                    <a:cubicBezTo>
                      <a:pt x="69" y="79"/>
                      <a:pt x="67" y="73"/>
                      <a:pt x="69" y="73"/>
                    </a:cubicBezTo>
                    <a:cubicBezTo>
                      <a:pt x="72" y="72"/>
                      <a:pt x="72" y="70"/>
                      <a:pt x="72" y="68"/>
                    </a:cubicBezTo>
                    <a:cubicBezTo>
                      <a:pt x="72" y="65"/>
                      <a:pt x="78" y="64"/>
                      <a:pt x="79" y="63"/>
                    </a:cubicBezTo>
                    <a:cubicBezTo>
                      <a:pt x="81" y="63"/>
                      <a:pt x="80" y="55"/>
                      <a:pt x="80" y="55"/>
                    </a:cubicBezTo>
                    <a:lnTo>
                      <a:pt x="80" y="33"/>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4" name="Freeform 38">
                <a:extLst>
                  <a:ext uri="{FF2B5EF4-FFF2-40B4-BE49-F238E27FC236}">
                    <a16:creationId xmlns:a16="http://schemas.microsoft.com/office/drawing/2014/main" id="{D704EE5E-0D33-4BE6-BB11-DB2473225DD8}"/>
                  </a:ext>
                </a:extLst>
              </p:cNvPr>
              <p:cNvSpPr>
                <a:spLocks/>
              </p:cNvSpPr>
              <p:nvPr/>
            </p:nvSpPr>
            <p:spPr bwMode="auto">
              <a:xfrm>
                <a:off x="5370161" y="3471218"/>
                <a:ext cx="203266" cy="200756"/>
              </a:xfrm>
              <a:custGeom>
                <a:avLst/>
                <a:gdLst>
                  <a:gd name="T0" fmla="*/ 82 w 88"/>
                  <a:gd name="T1" fmla="*/ 19 h 87"/>
                  <a:gd name="T2" fmla="*/ 76 w 88"/>
                  <a:gd name="T3" fmla="*/ 5 h 87"/>
                  <a:gd name="T4" fmla="*/ 76 w 88"/>
                  <a:gd name="T5" fmla="*/ 6 h 87"/>
                  <a:gd name="T6" fmla="*/ 67 w 88"/>
                  <a:gd name="T7" fmla="*/ 5 h 87"/>
                  <a:gd name="T8" fmla="*/ 57 w 88"/>
                  <a:gd name="T9" fmla="*/ 3 h 87"/>
                  <a:gd name="T10" fmla="*/ 40 w 88"/>
                  <a:gd name="T11" fmla="*/ 6 h 87"/>
                  <a:gd name="T12" fmla="*/ 31 w 88"/>
                  <a:gd name="T13" fmla="*/ 7 h 87"/>
                  <a:gd name="T14" fmla="*/ 16 w 88"/>
                  <a:gd name="T15" fmla="*/ 3 h 87"/>
                  <a:gd name="T16" fmla="*/ 4 w 88"/>
                  <a:gd name="T17" fmla="*/ 0 h 87"/>
                  <a:gd name="T18" fmla="*/ 3 w 88"/>
                  <a:gd name="T19" fmla="*/ 2 h 87"/>
                  <a:gd name="T20" fmla="*/ 2 w 88"/>
                  <a:gd name="T21" fmla="*/ 12 h 87"/>
                  <a:gd name="T22" fmla="*/ 2 w 88"/>
                  <a:gd name="T23" fmla="*/ 24 h 87"/>
                  <a:gd name="T24" fmla="*/ 2 w 88"/>
                  <a:gd name="T25" fmla="*/ 86 h 87"/>
                  <a:gd name="T26" fmla="*/ 52 w 88"/>
                  <a:gd name="T27" fmla="*/ 86 h 87"/>
                  <a:gd name="T28" fmla="*/ 54 w 88"/>
                  <a:gd name="T29" fmla="*/ 84 h 87"/>
                  <a:gd name="T30" fmla="*/ 58 w 88"/>
                  <a:gd name="T31" fmla="*/ 85 h 87"/>
                  <a:gd name="T32" fmla="*/ 69 w 88"/>
                  <a:gd name="T33" fmla="*/ 85 h 87"/>
                  <a:gd name="T34" fmla="*/ 73 w 88"/>
                  <a:gd name="T35" fmla="*/ 87 h 87"/>
                  <a:gd name="T36" fmla="*/ 78 w 88"/>
                  <a:gd name="T37" fmla="*/ 84 h 87"/>
                  <a:gd name="T38" fmla="*/ 83 w 88"/>
                  <a:gd name="T39" fmla="*/ 78 h 87"/>
                  <a:gd name="T40" fmla="*/ 87 w 88"/>
                  <a:gd name="T41" fmla="*/ 75 h 87"/>
                  <a:gd name="T42" fmla="*/ 87 w 88"/>
                  <a:gd name="T43" fmla="*/ 75 h 87"/>
                  <a:gd name="T44" fmla="*/ 87 w 88"/>
                  <a:gd name="T45" fmla="*/ 72 h 87"/>
                  <a:gd name="T46" fmla="*/ 84 w 88"/>
                  <a:gd name="T47" fmla="*/ 63 h 87"/>
                  <a:gd name="T48" fmla="*/ 75 w 88"/>
                  <a:gd name="T49" fmla="*/ 46 h 87"/>
                  <a:gd name="T50" fmla="*/ 71 w 88"/>
                  <a:gd name="T51" fmla="*/ 38 h 87"/>
                  <a:gd name="T52" fmla="*/ 66 w 88"/>
                  <a:gd name="T53" fmla="*/ 29 h 87"/>
                  <a:gd name="T54" fmla="*/ 62 w 88"/>
                  <a:gd name="T55" fmla="*/ 14 h 87"/>
                  <a:gd name="T56" fmla="*/ 68 w 88"/>
                  <a:gd name="T57" fmla="*/ 25 h 87"/>
                  <a:gd name="T58" fmla="*/ 76 w 88"/>
                  <a:gd name="T59" fmla="*/ 35 h 87"/>
                  <a:gd name="T60" fmla="*/ 81 w 88"/>
                  <a:gd name="T61" fmla="*/ 24 h 87"/>
                  <a:gd name="T62" fmla="*/ 81 w 88"/>
                  <a:gd name="T63" fmla="*/ 24 h 87"/>
                  <a:gd name="T64" fmla="*/ 81 w 88"/>
                  <a:gd name="T65" fmla="*/ 22 h 87"/>
                  <a:gd name="T66" fmla="*/ 82 w 88"/>
                  <a:gd name="T6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7">
                    <a:moveTo>
                      <a:pt x="82" y="19"/>
                    </a:moveTo>
                    <a:cubicBezTo>
                      <a:pt x="76" y="5"/>
                      <a:pt x="76" y="5"/>
                      <a:pt x="76" y="5"/>
                    </a:cubicBezTo>
                    <a:cubicBezTo>
                      <a:pt x="76" y="5"/>
                      <a:pt x="76" y="6"/>
                      <a:pt x="76" y="6"/>
                    </a:cubicBezTo>
                    <a:cubicBezTo>
                      <a:pt x="75" y="7"/>
                      <a:pt x="71" y="4"/>
                      <a:pt x="67" y="5"/>
                    </a:cubicBezTo>
                    <a:cubicBezTo>
                      <a:pt x="63" y="6"/>
                      <a:pt x="60" y="5"/>
                      <a:pt x="57" y="3"/>
                    </a:cubicBezTo>
                    <a:cubicBezTo>
                      <a:pt x="53" y="2"/>
                      <a:pt x="42" y="4"/>
                      <a:pt x="40" y="6"/>
                    </a:cubicBezTo>
                    <a:cubicBezTo>
                      <a:pt x="39" y="8"/>
                      <a:pt x="35" y="8"/>
                      <a:pt x="31" y="7"/>
                    </a:cubicBezTo>
                    <a:cubicBezTo>
                      <a:pt x="28" y="5"/>
                      <a:pt x="23" y="3"/>
                      <a:pt x="16" y="3"/>
                    </a:cubicBezTo>
                    <a:cubicBezTo>
                      <a:pt x="10" y="2"/>
                      <a:pt x="5" y="1"/>
                      <a:pt x="4" y="0"/>
                    </a:cubicBezTo>
                    <a:cubicBezTo>
                      <a:pt x="4" y="0"/>
                      <a:pt x="4" y="1"/>
                      <a:pt x="3" y="2"/>
                    </a:cubicBezTo>
                    <a:cubicBezTo>
                      <a:pt x="1" y="7"/>
                      <a:pt x="5" y="9"/>
                      <a:pt x="2" y="12"/>
                    </a:cubicBezTo>
                    <a:cubicBezTo>
                      <a:pt x="0" y="15"/>
                      <a:pt x="2" y="18"/>
                      <a:pt x="2" y="24"/>
                    </a:cubicBezTo>
                    <a:cubicBezTo>
                      <a:pt x="2" y="27"/>
                      <a:pt x="2" y="64"/>
                      <a:pt x="2" y="86"/>
                    </a:cubicBezTo>
                    <a:cubicBezTo>
                      <a:pt x="52" y="86"/>
                      <a:pt x="52" y="86"/>
                      <a:pt x="52" y="86"/>
                    </a:cubicBezTo>
                    <a:cubicBezTo>
                      <a:pt x="52" y="86"/>
                      <a:pt x="53" y="85"/>
                      <a:pt x="54" y="84"/>
                    </a:cubicBezTo>
                    <a:cubicBezTo>
                      <a:pt x="56" y="83"/>
                      <a:pt x="58" y="85"/>
                      <a:pt x="58" y="85"/>
                    </a:cubicBezTo>
                    <a:cubicBezTo>
                      <a:pt x="69" y="85"/>
                      <a:pt x="69" y="85"/>
                      <a:pt x="69" y="85"/>
                    </a:cubicBezTo>
                    <a:cubicBezTo>
                      <a:pt x="69" y="85"/>
                      <a:pt x="71" y="87"/>
                      <a:pt x="73" y="87"/>
                    </a:cubicBezTo>
                    <a:cubicBezTo>
                      <a:pt x="75" y="87"/>
                      <a:pt x="74" y="84"/>
                      <a:pt x="78" y="84"/>
                    </a:cubicBezTo>
                    <a:cubicBezTo>
                      <a:pt x="81" y="84"/>
                      <a:pt x="81" y="78"/>
                      <a:pt x="83" y="78"/>
                    </a:cubicBezTo>
                    <a:cubicBezTo>
                      <a:pt x="85" y="78"/>
                      <a:pt x="85" y="78"/>
                      <a:pt x="87" y="75"/>
                    </a:cubicBezTo>
                    <a:cubicBezTo>
                      <a:pt x="87" y="75"/>
                      <a:pt x="87" y="75"/>
                      <a:pt x="87" y="75"/>
                    </a:cubicBezTo>
                    <a:cubicBezTo>
                      <a:pt x="87" y="74"/>
                      <a:pt x="87" y="73"/>
                      <a:pt x="87" y="72"/>
                    </a:cubicBezTo>
                    <a:cubicBezTo>
                      <a:pt x="88" y="68"/>
                      <a:pt x="85" y="68"/>
                      <a:pt x="84" y="63"/>
                    </a:cubicBezTo>
                    <a:cubicBezTo>
                      <a:pt x="82" y="57"/>
                      <a:pt x="75" y="49"/>
                      <a:pt x="75" y="46"/>
                    </a:cubicBezTo>
                    <a:cubicBezTo>
                      <a:pt x="75" y="43"/>
                      <a:pt x="71" y="41"/>
                      <a:pt x="71" y="38"/>
                    </a:cubicBezTo>
                    <a:cubicBezTo>
                      <a:pt x="71" y="35"/>
                      <a:pt x="70" y="34"/>
                      <a:pt x="66" y="29"/>
                    </a:cubicBezTo>
                    <a:cubicBezTo>
                      <a:pt x="62" y="24"/>
                      <a:pt x="61" y="15"/>
                      <a:pt x="62" y="14"/>
                    </a:cubicBezTo>
                    <a:cubicBezTo>
                      <a:pt x="63" y="14"/>
                      <a:pt x="66" y="22"/>
                      <a:pt x="68" y="25"/>
                    </a:cubicBezTo>
                    <a:cubicBezTo>
                      <a:pt x="69" y="27"/>
                      <a:pt x="73" y="35"/>
                      <a:pt x="76" y="35"/>
                    </a:cubicBezTo>
                    <a:cubicBezTo>
                      <a:pt x="79" y="35"/>
                      <a:pt x="80" y="23"/>
                      <a:pt x="81" y="24"/>
                    </a:cubicBezTo>
                    <a:cubicBezTo>
                      <a:pt x="81" y="24"/>
                      <a:pt x="81" y="24"/>
                      <a:pt x="81" y="24"/>
                    </a:cubicBezTo>
                    <a:cubicBezTo>
                      <a:pt x="81" y="22"/>
                      <a:pt x="81" y="22"/>
                      <a:pt x="81" y="22"/>
                    </a:cubicBezTo>
                    <a:lnTo>
                      <a:pt x="82" y="19"/>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5" name="Freeform 39">
                <a:extLst>
                  <a:ext uri="{FF2B5EF4-FFF2-40B4-BE49-F238E27FC236}">
                    <a16:creationId xmlns:a16="http://schemas.microsoft.com/office/drawing/2014/main" id="{B78B68FC-80B5-4835-8276-4D69D98A8E2E}"/>
                  </a:ext>
                </a:extLst>
              </p:cNvPr>
              <p:cNvSpPr>
                <a:spLocks/>
              </p:cNvSpPr>
              <p:nvPr/>
            </p:nvSpPr>
            <p:spPr bwMode="auto">
              <a:xfrm>
                <a:off x="5086593" y="4044628"/>
                <a:ext cx="104142" cy="115435"/>
              </a:xfrm>
              <a:custGeom>
                <a:avLst/>
                <a:gdLst>
                  <a:gd name="T0" fmla="*/ 22 w 45"/>
                  <a:gd name="T1" fmla="*/ 48 h 50"/>
                  <a:gd name="T2" fmla="*/ 23 w 45"/>
                  <a:gd name="T3" fmla="*/ 41 h 50"/>
                  <a:gd name="T4" fmla="*/ 28 w 45"/>
                  <a:gd name="T5" fmla="*/ 38 h 50"/>
                  <a:gd name="T6" fmla="*/ 32 w 45"/>
                  <a:gd name="T7" fmla="*/ 33 h 50"/>
                  <a:gd name="T8" fmla="*/ 36 w 45"/>
                  <a:gd name="T9" fmla="*/ 38 h 50"/>
                  <a:gd name="T10" fmla="*/ 42 w 45"/>
                  <a:gd name="T11" fmla="*/ 39 h 50"/>
                  <a:gd name="T12" fmla="*/ 45 w 45"/>
                  <a:gd name="T13" fmla="*/ 30 h 50"/>
                  <a:gd name="T14" fmla="*/ 43 w 45"/>
                  <a:gd name="T15" fmla="*/ 21 h 50"/>
                  <a:gd name="T16" fmla="*/ 41 w 45"/>
                  <a:gd name="T17" fmla="*/ 15 h 50"/>
                  <a:gd name="T18" fmla="*/ 42 w 45"/>
                  <a:gd name="T19" fmla="*/ 9 h 50"/>
                  <a:gd name="T20" fmla="*/ 34 w 45"/>
                  <a:gd name="T21" fmla="*/ 9 h 50"/>
                  <a:gd name="T22" fmla="*/ 35 w 45"/>
                  <a:gd name="T23" fmla="*/ 0 h 50"/>
                  <a:gd name="T24" fmla="*/ 23 w 45"/>
                  <a:gd name="T25" fmla="*/ 0 h 50"/>
                  <a:gd name="T26" fmla="*/ 22 w 45"/>
                  <a:gd name="T27" fmla="*/ 0 h 50"/>
                  <a:gd name="T28" fmla="*/ 21 w 45"/>
                  <a:gd name="T29" fmla="*/ 11 h 50"/>
                  <a:gd name="T30" fmla="*/ 11 w 45"/>
                  <a:gd name="T31" fmla="*/ 11 h 50"/>
                  <a:gd name="T32" fmla="*/ 7 w 45"/>
                  <a:gd name="T33" fmla="*/ 12 h 50"/>
                  <a:gd name="T34" fmla="*/ 5 w 45"/>
                  <a:gd name="T35" fmla="*/ 13 h 50"/>
                  <a:gd name="T36" fmla="*/ 9 w 45"/>
                  <a:gd name="T37" fmla="*/ 17 h 50"/>
                  <a:gd name="T38" fmla="*/ 4 w 45"/>
                  <a:gd name="T39" fmla="*/ 21 h 50"/>
                  <a:gd name="T40" fmla="*/ 1 w 45"/>
                  <a:gd name="T41" fmla="*/ 26 h 50"/>
                  <a:gd name="T42" fmla="*/ 5 w 45"/>
                  <a:gd name="T43" fmla="*/ 33 h 50"/>
                  <a:gd name="T44" fmla="*/ 11 w 45"/>
                  <a:gd name="T45" fmla="*/ 40 h 50"/>
                  <a:gd name="T46" fmla="*/ 19 w 45"/>
                  <a:gd name="T47" fmla="*/ 50 h 50"/>
                  <a:gd name="T48" fmla="*/ 22 w 45"/>
                  <a:gd name="T4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50">
                    <a:moveTo>
                      <a:pt x="22" y="48"/>
                    </a:moveTo>
                    <a:cubicBezTo>
                      <a:pt x="26" y="48"/>
                      <a:pt x="25" y="45"/>
                      <a:pt x="23" y="41"/>
                    </a:cubicBezTo>
                    <a:cubicBezTo>
                      <a:pt x="22" y="37"/>
                      <a:pt x="26" y="38"/>
                      <a:pt x="28" y="38"/>
                    </a:cubicBezTo>
                    <a:cubicBezTo>
                      <a:pt x="31" y="38"/>
                      <a:pt x="30" y="33"/>
                      <a:pt x="32" y="33"/>
                    </a:cubicBezTo>
                    <a:cubicBezTo>
                      <a:pt x="34" y="33"/>
                      <a:pt x="34" y="39"/>
                      <a:pt x="36" y="38"/>
                    </a:cubicBezTo>
                    <a:cubicBezTo>
                      <a:pt x="38" y="38"/>
                      <a:pt x="40" y="40"/>
                      <a:pt x="42" y="39"/>
                    </a:cubicBezTo>
                    <a:cubicBezTo>
                      <a:pt x="45" y="39"/>
                      <a:pt x="45" y="34"/>
                      <a:pt x="45" y="30"/>
                    </a:cubicBezTo>
                    <a:cubicBezTo>
                      <a:pt x="45" y="26"/>
                      <a:pt x="45" y="23"/>
                      <a:pt x="43" y="21"/>
                    </a:cubicBezTo>
                    <a:cubicBezTo>
                      <a:pt x="40" y="20"/>
                      <a:pt x="38" y="17"/>
                      <a:pt x="41" y="15"/>
                    </a:cubicBezTo>
                    <a:cubicBezTo>
                      <a:pt x="44" y="14"/>
                      <a:pt x="45" y="11"/>
                      <a:pt x="42" y="9"/>
                    </a:cubicBezTo>
                    <a:cubicBezTo>
                      <a:pt x="40" y="7"/>
                      <a:pt x="34" y="11"/>
                      <a:pt x="34" y="9"/>
                    </a:cubicBezTo>
                    <a:cubicBezTo>
                      <a:pt x="34" y="7"/>
                      <a:pt x="35" y="4"/>
                      <a:pt x="35" y="0"/>
                    </a:cubicBezTo>
                    <a:cubicBezTo>
                      <a:pt x="29" y="0"/>
                      <a:pt x="23" y="0"/>
                      <a:pt x="23" y="0"/>
                    </a:cubicBezTo>
                    <a:cubicBezTo>
                      <a:pt x="22" y="0"/>
                      <a:pt x="22" y="0"/>
                      <a:pt x="22" y="0"/>
                    </a:cubicBezTo>
                    <a:cubicBezTo>
                      <a:pt x="22" y="6"/>
                      <a:pt x="21" y="11"/>
                      <a:pt x="21" y="11"/>
                    </a:cubicBezTo>
                    <a:cubicBezTo>
                      <a:pt x="21" y="11"/>
                      <a:pt x="13" y="11"/>
                      <a:pt x="11" y="11"/>
                    </a:cubicBezTo>
                    <a:cubicBezTo>
                      <a:pt x="10" y="11"/>
                      <a:pt x="9" y="11"/>
                      <a:pt x="7" y="12"/>
                    </a:cubicBezTo>
                    <a:cubicBezTo>
                      <a:pt x="6" y="12"/>
                      <a:pt x="6" y="13"/>
                      <a:pt x="5" y="13"/>
                    </a:cubicBezTo>
                    <a:cubicBezTo>
                      <a:pt x="4" y="14"/>
                      <a:pt x="8" y="16"/>
                      <a:pt x="9" y="17"/>
                    </a:cubicBezTo>
                    <a:cubicBezTo>
                      <a:pt x="9" y="19"/>
                      <a:pt x="4" y="18"/>
                      <a:pt x="4" y="21"/>
                    </a:cubicBezTo>
                    <a:cubicBezTo>
                      <a:pt x="4" y="23"/>
                      <a:pt x="2" y="25"/>
                      <a:pt x="1" y="26"/>
                    </a:cubicBezTo>
                    <a:cubicBezTo>
                      <a:pt x="0" y="27"/>
                      <a:pt x="5" y="31"/>
                      <a:pt x="5" y="33"/>
                    </a:cubicBezTo>
                    <a:cubicBezTo>
                      <a:pt x="5" y="34"/>
                      <a:pt x="6" y="36"/>
                      <a:pt x="11" y="40"/>
                    </a:cubicBezTo>
                    <a:cubicBezTo>
                      <a:pt x="15" y="44"/>
                      <a:pt x="13" y="46"/>
                      <a:pt x="19" y="50"/>
                    </a:cubicBezTo>
                    <a:cubicBezTo>
                      <a:pt x="19" y="49"/>
                      <a:pt x="21" y="48"/>
                      <a:pt x="22" y="4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6" name="Freeform 40">
                <a:extLst>
                  <a:ext uri="{FF2B5EF4-FFF2-40B4-BE49-F238E27FC236}">
                    <a16:creationId xmlns:a16="http://schemas.microsoft.com/office/drawing/2014/main" id="{91EB77F6-5AA1-4156-9AF7-FC69E5C5A7B1}"/>
                  </a:ext>
                </a:extLst>
              </p:cNvPr>
              <p:cNvSpPr>
                <a:spLocks/>
              </p:cNvSpPr>
              <p:nvPr/>
            </p:nvSpPr>
            <p:spPr bwMode="auto">
              <a:xfrm>
                <a:off x="5095376" y="4044628"/>
                <a:ext cx="41406" cy="27604"/>
              </a:xfrm>
              <a:custGeom>
                <a:avLst/>
                <a:gdLst>
                  <a:gd name="T0" fmla="*/ 17 w 18"/>
                  <a:gd name="T1" fmla="*/ 11 h 12"/>
                  <a:gd name="T2" fmla="*/ 18 w 18"/>
                  <a:gd name="T3" fmla="*/ 0 h 12"/>
                  <a:gd name="T4" fmla="*/ 16 w 18"/>
                  <a:gd name="T5" fmla="*/ 1 h 12"/>
                  <a:gd name="T6" fmla="*/ 5 w 18"/>
                  <a:gd name="T7" fmla="*/ 1 h 12"/>
                  <a:gd name="T8" fmla="*/ 5 w 18"/>
                  <a:gd name="T9" fmla="*/ 1 h 12"/>
                  <a:gd name="T10" fmla="*/ 3 w 18"/>
                  <a:gd name="T11" fmla="*/ 6 h 12"/>
                  <a:gd name="T12" fmla="*/ 3 w 18"/>
                  <a:gd name="T13" fmla="*/ 9 h 12"/>
                  <a:gd name="T14" fmla="*/ 3 w 18"/>
                  <a:gd name="T15" fmla="*/ 12 h 12"/>
                  <a:gd name="T16" fmla="*/ 7 w 18"/>
                  <a:gd name="T17" fmla="*/ 11 h 12"/>
                  <a:gd name="T18" fmla="*/ 17 w 18"/>
                  <a:gd name="T1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7" y="11"/>
                    </a:moveTo>
                    <a:cubicBezTo>
                      <a:pt x="17" y="11"/>
                      <a:pt x="18" y="6"/>
                      <a:pt x="18" y="0"/>
                    </a:cubicBezTo>
                    <a:cubicBezTo>
                      <a:pt x="16" y="1"/>
                      <a:pt x="16" y="1"/>
                      <a:pt x="16" y="1"/>
                    </a:cubicBezTo>
                    <a:cubicBezTo>
                      <a:pt x="5" y="1"/>
                      <a:pt x="5" y="1"/>
                      <a:pt x="5" y="1"/>
                    </a:cubicBezTo>
                    <a:cubicBezTo>
                      <a:pt x="5" y="1"/>
                      <a:pt x="5" y="1"/>
                      <a:pt x="5" y="1"/>
                    </a:cubicBezTo>
                    <a:cubicBezTo>
                      <a:pt x="6" y="3"/>
                      <a:pt x="5" y="5"/>
                      <a:pt x="3" y="6"/>
                    </a:cubicBezTo>
                    <a:cubicBezTo>
                      <a:pt x="0" y="7"/>
                      <a:pt x="1" y="9"/>
                      <a:pt x="3" y="9"/>
                    </a:cubicBezTo>
                    <a:cubicBezTo>
                      <a:pt x="4" y="10"/>
                      <a:pt x="3" y="11"/>
                      <a:pt x="3" y="12"/>
                    </a:cubicBezTo>
                    <a:cubicBezTo>
                      <a:pt x="5" y="11"/>
                      <a:pt x="6" y="11"/>
                      <a:pt x="7" y="11"/>
                    </a:cubicBezTo>
                    <a:cubicBezTo>
                      <a:pt x="9" y="11"/>
                      <a:pt x="17" y="11"/>
                      <a:pt x="17"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 name="Freeform 41">
                <a:extLst>
                  <a:ext uri="{FF2B5EF4-FFF2-40B4-BE49-F238E27FC236}">
                    <a16:creationId xmlns:a16="http://schemas.microsoft.com/office/drawing/2014/main" id="{ECC11C8F-7D50-49F5-A7D8-528609913F31}"/>
                  </a:ext>
                </a:extLst>
              </p:cNvPr>
              <p:cNvSpPr>
                <a:spLocks/>
              </p:cNvSpPr>
              <p:nvPr/>
            </p:nvSpPr>
            <p:spPr bwMode="auto">
              <a:xfrm>
                <a:off x="5130508" y="4017024"/>
                <a:ext cx="129237" cy="164369"/>
              </a:xfrm>
              <a:custGeom>
                <a:avLst/>
                <a:gdLst>
                  <a:gd name="T0" fmla="*/ 15 w 56"/>
                  <a:gd name="T1" fmla="*/ 67 h 71"/>
                  <a:gd name="T2" fmla="*/ 20 w 56"/>
                  <a:gd name="T3" fmla="*/ 68 h 71"/>
                  <a:gd name="T4" fmla="*/ 27 w 56"/>
                  <a:gd name="T5" fmla="*/ 68 h 71"/>
                  <a:gd name="T6" fmla="*/ 30 w 56"/>
                  <a:gd name="T7" fmla="*/ 68 h 71"/>
                  <a:gd name="T8" fmla="*/ 35 w 56"/>
                  <a:gd name="T9" fmla="*/ 63 h 71"/>
                  <a:gd name="T10" fmla="*/ 38 w 56"/>
                  <a:gd name="T11" fmla="*/ 57 h 71"/>
                  <a:gd name="T12" fmla="*/ 39 w 56"/>
                  <a:gd name="T13" fmla="*/ 44 h 71"/>
                  <a:gd name="T14" fmla="*/ 46 w 56"/>
                  <a:gd name="T15" fmla="*/ 35 h 71"/>
                  <a:gd name="T16" fmla="*/ 52 w 56"/>
                  <a:gd name="T17" fmla="*/ 18 h 71"/>
                  <a:gd name="T18" fmla="*/ 55 w 56"/>
                  <a:gd name="T19" fmla="*/ 10 h 71"/>
                  <a:gd name="T20" fmla="*/ 56 w 56"/>
                  <a:gd name="T21" fmla="*/ 1 h 71"/>
                  <a:gd name="T22" fmla="*/ 56 w 56"/>
                  <a:gd name="T23" fmla="*/ 1 h 71"/>
                  <a:gd name="T24" fmla="*/ 49 w 56"/>
                  <a:gd name="T25" fmla="*/ 0 h 71"/>
                  <a:gd name="T26" fmla="*/ 45 w 56"/>
                  <a:gd name="T27" fmla="*/ 1 h 71"/>
                  <a:gd name="T28" fmla="*/ 41 w 56"/>
                  <a:gd name="T29" fmla="*/ 2 h 71"/>
                  <a:gd name="T30" fmla="*/ 40 w 56"/>
                  <a:gd name="T31" fmla="*/ 8 h 71"/>
                  <a:gd name="T32" fmla="*/ 37 w 56"/>
                  <a:gd name="T33" fmla="*/ 16 h 71"/>
                  <a:gd name="T34" fmla="*/ 26 w 56"/>
                  <a:gd name="T35" fmla="*/ 12 h 71"/>
                  <a:gd name="T36" fmla="*/ 16 w 56"/>
                  <a:gd name="T37" fmla="*/ 12 h 71"/>
                  <a:gd name="T38" fmla="*/ 15 w 56"/>
                  <a:gd name="T39" fmla="*/ 21 h 71"/>
                  <a:gd name="T40" fmla="*/ 23 w 56"/>
                  <a:gd name="T41" fmla="*/ 21 h 71"/>
                  <a:gd name="T42" fmla="*/ 22 w 56"/>
                  <a:gd name="T43" fmla="*/ 27 h 71"/>
                  <a:gd name="T44" fmla="*/ 24 w 56"/>
                  <a:gd name="T45" fmla="*/ 33 h 71"/>
                  <a:gd name="T46" fmla="*/ 26 w 56"/>
                  <a:gd name="T47" fmla="*/ 42 h 71"/>
                  <a:gd name="T48" fmla="*/ 23 w 56"/>
                  <a:gd name="T49" fmla="*/ 51 h 71"/>
                  <a:gd name="T50" fmla="*/ 17 w 56"/>
                  <a:gd name="T51" fmla="*/ 50 h 71"/>
                  <a:gd name="T52" fmla="*/ 13 w 56"/>
                  <a:gd name="T53" fmla="*/ 45 h 71"/>
                  <a:gd name="T54" fmla="*/ 9 w 56"/>
                  <a:gd name="T55" fmla="*/ 50 h 71"/>
                  <a:gd name="T56" fmla="*/ 4 w 56"/>
                  <a:gd name="T57" fmla="*/ 53 h 71"/>
                  <a:gd name="T58" fmla="*/ 3 w 56"/>
                  <a:gd name="T59" fmla="*/ 60 h 71"/>
                  <a:gd name="T60" fmla="*/ 0 w 56"/>
                  <a:gd name="T61" fmla="*/ 62 h 71"/>
                  <a:gd name="T62" fmla="*/ 0 w 56"/>
                  <a:gd name="T63" fmla="*/ 63 h 71"/>
                  <a:gd name="T64" fmla="*/ 7 w 56"/>
                  <a:gd name="T65" fmla="*/ 71 h 71"/>
                  <a:gd name="T66" fmla="*/ 15 w 56"/>
                  <a:gd name="T6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1">
                    <a:moveTo>
                      <a:pt x="15" y="67"/>
                    </a:moveTo>
                    <a:cubicBezTo>
                      <a:pt x="16" y="68"/>
                      <a:pt x="17" y="70"/>
                      <a:pt x="20" y="68"/>
                    </a:cubicBezTo>
                    <a:cubicBezTo>
                      <a:pt x="23" y="65"/>
                      <a:pt x="27" y="66"/>
                      <a:pt x="27" y="68"/>
                    </a:cubicBezTo>
                    <a:cubicBezTo>
                      <a:pt x="27" y="71"/>
                      <a:pt x="28" y="70"/>
                      <a:pt x="30" y="68"/>
                    </a:cubicBezTo>
                    <a:cubicBezTo>
                      <a:pt x="33" y="65"/>
                      <a:pt x="35" y="68"/>
                      <a:pt x="35" y="63"/>
                    </a:cubicBezTo>
                    <a:cubicBezTo>
                      <a:pt x="35" y="58"/>
                      <a:pt x="38" y="63"/>
                      <a:pt x="38" y="57"/>
                    </a:cubicBezTo>
                    <a:cubicBezTo>
                      <a:pt x="38" y="52"/>
                      <a:pt x="39" y="46"/>
                      <a:pt x="39" y="44"/>
                    </a:cubicBezTo>
                    <a:cubicBezTo>
                      <a:pt x="39" y="41"/>
                      <a:pt x="46" y="39"/>
                      <a:pt x="46" y="35"/>
                    </a:cubicBezTo>
                    <a:cubicBezTo>
                      <a:pt x="46" y="31"/>
                      <a:pt x="52" y="23"/>
                      <a:pt x="52" y="18"/>
                    </a:cubicBezTo>
                    <a:cubicBezTo>
                      <a:pt x="52" y="13"/>
                      <a:pt x="53" y="12"/>
                      <a:pt x="55" y="10"/>
                    </a:cubicBezTo>
                    <a:cubicBezTo>
                      <a:pt x="56" y="8"/>
                      <a:pt x="56" y="5"/>
                      <a:pt x="56" y="1"/>
                    </a:cubicBezTo>
                    <a:cubicBezTo>
                      <a:pt x="56" y="1"/>
                      <a:pt x="56" y="1"/>
                      <a:pt x="56" y="1"/>
                    </a:cubicBezTo>
                    <a:cubicBezTo>
                      <a:pt x="49" y="0"/>
                      <a:pt x="49" y="0"/>
                      <a:pt x="49" y="0"/>
                    </a:cubicBezTo>
                    <a:cubicBezTo>
                      <a:pt x="45" y="1"/>
                      <a:pt x="45" y="1"/>
                      <a:pt x="45" y="1"/>
                    </a:cubicBezTo>
                    <a:cubicBezTo>
                      <a:pt x="41" y="2"/>
                      <a:pt x="41" y="2"/>
                      <a:pt x="41" y="2"/>
                    </a:cubicBezTo>
                    <a:cubicBezTo>
                      <a:pt x="41" y="2"/>
                      <a:pt x="41" y="6"/>
                      <a:pt x="40" y="8"/>
                    </a:cubicBezTo>
                    <a:cubicBezTo>
                      <a:pt x="38" y="11"/>
                      <a:pt x="37" y="16"/>
                      <a:pt x="37" y="16"/>
                    </a:cubicBezTo>
                    <a:cubicBezTo>
                      <a:pt x="37" y="16"/>
                      <a:pt x="28" y="12"/>
                      <a:pt x="26" y="12"/>
                    </a:cubicBezTo>
                    <a:cubicBezTo>
                      <a:pt x="25" y="12"/>
                      <a:pt x="21" y="12"/>
                      <a:pt x="16" y="12"/>
                    </a:cubicBezTo>
                    <a:cubicBezTo>
                      <a:pt x="16" y="16"/>
                      <a:pt x="15" y="19"/>
                      <a:pt x="15" y="21"/>
                    </a:cubicBezTo>
                    <a:cubicBezTo>
                      <a:pt x="15" y="23"/>
                      <a:pt x="21" y="19"/>
                      <a:pt x="23" y="21"/>
                    </a:cubicBezTo>
                    <a:cubicBezTo>
                      <a:pt x="26" y="23"/>
                      <a:pt x="25" y="26"/>
                      <a:pt x="22" y="27"/>
                    </a:cubicBezTo>
                    <a:cubicBezTo>
                      <a:pt x="19" y="29"/>
                      <a:pt x="21" y="32"/>
                      <a:pt x="24" y="33"/>
                    </a:cubicBezTo>
                    <a:cubicBezTo>
                      <a:pt x="26" y="35"/>
                      <a:pt x="26" y="38"/>
                      <a:pt x="26" y="42"/>
                    </a:cubicBezTo>
                    <a:cubicBezTo>
                      <a:pt x="26" y="46"/>
                      <a:pt x="26" y="51"/>
                      <a:pt x="23" y="51"/>
                    </a:cubicBezTo>
                    <a:cubicBezTo>
                      <a:pt x="21" y="52"/>
                      <a:pt x="19" y="50"/>
                      <a:pt x="17" y="50"/>
                    </a:cubicBezTo>
                    <a:cubicBezTo>
                      <a:pt x="15" y="51"/>
                      <a:pt x="15" y="45"/>
                      <a:pt x="13" y="45"/>
                    </a:cubicBezTo>
                    <a:cubicBezTo>
                      <a:pt x="11" y="45"/>
                      <a:pt x="12" y="50"/>
                      <a:pt x="9" y="50"/>
                    </a:cubicBezTo>
                    <a:cubicBezTo>
                      <a:pt x="7" y="50"/>
                      <a:pt x="3" y="49"/>
                      <a:pt x="4" y="53"/>
                    </a:cubicBezTo>
                    <a:cubicBezTo>
                      <a:pt x="6" y="57"/>
                      <a:pt x="7" y="60"/>
                      <a:pt x="3" y="60"/>
                    </a:cubicBezTo>
                    <a:cubicBezTo>
                      <a:pt x="2" y="60"/>
                      <a:pt x="0" y="61"/>
                      <a:pt x="0" y="62"/>
                    </a:cubicBezTo>
                    <a:cubicBezTo>
                      <a:pt x="0" y="62"/>
                      <a:pt x="0" y="63"/>
                      <a:pt x="0" y="63"/>
                    </a:cubicBezTo>
                    <a:cubicBezTo>
                      <a:pt x="4" y="65"/>
                      <a:pt x="6" y="68"/>
                      <a:pt x="7" y="71"/>
                    </a:cubicBezTo>
                    <a:cubicBezTo>
                      <a:pt x="11" y="69"/>
                      <a:pt x="14" y="67"/>
                      <a:pt x="15" y="6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8" name="Freeform 42">
                <a:extLst>
                  <a:ext uri="{FF2B5EF4-FFF2-40B4-BE49-F238E27FC236}">
                    <a16:creationId xmlns:a16="http://schemas.microsoft.com/office/drawing/2014/main" id="{1F98FBBF-3422-465C-A2F0-93400D7EA3C6}"/>
                  </a:ext>
                </a:extLst>
              </p:cNvPr>
              <p:cNvSpPr>
                <a:spLocks/>
              </p:cNvSpPr>
              <p:nvPr/>
            </p:nvSpPr>
            <p:spPr bwMode="auto">
              <a:xfrm>
                <a:off x="5317463" y="3644371"/>
                <a:ext cx="308663" cy="377672"/>
              </a:xfrm>
              <a:custGeom>
                <a:avLst/>
                <a:gdLst>
                  <a:gd name="T0" fmla="*/ 101 w 134"/>
                  <a:gd name="T1" fmla="*/ 9 h 164"/>
                  <a:gd name="T2" fmla="*/ 92 w 134"/>
                  <a:gd name="T3" fmla="*/ 10 h 164"/>
                  <a:gd name="T4" fmla="*/ 77 w 134"/>
                  <a:gd name="T5" fmla="*/ 9 h 164"/>
                  <a:gd name="T6" fmla="*/ 25 w 134"/>
                  <a:gd name="T7" fmla="*/ 11 h 164"/>
                  <a:gd name="T8" fmla="*/ 18 w 134"/>
                  <a:gd name="T9" fmla="*/ 27 h 164"/>
                  <a:gd name="T10" fmla="*/ 17 w 134"/>
                  <a:gd name="T11" fmla="*/ 62 h 164"/>
                  <a:gd name="T12" fmla="*/ 7 w 134"/>
                  <a:gd name="T13" fmla="*/ 72 h 164"/>
                  <a:gd name="T14" fmla="*/ 3 w 134"/>
                  <a:gd name="T15" fmla="*/ 84 h 164"/>
                  <a:gd name="T16" fmla="*/ 6 w 134"/>
                  <a:gd name="T17" fmla="*/ 94 h 164"/>
                  <a:gd name="T18" fmla="*/ 9 w 134"/>
                  <a:gd name="T19" fmla="*/ 102 h 164"/>
                  <a:gd name="T20" fmla="*/ 15 w 134"/>
                  <a:gd name="T21" fmla="*/ 117 h 164"/>
                  <a:gd name="T22" fmla="*/ 18 w 134"/>
                  <a:gd name="T23" fmla="*/ 121 h 164"/>
                  <a:gd name="T24" fmla="*/ 25 w 134"/>
                  <a:gd name="T25" fmla="*/ 126 h 164"/>
                  <a:gd name="T26" fmla="*/ 33 w 134"/>
                  <a:gd name="T27" fmla="*/ 136 h 164"/>
                  <a:gd name="T28" fmla="*/ 42 w 134"/>
                  <a:gd name="T29" fmla="*/ 145 h 164"/>
                  <a:gd name="T30" fmla="*/ 46 w 134"/>
                  <a:gd name="T31" fmla="*/ 152 h 164"/>
                  <a:gd name="T32" fmla="*/ 54 w 134"/>
                  <a:gd name="T33" fmla="*/ 156 h 164"/>
                  <a:gd name="T34" fmla="*/ 63 w 134"/>
                  <a:gd name="T35" fmla="*/ 155 h 164"/>
                  <a:gd name="T36" fmla="*/ 78 w 134"/>
                  <a:gd name="T37" fmla="*/ 161 h 164"/>
                  <a:gd name="T38" fmla="*/ 89 w 134"/>
                  <a:gd name="T39" fmla="*/ 161 h 164"/>
                  <a:gd name="T40" fmla="*/ 97 w 134"/>
                  <a:gd name="T41" fmla="*/ 158 h 164"/>
                  <a:gd name="T42" fmla="*/ 104 w 134"/>
                  <a:gd name="T43" fmla="*/ 153 h 164"/>
                  <a:gd name="T44" fmla="*/ 111 w 134"/>
                  <a:gd name="T45" fmla="*/ 154 h 164"/>
                  <a:gd name="T46" fmla="*/ 103 w 134"/>
                  <a:gd name="T47" fmla="*/ 141 h 164"/>
                  <a:gd name="T48" fmla="*/ 89 w 134"/>
                  <a:gd name="T49" fmla="*/ 128 h 164"/>
                  <a:gd name="T50" fmla="*/ 97 w 134"/>
                  <a:gd name="T51" fmla="*/ 122 h 164"/>
                  <a:gd name="T52" fmla="*/ 100 w 134"/>
                  <a:gd name="T53" fmla="*/ 106 h 164"/>
                  <a:gd name="T54" fmla="*/ 106 w 134"/>
                  <a:gd name="T55" fmla="*/ 95 h 164"/>
                  <a:gd name="T56" fmla="*/ 115 w 134"/>
                  <a:gd name="T57" fmla="*/ 85 h 164"/>
                  <a:gd name="T58" fmla="*/ 118 w 134"/>
                  <a:gd name="T59" fmla="*/ 64 h 164"/>
                  <a:gd name="T60" fmla="*/ 126 w 134"/>
                  <a:gd name="T61" fmla="*/ 52 h 164"/>
                  <a:gd name="T62" fmla="*/ 129 w 134"/>
                  <a:gd name="T63" fmla="*/ 40 h 164"/>
                  <a:gd name="T64" fmla="*/ 122 w 134"/>
                  <a:gd name="T65" fmla="*/ 14 h 164"/>
                  <a:gd name="T66" fmla="*/ 110 w 134"/>
                  <a:gd name="T67" fmla="*/ 0 h 164"/>
                  <a:gd name="T68" fmla="*/ 106 w 134"/>
                  <a:gd name="T69" fmla="*/ 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164">
                    <a:moveTo>
                      <a:pt x="106" y="3"/>
                    </a:moveTo>
                    <a:cubicBezTo>
                      <a:pt x="104" y="3"/>
                      <a:pt x="104" y="9"/>
                      <a:pt x="101" y="9"/>
                    </a:cubicBezTo>
                    <a:cubicBezTo>
                      <a:pt x="97" y="9"/>
                      <a:pt x="98" y="12"/>
                      <a:pt x="96" y="12"/>
                    </a:cubicBezTo>
                    <a:cubicBezTo>
                      <a:pt x="94" y="12"/>
                      <a:pt x="92" y="10"/>
                      <a:pt x="92" y="10"/>
                    </a:cubicBezTo>
                    <a:cubicBezTo>
                      <a:pt x="81" y="10"/>
                      <a:pt x="81" y="10"/>
                      <a:pt x="81" y="10"/>
                    </a:cubicBezTo>
                    <a:cubicBezTo>
                      <a:pt x="81" y="10"/>
                      <a:pt x="79" y="8"/>
                      <a:pt x="77" y="9"/>
                    </a:cubicBezTo>
                    <a:cubicBezTo>
                      <a:pt x="76" y="10"/>
                      <a:pt x="75" y="11"/>
                      <a:pt x="75" y="11"/>
                    </a:cubicBezTo>
                    <a:cubicBezTo>
                      <a:pt x="25" y="11"/>
                      <a:pt x="25" y="11"/>
                      <a:pt x="25" y="11"/>
                    </a:cubicBezTo>
                    <a:cubicBezTo>
                      <a:pt x="25" y="20"/>
                      <a:pt x="25" y="27"/>
                      <a:pt x="25" y="27"/>
                    </a:cubicBezTo>
                    <a:cubicBezTo>
                      <a:pt x="18" y="27"/>
                      <a:pt x="18" y="27"/>
                      <a:pt x="18" y="27"/>
                    </a:cubicBezTo>
                    <a:cubicBezTo>
                      <a:pt x="18" y="54"/>
                      <a:pt x="18" y="54"/>
                      <a:pt x="18" y="54"/>
                    </a:cubicBezTo>
                    <a:cubicBezTo>
                      <a:pt x="18" y="54"/>
                      <a:pt x="19" y="62"/>
                      <a:pt x="17" y="62"/>
                    </a:cubicBezTo>
                    <a:cubicBezTo>
                      <a:pt x="16" y="63"/>
                      <a:pt x="10" y="64"/>
                      <a:pt x="10" y="67"/>
                    </a:cubicBezTo>
                    <a:cubicBezTo>
                      <a:pt x="10" y="69"/>
                      <a:pt x="10" y="71"/>
                      <a:pt x="7" y="72"/>
                    </a:cubicBezTo>
                    <a:cubicBezTo>
                      <a:pt x="5" y="72"/>
                      <a:pt x="7" y="78"/>
                      <a:pt x="4" y="78"/>
                    </a:cubicBezTo>
                    <a:cubicBezTo>
                      <a:pt x="0" y="78"/>
                      <a:pt x="5" y="82"/>
                      <a:pt x="3" y="84"/>
                    </a:cubicBezTo>
                    <a:cubicBezTo>
                      <a:pt x="1" y="85"/>
                      <a:pt x="2" y="88"/>
                      <a:pt x="4" y="88"/>
                    </a:cubicBezTo>
                    <a:cubicBezTo>
                      <a:pt x="7" y="88"/>
                      <a:pt x="6" y="91"/>
                      <a:pt x="6" y="94"/>
                    </a:cubicBezTo>
                    <a:cubicBezTo>
                      <a:pt x="6" y="97"/>
                      <a:pt x="10" y="99"/>
                      <a:pt x="10" y="99"/>
                    </a:cubicBezTo>
                    <a:cubicBezTo>
                      <a:pt x="9" y="102"/>
                      <a:pt x="9" y="102"/>
                      <a:pt x="9" y="102"/>
                    </a:cubicBezTo>
                    <a:cubicBezTo>
                      <a:pt x="9" y="102"/>
                      <a:pt x="14" y="109"/>
                      <a:pt x="15" y="110"/>
                    </a:cubicBezTo>
                    <a:cubicBezTo>
                      <a:pt x="15" y="112"/>
                      <a:pt x="18" y="116"/>
                      <a:pt x="15" y="117"/>
                    </a:cubicBezTo>
                    <a:cubicBezTo>
                      <a:pt x="12" y="119"/>
                      <a:pt x="14" y="120"/>
                      <a:pt x="14" y="120"/>
                    </a:cubicBezTo>
                    <a:cubicBezTo>
                      <a:pt x="18" y="121"/>
                      <a:pt x="18" y="121"/>
                      <a:pt x="18" y="121"/>
                    </a:cubicBezTo>
                    <a:cubicBezTo>
                      <a:pt x="19" y="123"/>
                      <a:pt x="19" y="123"/>
                      <a:pt x="19" y="123"/>
                    </a:cubicBezTo>
                    <a:cubicBezTo>
                      <a:pt x="19" y="123"/>
                      <a:pt x="22" y="123"/>
                      <a:pt x="25" y="126"/>
                    </a:cubicBezTo>
                    <a:cubicBezTo>
                      <a:pt x="27" y="129"/>
                      <a:pt x="28" y="130"/>
                      <a:pt x="28" y="131"/>
                    </a:cubicBezTo>
                    <a:cubicBezTo>
                      <a:pt x="28" y="133"/>
                      <a:pt x="30" y="133"/>
                      <a:pt x="33" y="136"/>
                    </a:cubicBezTo>
                    <a:cubicBezTo>
                      <a:pt x="36" y="138"/>
                      <a:pt x="36" y="140"/>
                      <a:pt x="36" y="141"/>
                    </a:cubicBezTo>
                    <a:cubicBezTo>
                      <a:pt x="36" y="143"/>
                      <a:pt x="42" y="145"/>
                      <a:pt x="42" y="145"/>
                    </a:cubicBezTo>
                    <a:cubicBezTo>
                      <a:pt x="44" y="150"/>
                      <a:pt x="44" y="150"/>
                      <a:pt x="44" y="150"/>
                    </a:cubicBezTo>
                    <a:cubicBezTo>
                      <a:pt x="45" y="150"/>
                      <a:pt x="45" y="151"/>
                      <a:pt x="46" y="152"/>
                    </a:cubicBezTo>
                    <a:cubicBezTo>
                      <a:pt x="47" y="154"/>
                      <a:pt x="49" y="156"/>
                      <a:pt x="49" y="156"/>
                    </a:cubicBezTo>
                    <a:cubicBezTo>
                      <a:pt x="49" y="156"/>
                      <a:pt x="52" y="158"/>
                      <a:pt x="54" y="156"/>
                    </a:cubicBezTo>
                    <a:cubicBezTo>
                      <a:pt x="56" y="154"/>
                      <a:pt x="59" y="156"/>
                      <a:pt x="59" y="156"/>
                    </a:cubicBezTo>
                    <a:cubicBezTo>
                      <a:pt x="59" y="156"/>
                      <a:pt x="61" y="154"/>
                      <a:pt x="63" y="155"/>
                    </a:cubicBezTo>
                    <a:cubicBezTo>
                      <a:pt x="64" y="156"/>
                      <a:pt x="68" y="160"/>
                      <a:pt x="72" y="163"/>
                    </a:cubicBezTo>
                    <a:cubicBezTo>
                      <a:pt x="73" y="163"/>
                      <a:pt x="76" y="161"/>
                      <a:pt x="78" y="161"/>
                    </a:cubicBezTo>
                    <a:cubicBezTo>
                      <a:pt x="80" y="161"/>
                      <a:pt x="82" y="164"/>
                      <a:pt x="83" y="163"/>
                    </a:cubicBezTo>
                    <a:cubicBezTo>
                      <a:pt x="84" y="162"/>
                      <a:pt x="87" y="160"/>
                      <a:pt x="89" y="161"/>
                    </a:cubicBezTo>
                    <a:cubicBezTo>
                      <a:pt x="90" y="162"/>
                      <a:pt x="94" y="162"/>
                      <a:pt x="94" y="161"/>
                    </a:cubicBezTo>
                    <a:cubicBezTo>
                      <a:pt x="94" y="160"/>
                      <a:pt x="95" y="159"/>
                      <a:pt x="97" y="158"/>
                    </a:cubicBezTo>
                    <a:cubicBezTo>
                      <a:pt x="97" y="158"/>
                      <a:pt x="97" y="157"/>
                      <a:pt x="98" y="157"/>
                    </a:cubicBezTo>
                    <a:cubicBezTo>
                      <a:pt x="98" y="155"/>
                      <a:pt x="102" y="153"/>
                      <a:pt x="104" y="153"/>
                    </a:cubicBezTo>
                    <a:cubicBezTo>
                      <a:pt x="106" y="152"/>
                      <a:pt x="108" y="152"/>
                      <a:pt x="109" y="153"/>
                    </a:cubicBezTo>
                    <a:cubicBezTo>
                      <a:pt x="109" y="154"/>
                      <a:pt x="110" y="154"/>
                      <a:pt x="111" y="154"/>
                    </a:cubicBezTo>
                    <a:cubicBezTo>
                      <a:pt x="111" y="150"/>
                      <a:pt x="112" y="147"/>
                      <a:pt x="111" y="147"/>
                    </a:cubicBezTo>
                    <a:cubicBezTo>
                      <a:pt x="109" y="147"/>
                      <a:pt x="105" y="145"/>
                      <a:pt x="103" y="141"/>
                    </a:cubicBezTo>
                    <a:cubicBezTo>
                      <a:pt x="102" y="137"/>
                      <a:pt x="97" y="135"/>
                      <a:pt x="96" y="132"/>
                    </a:cubicBezTo>
                    <a:cubicBezTo>
                      <a:pt x="95" y="130"/>
                      <a:pt x="90" y="130"/>
                      <a:pt x="89" y="128"/>
                    </a:cubicBezTo>
                    <a:cubicBezTo>
                      <a:pt x="88" y="126"/>
                      <a:pt x="91" y="126"/>
                      <a:pt x="91" y="124"/>
                    </a:cubicBezTo>
                    <a:cubicBezTo>
                      <a:pt x="91" y="121"/>
                      <a:pt x="96" y="123"/>
                      <a:pt x="97" y="122"/>
                    </a:cubicBezTo>
                    <a:cubicBezTo>
                      <a:pt x="97" y="122"/>
                      <a:pt x="98" y="116"/>
                      <a:pt x="98" y="113"/>
                    </a:cubicBezTo>
                    <a:cubicBezTo>
                      <a:pt x="98" y="110"/>
                      <a:pt x="102" y="108"/>
                      <a:pt x="100" y="106"/>
                    </a:cubicBezTo>
                    <a:cubicBezTo>
                      <a:pt x="99" y="105"/>
                      <a:pt x="102" y="104"/>
                      <a:pt x="104" y="103"/>
                    </a:cubicBezTo>
                    <a:cubicBezTo>
                      <a:pt x="106" y="101"/>
                      <a:pt x="104" y="97"/>
                      <a:pt x="106" y="95"/>
                    </a:cubicBezTo>
                    <a:cubicBezTo>
                      <a:pt x="108" y="93"/>
                      <a:pt x="110" y="89"/>
                      <a:pt x="111" y="89"/>
                    </a:cubicBezTo>
                    <a:cubicBezTo>
                      <a:pt x="113" y="89"/>
                      <a:pt x="115" y="87"/>
                      <a:pt x="115" y="85"/>
                    </a:cubicBezTo>
                    <a:cubicBezTo>
                      <a:pt x="115" y="83"/>
                      <a:pt x="118" y="79"/>
                      <a:pt x="118" y="75"/>
                    </a:cubicBezTo>
                    <a:cubicBezTo>
                      <a:pt x="117" y="72"/>
                      <a:pt x="116" y="67"/>
                      <a:pt x="118" y="64"/>
                    </a:cubicBezTo>
                    <a:cubicBezTo>
                      <a:pt x="121" y="61"/>
                      <a:pt x="122" y="59"/>
                      <a:pt x="121" y="56"/>
                    </a:cubicBezTo>
                    <a:cubicBezTo>
                      <a:pt x="121" y="54"/>
                      <a:pt x="124" y="53"/>
                      <a:pt x="126" y="52"/>
                    </a:cubicBezTo>
                    <a:cubicBezTo>
                      <a:pt x="127" y="51"/>
                      <a:pt x="131" y="49"/>
                      <a:pt x="134" y="45"/>
                    </a:cubicBezTo>
                    <a:cubicBezTo>
                      <a:pt x="132" y="42"/>
                      <a:pt x="130" y="41"/>
                      <a:pt x="129" y="40"/>
                    </a:cubicBezTo>
                    <a:cubicBezTo>
                      <a:pt x="126" y="39"/>
                      <a:pt x="124" y="34"/>
                      <a:pt x="124" y="27"/>
                    </a:cubicBezTo>
                    <a:cubicBezTo>
                      <a:pt x="124" y="21"/>
                      <a:pt x="122" y="16"/>
                      <a:pt x="122" y="14"/>
                    </a:cubicBezTo>
                    <a:cubicBezTo>
                      <a:pt x="122" y="12"/>
                      <a:pt x="119" y="8"/>
                      <a:pt x="115" y="6"/>
                    </a:cubicBezTo>
                    <a:cubicBezTo>
                      <a:pt x="112" y="4"/>
                      <a:pt x="111" y="2"/>
                      <a:pt x="110" y="0"/>
                    </a:cubicBezTo>
                    <a:cubicBezTo>
                      <a:pt x="110" y="0"/>
                      <a:pt x="110" y="0"/>
                      <a:pt x="110" y="0"/>
                    </a:cubicBezTo>
                    <a:cubicBezTo>
                      <a:pt x="108" y="3"/>
                      <a:pt x="108" y="3"/>
                      <a:pt x="106"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9" name="Freeform 43">
                <a:extLst>
                  <a:ext uri="{FF2B5EF4-FFF2-40B4-BE49-F238E27FC236}">
                    <a16:creationId xmlns:a16="http://schemas.microsoft.com/office/drawing/2014/main" id="{B0977AB3-9343-472F-9174-F9A3F6E35E5D}"/>
                  </a:ext>
                </a:extLst>
              </p:cNvPr>
              <p:cNvSpPr>
                <a:spLocks/>
              </p:cNvSpPr>
              <p:nvPr/>
            </p:nvSpPr>
            <p:spPr bwMode="auto">
              <a:xfrm>
                <a:off x="5683843" y="3848891"/>
                <a:ext cx="33878" cy="35132"/>
              </a:xfrm>
              <a:custGeom>
                <a:avLst/>
                <a:gdLst>
                  <a:gd name="T0" fmla="*/ 5 w 15"/>
                  <a:gd name="T1" fmla="*/ 2 h 15"/>
                  <a:gd name="T2" fmla="*/ 1 w 15"/>
                  <a:gd name="T3" fmla="*/ 7 h 15"/>
                  <a:gd name="T4" fmla="*/ 1 w 15"/>
                  <a:gd name="T5" fmla="*/ 14 h 15"/>
                  <a:gd name="T6" fmla="*/ 6 w 15"/>
                  <a:gd name="T7" fmla="*/ 14 h 15"/>
                  <a:gd name="T8" fmla="*/ 9 w 15"/>
                  <a:gd name="T9" fmla="*/ 15 h 15"/>
                  <a:gd name="T10" fmla="*/ 13 w 15"/>
                  <a:gd name="T11" fmla="*/ 11 h 15"/>
                  <a:gd name="T12" fmla="*/ 9 w 15"/>
                  <a:gd name="T13" fmla="*/ 9 h 15"/>
                  <a:gd name="T14" fmla="*/ 13 w 15"/>
                  <a:gd name="T15" fmla="*/ 6 h 15"/>
                  <a:gd name="T16" fmla="*/ 12 w 15"/>
                  <a:gd name="T17" fmla="*/ 1 h 15"/>
                  <a:gd name="T18" fmla="*/ 11 w 15"/>
                  <a:gd name="T19" fmla="*/ 0 h 15"/>
                  <a:gd name="T20" fmla="*/ 9 w 15"/>
                  <a:gd name="T21" fmla="*/ 1 h 15"/>
                  <a:gd name="T22" fmla="*/ 5 w 15"/>
                  <a:gd name="T2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5" y="2"/>
                    </a:moveTo>
                    <a:cubicBezTo>
                      <a:pt x="5" y="2"/>
                      <a:pt x="3" y="6"/>
                      <a:pt x="1" y="7"/>
                    </a:cubicBezTo>
                    <a:cubicBezTo>
                      <a:pt x="0" y="9"/>
                      <a:pt x="1" y="13"/>
                      <a:pt x="1" y="14"/>
                    </a:cubicBezTo>
                    <a:cubicBezTo>
                      <a:pt x="2" y="15"/>
                      <a:pt x="4" y="15"/>
                      <a:pt x="6" y="14"/>
                    </a:cubicBezTo>
                    <a:cubicBezTo>
                      <a:pt x="7" y="13"/>
                      <a:pt x="8" y="13"/>
                      <a:pt x="9" y="15"/>
                    </a:cubicBezTo>
                    <a:cubicBezTo>
                      <a:pt x="10" y="14"/>
                      <a:pt x="12" y="12"/>
                      <a:pt x="13" y="11"/>
                    </a:cubicBezTo>
                    <a:cubicBezTo>
                      <a:pt x="11" y="10"/>
                      <a:pt x="9" y="10"/>
                      <a:pt x="9" y="9"/>
                    </a:cubicBezTo>
                    <a:cubicBezTo>
                      <a:pt x="8" y="8"/>
                      <a:pt x="11" y="6"/>
                      <a:pt x="13" y="6"/>
                    </a:cubicBezTo>
                    <a:cubicBezTo>
                      <a:pt x="15" y="5"/>
                      <a:pt x="14" y="3"/>
                      <a:pt x="12" y="1"/>
                    </a:cubicBezTo>
                    <a:cubicBezTo>
                      <a:pt x="12" y="1"/>
                      <a:pt x="12" y="0"/>
                      <a:pt x="11" y="0"/>
                    </a:cubicBezTo>
                    <a:cubicBezTo>
                      <a:pt x="10" y="1"/>
                      <a:pt x="9" y="1"/>
                      <a:pt x="9" y="1"/>
                    </a:cubicBezTo>
                    <a:cubicBezTo>
                      <a:pt x="9" y="2"/>
                      <a:pt x="7" y="2"/>
                      <a:pt x="5"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 name="Freeform 44">
                <a:extLst>
                  <a:ext uri="{FF2B5EF4-FFF2-40B4-BE49-F238E27FC236}">
                    <a16:creationId xmlns:a16="http://schemas.microsoft.com/office/drawing/2014/main" id="{17B62EA4-332D-42F0-A292-D2EFF54D4B19}"/>
                  </a:ext>
                </a:extLst>
              </p:cNvPr>
              <p:cNvSpPr>
                <a:spLocks/>
              </p:cNvSpPr>
              <p:nvPr/>
            </p:nvSpPr>
            <p:spPr bwMode="auto">
              <a:xfrm>
                <a:off x="5584719" y="3747258"/>
                <a:ext cx="124218" cy="106652"/>
              </a:xfrm>
              <a:custGeom>
                <a:avLst/>
                <a:gdLst>
                  <a:gd name="T0" fmla="*/ 10 w 54"/>
                  <a:gd name="T1" fmla="*/ 7 h 46"/>
                  <a:gd name="T2" fmla="*/ 5 w 54"/>
                  <a:gd name="T3" fmla="*/ 11 h 46"/>
                  <a:gd name="T4" fmla="*/ 2 w 54"/>
                  <a:gd name="T5" fmla="*/ 19 h 46"/>
                  <a:gd name="T6" fmla="*/ 2 w 54"/>
                  <a:gd name="T7" fmla="*/ 30 h 46"/>
                  <a:gd name="T8" fmla="*/ 9 w 54"/>
                  <a:gd name="T9" fmla="*/ 30 h 46"/>
                  <a:gd name="T10" fmla="*/ 11 w 54"/>
                  <a:gd name="T11" fmla="*/ 28 h 46"/>
                  <a:gd name="T12" fmla="*/ 15 w 54"/>
                  <a:gd name="T13" fmla="*/ 27 h 46"/>
                  <a:gd name="T14" fmla="*/ 20 w 54"/>
                  <a:gd name="T15" fmla="*/ 29 h 46"/>
                  <a:gd name="T16" fmla="*/ 23 w 54"/>
                  <a:gd name="T17" fmla="*/ 29 h 46"/>
                  <a:gd name="T18" fmla="*/ 31 w 54"/>
                  <a:gd name="T19" fmla="*/ 29 h 46"/>
                  <a:gd name="T20" fmla="*/ 48 w 54"/>
                  <a:gd name="T21" fmla="*/ 46 h 46"/>
                  <a:gd name="T22" fmla="*/ 48 w 54"/>
                  <a:gd name="T23" fmla="*/ 46 h 46"/>
                  <a:gd name="T24" fmla="*/ 52 w 54"/>
                  <a:gd name="T25" fmla="*/ 45 h 46"/>
                  <a:gd name="T26" fmla="*/ 54 w 54"/>
                  <a:gd name="T27" fmla="*/ 44 h 46"/>
                  <a:gd name="T28" fmla="*/ 46 w 54"/>
                  <a:gd name="T29" fmla="*/ 34 h 46"/>
                  <a:gd name="T30" fmla="*/ 33 w 54"/>
                  <a:gd name="T31" fmla="*/ 25 h 46"/>
                  <a:gd name="T32" fmla="*/ 28 w 54"/>
                  <a:gd name="T33" fmla="*/ 20 h 46"/>
                  <a:gd name="T34" fmla="*/ 22 w 54"/>
                  <a:gd name="T35" fmla="*/ 9 h 46"/>
                  <a:gd name="T36" fmla="*/ 18 w 54"/>
                  <a:gd name="T37" fmla="*/ 0 h 46"/>
                  <a:gd name="T38" fmla="*/ 10 w 54"/>
                  <a:gd name="T39"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6">
                    <a:moveTo>
                      <a:pt x="10" y="7"/>
                    </a:moveTo>
                    <a:cubicBezTo>
                      <a:pt x="8" y="8"/>
                      <a:pt x="5" y="9"/>
                      <a:pt x="5" y="11"/>
                    </a:cubicBezTo>
                    <a:cubicBezTo>
                      <a:pt x="6" y="14"/>
                      <a:pt x="5" y="16"/>
                      <a:pt x="2" y="19"/>
                    </a:cubicBezTo>
                    <a:cubicBezTo>
                      <a:pt x="0" y="22"/>
                      <a:pt x="1" y="27"/>
                      <a:pt x="2" y="30"/>
                    </a:cubicBezTo>
                    <a:cubicBezTo>
                      <a:pt x="5" y="30"/>
                      <a:pt x="8" y="30"/>
                      <a:pt x="9" y="30"/>
                    </a:cubicBezTo>
                    <a:cubicBezTo>
                      <a:pt x="10" y="32"/>
                      <a:pt x="10" y="30"/>
                      <a:pt x="11" y="28"/>
                    </a:cubicBezTo>
                    <a:cubicBezTo>
                      <a:pt x="12" y="25"/>
                      <a:pt x="13" y="26"/>
                      <a:pt x="15" y="27"/>
                    </a:cubicBezTo>
                    <a:cubicBezTo>
                      <a:pt x="16" y="28"/>
                      <a:pt x="17" y="30"/>
                      <a:pt x="20" y="29"/>
                    </a:cubicBezTo>
                    <a:cubicBezTo>
                      <a:pt x="22" y="28"/>
                      <a:pt x="22" y="28"/>
                      <a:pt x="23" y="29"/>
                    </a:cubicBezTo>
                    <a:cubicBezTo>
                      <a:pt x="25" y="29"/>
                      <a:pt x="30" y="29"/>
                      <a:pt x="31" y="29"/>
                    </a:cubicBezTo>
                    <a:cubicBezTo>
                      <a:pt x="33" y="29"/>
                      <a:pt x="48" y="46"/>
                      <a:pt x="48" y="46"/>
                    </a:cubicBezTo>
                    <a:cubicBezTo>
                      <a:pt x="48" y="46"/>
                      <a:pt x="48" y="46"/>
                      <a:pt x="48" y="46"/>
                    </a:cubicBezTo>
                    <a:cubicBezTo>
                      <a:pt x="50" y="46"/>
                      <a:pt x="52" y="46"/>
                      <a:pt x="52" y="45"/>
                    </a:cubicBezTo>
                    <a:cubicBezTo>
                      <a:pt x="52" y="45"/>
                      <a:pt x="53" y="45"/>
                      <a:pt x="54" y="44"/>
                    </a:cubicBezTo>
                    <a:cubicBezTo>
                      <a:pt x="52" y="42"/>
                      <a:pt x="50" y="39"/>
                      <a:pt x="46" y="34"/>
                    </a:cubicBezTo>
                    <a:cubicBezTo>
                      <a:pt x="41" y="29"/>
                      <a:pt x="36" y="25"/>
                      <a:pt x="33" y="25"/>
                    </a:cubicBezTo>
                    <a:cubicBezTo>
                      <a:pt x="30" y="25"/>
                      <a:pt x="30" y="21"/>
                      <a:pt x="28" y="20"/>
                    </a:cubicBezTo>
                    <a:cubicBezTo>
                      <a:pt x="26" y="20"/>
                      <a:pt x="22" y="13"/>
                      <a:pt x="22" y="9"/>
                    </a:cubicBezTo>
                    <a:cubicBezTo>
                      <a:pt x="22" y="6"/>
                      <a:pt x="20" y="3"/>
                      <a:pt x="18" y="0"/>
                    </a:cubicBezTo>
                    <a:cubicBezTo>
                      <a:pt x="15" y="4"/>
                      <a:pt x="11" y="6"/>
                      <a:pt x="10"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1" name="Freeform 45">
                <a:extLst>
                  <a:ext uri="{FF2B5EF4-FFF2-40B4-BE49-F238E27FC236}">
                    <a16:creationId xmlns:a16="http://schemas.microsoft.com/office/drawing/2014/main" id="{FEFB6BDB-7B9E-4324-831B-7E5F101B9F09}"/>
                  </a:ext>
                </a:extLst>
              </p:cNvPr>
              <p:cNvSpPr>
                <a:spLocks/>
              </p:cNvSpPr>
              <p:nvPr/>
            </p:nvSpPr>
            <p:spPr bwMode="auto">
              <a:xfrm>
                <a:off x="5519473" y="3804975"/>
                <a:ext cx="279804" cy="219577"/>
              </a:xfrm>
              <a:custGeom>
                <a:avLst/>
                <a:gdLst>
                  <a:gd name="T0" fmla="*/ 8 w 121"/>
                  <a:gd name="T1" fmla="*/ 62 h 95"/>
                  <a:gd name="T2" fmla="*/ 15 w 121"/>
                  <a:gd name="T3" fmla="*/ 71 h 95"/>
                  <a:gd name="T4" fmla="*/ 23 w 121"/>
                  <a:gd name="T5" fmla="*/ 77 h 95"/>
                  <a:gd name="T6" fmla="*/ 23 w 121"/>
                  <a:gd name="T7" fmla="*/ 84 h 95"/>
                  <a:gd name="T8" fmla="*/ 25 w 121"/>
                  <a:gd name="T9" fmla="*/ 85 h 95"/>
                  <a:gd name="T10" fmla="*/ 34 w 121"/>
                  <a:gd name="T11" fmla="*/ 87 h 95"/>
                  <a:gd name="T12" fmla="*/ 43 w 121"/>
                  <a:gd name="T13" fmla="*/ 92 h 95"/>
                  <a:gd name="T14" fmla="*/ 52 w 121"/>
                  <a:gd name="T15" fmla="*/ 94 h 95"/>
                  <a:gd name="T16" fmla="*/ 58 w 121"/>
                  <a:gd name="T17" fmla="*/ 90 h 95"/>
                  <a:gd name="T18" fmla="*/ 64 w 121"/>
                  <a:gd name="T19" fmla="*/ 88 h 95"/>
                  <a:gd name="T20" fmla="*/ 68 w 121"/>
                  <a:gd name="T21" fmla="*/ 90 h 95"/>
                  <a:gd name="T22" fmla="*/ 72 w 121"/>
                  <a:gd name="T23" fmla="*/ 89 h 95"/>
                  <a:gd name="T24" fmla="*/ 79 w 121"/>
                  <a:gd name="T25" fmla="*/ 88 h 95"/>
                  <a:gd name="T26" fmla="*/ 89 w 121"/>
                  <a:gd name="T27" fmla="*/ 82 h 95"/>
                  <a:gd name="T28" fmla="*/ 98 w 121"/>
                  <a:gd name="T29" fmla="*/ 81 h 95"/>
                  <a:gd name="T30" fmla="*/ 120 w 121"/>
                  <a:gd name="T31" fmla="*/ 59 h 95"/>
                  <a:gd name="T32" fmla="*/ 117 w 121"/>
                  <a:gd name="T33" fmla="*/ 57 h 95"/>
                  <a:gd name="T34" fmla="*/ 106 w 121"/>
                  <a:gd name="T35" fmla="*/ 55 h 95"/>
                  <a:gd name="T36" fmla="*/ 90 w 121"/>
                  <a:gd name="T37" fmla="*/ 49 h 95"/>
                  <a:gd name="T38" fmla="*/ 84 w 121"/>
                  <a:gd name="T39" fmla="*/ 44 h 95"/>
                  <a:gd name="T40" fmla="*/ 79 w 121"/>
                  <a:gd name="T41" fmla="*/ 37 h 95"/>
                  <a:gd name="T42" fmla="*/ 80 w 121"/>
                  <a:gd name="T43" fmla="*/ 34 h 95"/>
                  <a:gd name="T44" fmla="*/ 77 w 121"/>
                  <a:gd name="T45" fmla="*/ 33 h 95"/>
                  <a:gd name="T46" fmla="*/ 72 w 121"/>
                  <a:gd name="T47" fmla="*/ 33 h 95"/>
                  <a:gd name="T48" fmla="*/ 72 w 121"/>
                  <a:gd name="T49" fmla="*/ 26 h 95"/>
                  <a:gd name="T50" fmla="*/ 76 w 121"/>
                  <a:gd name="T51" fmla="*/ 21 h 95"/>
                  <a:gd name="T52" fmla="*/ 59 w 121"/>
                  <a:gd name="T53" fmla="*/ 4 h 95"/>
                  <a:gd name="T54" fmla="*/ 51 w 121"/>
                  <a:gd name="T55" fmla="*/ 4 h 95"/>
                  <a:gd name="T56" fmla="*/ 48 w 121"/>
                  <a:gd name="T57" fmla="*/ 4 h 95"/>
                  <a:gd name="T58" fmla="*/ 43 w 121"/>
                  <a:gd name="T59" fmla="*/ 2 h 95"/>
                  <a:gd name="T60" fmla="*/ 39 w 121"/>
                  <a:gd name="T61" fmla="*/ 3 h 95"/>
                  <a:gd name="T62" fmla="*/ 37 w 121"/>
                  <a:gd name="T63" fmla="*/ 5 h 95"/>
                  <a:gd name="T64" fmla="*/ 30 w 121"/>
                  <a:gd name="T65" fmla="*/ 5 h 95"/>
                  <a:gd name="T66" fmla="*/ 30 w 121"/>
                  <a:gd name="T67" fmla="*/ 5 h 95"/>
                  <a:gd name="T68" fmla="*/ 27 w 121"/>
                  <a:gd name="T69" fmla="*/ 15 h 95"/>
                  <a:gd name="T70" fmla="*/ 23 w 121"/>
                  <a:gd name="T71" fmla="*/ 19 h 95"/>
                  <a:gd name="T72" fmla="*/ 18 w 121"/>
                  <a:gd name="T73" fmla="*/ 25 h 95"/>
                  <a:gd name="T74" fmla="*/ 16 w 121"/>
                  <a:gd name="T75" fmla="*/ 33 h 95"/>
                  <a:gd name="T76" fmla="*/ 12 w 121"/>
                  <a:gd name="T77" fmla="*/ 36 h 95"/>
                  <a:gd name="T78" fmla="*/ 10 w 121"/>
                  <a:gd name="T79" fmla="*/ 43 h 95"/>
                  <a:gd name="T80" fmla="*/ 9 w 121"/>
                  <a:gd name="T81" fmla="*/ 52 h 95"/>
                  <a:gd name="T82" fmla="*/ 3 w 121"/>
                  <a:gd name="T83" fmla="*/ 54 h 95"/>
                  <a:gd name="T84" fmla="*/ 1 w 121"/>
                  <a:gd name="T85" fmla="*/ 58 h 95"/>
                  <a:gd name="T86" fmla="*/ 8 w 121"/>
                  <a:gd name="T87"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 h="95">
                    <a:moveTo>
                      <a:pt x="8" y="62"/>
                    </a:moveTo>
                    <a:cubicBezTo>
                      <a:pt x="9" y="65"/>
                      <a:pt x="14" y="67"/>
                      <a:pt x="15" y="71"/>
                    </a:cubicBezTo>
                    <a:cubicBezTo>
                      <a:pt x="17" y="75"/>
                      <a:pt x="21" y="77"/>
                      <a:pt x="23" y="77"/>
                    </a:cubicBezTo>
                    <a:cubicBezTo>
                      <a:pt x="24" y="77"/>
                      <a:pt x="23" y="80"/>
                      <a:pt x="23" y="84"/>
                    </a:cubicBezTo>
                    <a:cubicBezTo>
                      <a:pt x="24" y="85"/>
                      <a:pt x="25" y="85"/>
                      <a:pt x="25" y="85"/>
                    </a:cubicBezTo>
                    <a:cubicBezTo>
                      <a:pt x="27" y="86"/>
                      <a:pt x="32" y="85"/>
                      <a:pt x="34" y="87"/>
                    </a:cubicBezTo>
                    <a:cubicBezTo>
                      <a:pt x="35" y="89"/>
                      <a:pt x="41" y="92"/>
                      <a:pt x="43" y="92"/>
                    </a:cubicBezTo>
                    <a:cubicBezTo>
                      <a:pt x="45" y="92"/>
                      <a:pt x="51" y="93"/>
                      <a:pt x="52" y="94"/>
                    </a:cubicBezTo>
                    <a:cubicBezTo>
                      <a:pt x="53" y="95"/>
                      <a:pt x="55" y="91"/>
                      <a:pt x="58" y="90"/>
                    </a:cubicBezTo>
                    <a:cubicBezTo>
                      <a:pt x="60" y="88"/>
                      <a:pt x="64" y="87"/>
                      <a:pt x="64" y="88"/>
                    </a:cubicBezTo>
                    <a:cubicBezTo>
                      <a:pt x="65" y="90"/>
                      <a:pt x="67" y="91"/>
                      <a:pt x="68" y="90"/>
                    </a:cubicBezTo>
                    <a:cubicBezTo>
                      <a:pt x="69" y="90"/>
                      <a:pt x="71" y="89"/>
                      <a:pt x="72" y="89"/>
                    </a:cubicBezTo>
                    <a:cubicBezTo>
                      <a:pt x="75" y="88"/>
                      <a:pt x="78" y="88"/>
                      <a:pt x="79" y="88"/>
                    </a:cubicBezTo>
                    <a:cubicBezTo>
                      <a:pt x="80" y="88"/>
                      <a:pt x="84" y="82"/>
                      <a:pt x="89" y="82"/>
                    </a:cubicBezTo>
                    <a:cubicBezTo>
                      <a:pt x="95" y="82"/>
                      <a:pt x="96" y="83"/>
                      <a:pt x="98" y="81"/>
                    </a:cubicBezTo>
                    <a:cubicBezTo>
                      <a:pt x="101" y="78"/>
                      <a:pt x="118" y="60"/>
                      <a:pt x="120" y="59"/>
                    </a:cubicBezTo>
                    <a:cubicBezTo>
                      <a:pt x="121" y="58"/>
                      <a:pt x="119" y="57"/>
                      <a:pt x="117" y="57"/>
                    </a:cubicBezTo>
                    <a:cubicBezTo>
                      <a:pt x="115" y="57"/>
                      <a:pt x="112" y="57"/>
                      <a:pt x="106" y="55"/>
                    </a:cubicBezTo>
                    <a:cubicBezTo>
                      <a:pt x="100" y="53"/>
                      <a:pt x="91" y="50"/>
                      <a:pt x="90" y="49"/>
                    </a:cubicBezTo>
                    <a:cubicBezTo>
                      <a:pt x="88" y="49"/>
                      <a:pt x="86" y="45"/>
                      <a:pt x="84" y="44"/>
                    </a:cubicBezTo>
                    <a:cubicBezTo>
                      <a:pt x="83" y="44"/>
                      <a:pt x="80" y="39"/>
                      <a:pt x="79" y="37"/>
                    </a:cubicBezTo>
                    <a:cubicBezTo>
                      <a:pt x="79" y="37"/>
                      <a:pt x="80" y="35"/>
                      <a:pt x="80" y="34"/>
                    </a:cubicBezTo>
                    <a:cubicBezTo>
                      <a:pt x="79" y="32"/>
                      <a:pt x="78" y="32"/>
                      <a:pt x="77" y="33"/>
                    </a:cubicBezTo>
                    <a:cubicBezTo>
                      <a:pt x="75" y="34"/>
                      <a:pt x="73" y="34"/>
                      <a:pt x="72" y="33"/>
                    </a:cubicBezTo>
                    <a:cubicBezTo>
                      <a:pt x="72" y="32"/>
                      <a:pt x="71" y="28"/>
                      <a:pt x="72" y="26"/>
                    </a:cubicBezTo>
                    <a:cubicBezTo>
                      <a:pt x="74" y="24"/>
                      <a:pt x="76" y="21"/>
                      <a:pt x="76" y="21"/>
                    </a:cubicBezTo>
                    <a:cubicBezTo>
                      <a:pt x="76" y="21"/>
                      <a:pt x="61" y="4"/>
                      <a:pt x="59" y="4"/>
                    </a:cubicBezTo>
                    <a:cubicBezTo>
                      <a:pt x="58" y="4"/>
                      <a:pt x="53" y="4"/>
                      <a:pt x="51" y="4"/>
                    </a:cubicBezTo>
                    <a:cubicBezTo>
                      <a:pt x="50" y="3"/>
                      <a:pt x="50" y="3"/>
                      <a:pt x="48" y="4"/>
                    </a:cubicBezTo>
                    <a:cubicBezTo>
                      <a:pt x="45" y="5"/>
                      <a:pt x="44" y="3"/>
                      <a:pt x="43" y="2"/>
                    </a:cubicBezTo>
                    <a:cubicBezTo>
                      <a:pt x="41" y="1"/>
                      <a:pt x="40" y="0"/>
                      <a:pt x="39" y="3"/>
                    </a:cubicBezTo>
                    <a:cubicBezTo>
                      <a:pt x="38" y="5"/>
                      <a:pt x="38" y="7"/>
                      <a:pt x="37" y="5"/>
                    </a:cubicBezTo>
                    <a:cubicBezTo>
                      <a:pt x="36" y="5"/>
                      <a:pt x="33" y="5"/>
                      <a:pt x="30" y="5"/>
                    </a:cubicBezTo>
                    <a:cubicBezTo>
                      <a:pt x="30" y="5"/>
                      <a:pt x="30" y="5"/>
                      <a:pt x="30" y="5"/>
                    </a:cubicBezTo>
                    <a:cubicBezTo>
                      <a:pt x="30" y="9"/>
                      <a:pt x="27" y="13"/>
                      <a:pt x="27" y="15"/>
                    </a:cubicBezTo>
                    <a:cubicBezTo>
                      <a:pt x="27" y="17"/>
                      <a:pt x="25" y="19"/>
                      <a:pt x="23" y="19"/>
                    </a:cubicBezTo>
                    <a:cubicBezTo>
                      <a:pt x="22" y="19"/>
                      <a:pt x="20" y="23"/>
                      <a:pt x="18" y="25"/>
                    </a:cubicBezTo>
                    <a:cubicBezTo>
                      <a:pt x="16" y="27"/>
                      <a:pt x="18" y="31"/>
                      <a:pt x="16" y="33"/>
                    </a:cubicBezTo>
                    <a:cubicBezTo>
                      <a:pt x="14" y="34"/>
                      <a:pt x="11" y="35"/>
                      <a:pt x="12" y="36"/>
                    </a:cubicBezTo>
                    <a:cubicBezTo>
                      <a:pt x="14" y="38"/>
                      <a:pt x="10" y="40"/>
                      <a:pt x="10" y="43"/>
                    </a:cubicBezTo>
                    <a:cubicBezTo>
                      <a:pt x="10" y="46"/>
                      <a:pt x="9" y="52"/>
                      <a:pt x="9" y="52"/>
                    </a:cubicBezTo>
                    <a:cubicBezTo>
                      <a:pt x="8" y="53"/>
                      <a:pt x="3" y="51"/>
                      <a:pt x="3" y="54"/>
                    </a:cubicBezTo>
                    <a:cubicBezTo>
                      <a:pt x="3" y="56"/>
                      <a:pt x="0" y="56"/>
                      <a:pt x="1" y="58"/>
                    </a:cubicBezTo>
                    <a:cubicBezTo>
                      <a:pt x="2" y="60"/>
                      <a:pt x="7" y="60"/>
                      <a:pt x="8" y="6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2" name="Freeform 46">
                <a:extLst>
                  <a:ext uri="{FF2B5EF4-FFF2-40B4-BE49-F238E27FC236}">
                    <a16:creationId xmlns:a16="http://schemas.microsoft.com/office/drawing/2014/main" id="{7A0F0DFA-102D-411C-927F-DBDB707001C0}"/>
                  </a:ext>
                </a:extLst>
              </p:cNvPr>
              <p:cNvSpPr>
                <a:spLocks/>
              </p:cNvSpPr>
              <p:nvPr/>
            </p:nvSpPr>
            <p:spPr bwMode="auto">
              <a:xfrm>
                <a:off x="5563389" y="3408482"/>
                <a:ext cx="27604" cy="35132"/>
              </a:xfrm>
              <a:custGeom>
                <a:avLst/>
                <a:gdLst>
                  <a:gd name="T0" fmla="*/ 10 w 12"/>
                  <a:gd name="T1" fmla="*/ 7 h 15"/>
                  <a:gd name="T2" fmla="*/ 6 w 12"/>
                  <a:gd name="T3" fmla="*/ 0 h 15"/>
                  <a:gd name="T4" fmla="*/ 6 w 12"/>
                  <a:gd name="T5" fmla="*/ 2 h 15"/>
                  <a:gd name="T6" fmla="*/ 0 w 12"/>
                  <a:gd name="T7" fmla="*/ 14 h 15"/>
                  <a:gd name="T8" fmla="*/ 4 w 12"/>
                  <a:gd name="T9" fmla="*/ 15 h 15"/>
                  <a:gd name="T10" fmla="*/ 10 w 12"/>
                  <a:gd name="T11" fmla="*/ 7 h 15"/>
                </a:gdLst>
                <a:ahLst/>
                <a:cxnLst>
                  <a:cxn ang="0">
                    <a:pos x="T0" y="T1"/>
                  </a:cxn>
                  <a:cxn ang="0">
                    <a:pos x="T2" y="T3"/>
                  </a:cxn>
                  <a:cxn ang="0">
                    <a:pos x="T4" y="T5"/>
                  </a:cxn>
                  <a:cxn ang="0">
                    <a:pos x="T6" y="T7"/>
                  </a:cxn>
                  <a:cxn ang="0">
                    <a:pos x="T8" y="T9"/>
                  </a:cxn>
                  <a:cxn ang="0">
                    <a:pos x="T10" y="T11"/>
                  </a:cxn>
                </a:cxnLst>
                <a:rect l="0" t="0" r="r" b="b"/>
                <a:pathLst>
                  <a:path w="12" h="15">
                    <a:moveTo>
                      <a:pt x="10" y="7"/>
                    </a:moveTo>
                    <a:cubicBezTo>
                      <a:pt x="12" y="5"/>
                      <a:pt x="12" y="0"/>
                      <a:pt x="6" y="0"/>
                    </a:cubicBezTo>
                    <a:cubicBezTo>
                      <a:pt x="6" y="1"/>
                      <a:pt x="6" y="1"/>
                      <a:pt x="6" y="2"/>
                    </a:cubicBezTo>
                    <a:cubicBezTo>
                      <a:pt x="6" y="4"/>
                      <a:pt x="2" y="9"/>
                      <a:pt x="0" y="14"/>
                    </a:cubicBezTo>
                    <a:cubicBezTo>
                      <a:pt x="4" y="15"/>
                      <a:pt x="4" y="15"/>
                      <a:pt x="4" y="15"/>
                    </a:cubicBezTo>
                    <a:cubicBezTo>
                      <a:pt x="6" y="12"/>
                      <a:pt x="9" y="8"/>
                      <a:pt x="10"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3" name="Freeform 47">
                <a:extLst>
                  <a:ext uri="{FF2B5EF4-FFF2-40B4-BE49-F238E27FC236}">
                    <a16:creationId xmlns:a16="http://schemas.microsoft.com/office/drawing/2014/main" id="{99D1AFF8-8312-4535-AFFE-625EBD8908FB}"/>
                  </a:ext>
                </a:extLst>
              </p:cNvPr>
              <p:cNvSpPr>
                <a:spLocks/>
              </p:cNvSpPr>
              <p:nvPr/>
            </p:nvSpPr>
            <p:spPr bwMode="auto">
              <a:xfrm>
                <a:off x="5573427" y="3358293"/>
                <a:ext cx="126727" cy="101633"/>
              </a:xfrm>
              <a:custGeom>
                <a:avLst/>
                <a:gdLst>
                  <a:gd name="T0" fmla="*/ 6 w 55"/>
                  <a:gd name="T1" fmla="*/ 29 h 44"/>
                  <a:gd name="T2" fmla="*/ 0 w 55"/>
                  <a:gd name="T3" fmla="*/ 37 h 44"/>
                  <a:gd name="T4" fmla="*/ 0 w 55"/>
                  <a:gd name="T5" fmla="*/ 37 h 44"/>
                  <a:gd name="T6" fmla="*/ 1 w 55"/>
                  <a:gd name="T7" fmla="*/ 40 h 44"/>
                  <a:gd name="T8" fmla="*/ 8 w 55"/>
                  <a:gd name="T9" fmla="*/ 44 h 44"/>
                  <a:gd name="T10" fmla="*/ 16 w 55"/>
                  <a:gd name="T11" fmla="*/ 40 h 44"/>
                  <a:gd name="T12" fmla="*/ 43 w 55"/>
                  <a:gd name="T13" fmla="*/ 26 h 44"/>
                  <a:gd name="T14" fmla="*/ 45 w 55"/>
                  <a:gd name="T15" fmla="*/ 21 h 44"/>
                  <a:gd name="T16" fmla="*/ 46 w 55"/>
                  <a:gd name="T17" fmla="*/ 15 h 44"/>
                  <a:gd name="T18" fmla="*/ 45 w 55"/>
                  <a:gd name="T19" fmla="*/ 8 h 44"/>
                  <a:gd name="T20" fmla="*/ 50 w 55"/>
                  <a:gd name="T21" fmla="*/ 4 h 44"/>
                  <a:gd name="T22" fmla="*/ 55 w 55"/>
                  <a:gd name="T23" fmla="*/ 1 h 44"/>
                  <a:gd name="T24" fmla="*/ 52 w 55"/>
                  <a:gd name="T25" fmla="*/ 0 h 44"/>
                  <a:gd name="T26" fmla="*/ 43 w 55"/>
                  <a:gd name="T27" fmla="*/ 1 h 44"/>
                  <a:gd name="T28" fmla="*/ 32 w 55"/>
                  <a:gd name="T29" fmla="*/ 4 h 44"/>
                  <a:gd name="T30" fmla="*/ 23 w 55"/>
                  <a:gd name="T31" fmla="*/ 4 h 44"/>
                  <a:gd name="T32" fmla="*/ 18 w 55"/>
                  <a:gd name="T33" fmla="*/ 5 h 44"/>
                  <a:gd name="T34" fmla="*/ 11 w 55"/>
                  <a:gd name="T35" fmla="*/ 5 h 44"/>
                  <a:gd name="T36" fmla="*/ 8 w 55"/>
                  <a:gd name="T37" fmla="*/ 7 h 44"/>
                  <a:gd name="T38" fmla="*/ 3 w 55"/>
                  <a:gd name="T39" fmla="*/ 12 h 44"/>
                  <a:gd name="T40" fmla="*/ 3 w 55"/>
                  <a:gd name="T41" fmla="*/ 16 h 44"/>
                  <a:gd name="T42" fmla="*/ 2 w 55"/>
                  <a:gd name="T43" fmla="*/ 22 h 44"/>
                  <a:gd name="T44" fmla="*/ 6 w 55"/>
                  <a:gd name="T4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44">
                    <a:moveTo>
                      <a:pt x="6" y="29"/>
                    </a:moveTo>
                    <a:cubicBezTo>
                      <a:pt x="5" y="30"/>
                      <a:pt x="2" y="34"/>
                      <a:pt x="0" y="37"/>
                    </a:cubicBezTo>
                    <a:cubicBezTo>
                      <a:pt x="0" y="37"/>
                      <a:pt x="0" y="37"/>
                      <a:pt x="0" y="37"/>
                    </a:cubicBezTo>
                    <a:cubicBezTo>
                      <a:pt x="1" y="40"/>
                      <a:pt x="1" y="40"/>
                      <a:pt x="1" y="40"/>
                    </a:cubicBezTo>
                    <a:cubicBezTo>
                      <a:pt x="8" y="44"/>
                      <a:pt x="8" y="44"/>
                      <a:pt x="8" y="44"/>
                    </a:cubicBezTo>
                    <a:cubicBezTo>
                      <a:pt x="8" y="44"/>
                      <a:pt x="14" y="40"/>
                      <a:pt x="16" y="40"/>
                    </a:cubicBezTo>
                    <a:cubicBezTo>
                      <a:pt x="18" y="40"/>
                      <a:pt x="43" y="26"/>
                      <a:pt x="43" y="26"/>
                    </a:cubicBezTo>
                    <a:cubicBezTo>
                      <a:pt x="43" y="26"/>
                      <a:pt x="46" y="22"/>
                      <a:pt x="45" y="21"/>
                    </a:cubicBezTo>
                    <a:cubicBezTo>
                      <a:pt x="45" y="20"/>
                      <a:pt x="45" y="16"/>
                      <a:pt x="46" y="15"/>
                    </a:cubicBezTo>
                    <a:cubicBezTo>
                      <a:pt x="47" y="13"/>
                      <a:pt x="44" y="11"/>
                      <a:pt x="45" y="8"/>
                    </a:cubicBezTo>
                    <a:cubicBezTo>
                      <a:pt x="46" y="6"/>
                      <a:pt x="50" y="4"/>
                      <a:pt x="50" y="4"/>
                    </a:cubicBezTo>
                    <a:cubicBezTo>
                      <a:pt x="55" y="1"/>
                      <a:pt x="55" y="1"/>
                      <a:pt x="55" y="1"/>
                    </a:cubicBezTo>
                    <a:cubicBezTo>
                      <a:pt x="52" y="0"/>
                      <a:pt x="52" y="0"/>
                      <a:pt x="52" y="0"/>
                    </a:cubicBezTo>
                    <a:cubicBezTo>
                      <a:pt x="52" y="0"/>
                      <a:pt x="48" y="1"/>
                      <a:pt x="43" y="1"/>
                    </a:cubicBezTo>
                    <a:cubicBezTo>
                      <a:pt x="38" y="1"/>
                      <a:pt x="37" y="4"/>
                      <a:pt x="32" y="4"/>
                    </a:cubicBezTo>
                    <a:cubicBezTo>
                      <a:pt x="27" y="4"/>
                      <a:pt x="24" y="6"/>
                      <a:pt x="23" y="4"/>
                    </a:cubicBezTo>
                    <a:cubicBezTo>
                      <a:pt x="22" y="2"/>
                      <a:pt x="22" y="3"/>
                      <a:pt x="18" y="5"/>
                    </a:cubicBezTo>
                    <a:cubicBezTo>
                      <a:pt x="15" y="7"/>
                      <a:pt x="12" y="6"/>
                      <a:pt x="11" y="5"/>
                    </a:cubicBezTo>
                    <a:cubicBezTo>
                      <a:pt x="9" y="4"/>
                      <a:pt x="8" y="5"/>
                      <a:pt x="8" y="7"/>
                    </a:cubicBezTo>
                    <a:cubicBezTo>
                      <a:pt x="7" y="8"/>
                      <a:pt x="8" y="12"/>
                      <a:pt x="3" y="12"/>
                    </a:cubicBezTo>
                    <a:cubicBezTo>
                      <a:pt x="2" y="14"/>
                      <a:pt x="2" y="15"/>
                      <a:pt x="3" y="16"/>
                    </a:cubicBezTo>
                    <a:cubicBezTo>
                      <a:pt x="4" y="18"/>
                      <a:pt x="3" y="20"/>
                      <a:pt x="2" y="22"/>
                    </a:cubicBezTo>
                    <a:cubicBezTo>
                      <a:pt x="8" y="22"/>
                      <a:pt x="8" y="27"/>
                      <a:pt x="6"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4" name="Freeform 48">
                <a:extLst>
                  <a:ext uri="{FF2B5EF4-FFF2-40B4-BE49-F238E27FC236}">
                    <a16:creationId xmlns:a16="http://schemas.microsoft.com/office/drawing/2014/main" id="{4163C254-AB2A-40A8-9BAB-3D2C76C459CF}"/>
                  </a:ext>
                </a:extLst>
              </p:cNvPr>
              <p:cNvSpPr>
                <a:spLocks/>
              </p:cNvSpPr>
              <p:nvPr/>
            </p:nvSpPr>
            <p:spPr bwMode="auto">
              <a:xfrm>
                <a:off x="7242212" y="3334453"/>
                <a:ext cx="69010" cy="87831"/>
              </a:xfrm>
              <a:custGeom>
                <a:avLst/>
                <a:gdLst>
                  <a:gd name="T0" fmla="*/ 7 w 30"/>
                  <a:gd name="T1" fmla="*/ 3 h 38"/>
                  <a:gd name="T2" fmla="*/ 2 w 30"/>
                  <a:gd name="T3" fmla="*/ 7 h 38"/>
                  <a:gd name="T4" fmla="*/ 5 w 30"/>
                  <a:gd name="T5" fmla="*/ 11 h 38"/>
                  <a:gd name="T6" fmla="*/ 5 w 30"/>
                  <a:gd name="T7" fmla="*/ 14 h 38"/>
                  <a:gd name="T8" fmla="*/ 4 w 30"/>
                  <a:gd name="T9" fmla="*/ 22 h 38"/>
                  <a:gd name="T10" fmla="*/ 2 w 30"/>
                  <a:gd name="T11" fmla="*/ 32 h 38"/>
                  <a:gd name="T12" fmla="*/ 3 w 30"/>
                  <a:gd name="T13" fmla="*/ 37 h 38"/>
                  <a:gd name="T14" fmla="*/ 18 w 30"/>
                  <a:gd name="T15" fmla="*/ 32 h 38"/>
                  <a:gd name="T16" fmla="*/ 26 w 30"/>
                  <a:gd name="T17" fmla="*/ 29 h 38"/>
                  <a:gd name="T18" fmla="*/ 29 w 30"/>
                  <a:gd name="T19" fmla="*/ 25 h 38"/>
                  <a:gd name="T20" fmla="*/ 27 w 30"/>
                  <a:gd name="T21" fmla="*/ 14 h 38"/>
                  <a:gd name="T22" fmla="*/ 19 w 30"/>
                  <a:gd name="T23" fmla="*/ 0 h 38"/>
                  <a:gd name="T24" fmla="*/ 15 w 30"/>
                  <a:gd name="T25" fmla="*/ 2 h 38"/>
                  <a:gd name="T26" fmla="*/ 7 w 30"/>
                  <a:gd name="T2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7" y="3"/>
                    </a:moveTo>
                    <a:cubicBezTo>
                      <a:pt x="6" y="4"/>
                      <a:pt x="4" y="5"/>
                      <a:pt x="2" y="7"/>
                    </a:cubicBezTo>
                    <a:cubicBezTo>
                      <a:pt x="3" y="8"/>
                      <a:pt x="3" y="11"/>
                      <a:pt x="5" y="11"/>
                    </a:cubicBezTo>
                    <a:cubicBezTo>
                      <a:pt x="7" y="11"/>
                      <a:pt x="7" y="15"/>
                      <a:pt x="5" y="14"/>
                    </a:cubicBezTo>
                    <a:cubicBezTo>
                      <a:pt x="2" y="14"/>
                      <a:pt x="2" y="18"/>
                      <a:pt x="4" y="22"/>
                    </a:cubicBezTo>
                    <a:cubicBezTo>
                      <a:pt x="7" y="26"/>
                      <a:pt x="0" y="30"/>
                      <a:pt x="2" y="32"/>
                    </a:cubicBezTo>
                    <a:cubicBezTo>
                      <a:pt x="3" y="34"/>
                      <a:pt x="2" y="36"/>
                      <a:pt x="3" y="37"/>
                    </a:cubicBezTo>
                    <a:cubicBezTo>
                      <a:pt x="4" y="38"/>
                      <a:pt x="14" y="36"/>
                      <a:pt x="18" y="32"/>
                    </a:cubicBezTo>
                    <a:cubicBezTo>
                      <a:pt x="22" y="27"/>
                      <a:pt x="24" y="28"/>
                      <a:pt x="26" y="29"/>
                    </a:cubicBezTo>
                    <a:cubicBezTo>
                      <a:pt x="28" y="29"/>
                      <a:pt x="30" y="27"/>
                      <a:pt x="29" y="25"/>
                    </a:cubicBezTo>
                    <a:cubicBezTo>
                      <a:pt x="28" y="23"/>
                      <a:pt x="27" y="19"/>
                      <a:pt x="27" y="14"/>
                    </a:cubicBezTo>
                    <a:cubicBezTo>
                      <a:pt x="27" y="10"/>
                      <a:pt x="23" y="5"/>
                      <a:pt x="19" y="0"/>
                    </a:cubicBezTo>
                    <a:cubicBezTo>
                      <a:pt x="17" y="1"/>
                      <a:pt x="16" y="2"/>
                      <a:pt x="15" y="2"/>
                    </a:cubicBezTo>
                    <a:cubicBezTo>
                      <a:pt x="12" y="2"/>
                      <a:pt x="8" y="2"/>
                      <a:pt x="7"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5" name="Freeform 49">
                <a:extLst>
                  <a:ext uri="{FF2B5EF4-FFF2-40B4-BE49-F238E27FC236}">
                    <a16:creationId xmlns:a16="http://schemas.microsoft.com/office/drawing/2014/main" id="{3D7A679C-F1B9-4C5A-ABA4-3595D1526EA0}"/>
                  </a:ext>
                </a:extLst>
              </p:cNvPr>
              <p:cNvSpPr>
                <a:spLocks/>
              </p:cNvSpPr>
              <p:nvPr/>
            </p:nvSpPr>
            <p:spPr bwMode="auto">
              <a:xfrm>
                <a:off x="6543330" y="3584144"/>
                <a:ext cx="82812" cy="107906"/>
              </a:xfrm>
              <a:custGeom>
                <a:avLst/>
                <a:gdLst>
                  <a:gd name="T0" fmla="*/ 36 w 36"/>
                  <a:gd name="T1" fmla="*/ 39 h 47"/>
                  <a:gd name="T2" fmla="*/ 33 w 36"/>
                  <a:gd name="T3" fmla="*/ 24 h 47"/>
                  <a:gd name="T4" fmla="*/ 27 w 36"/>
                  <a:gd name="T5" fmla="*/ 30 h 47"/>
                  <a:gd name="T6" fmla="*/ 27 w 36"/>
                  <a:gd name="T7" fmla="*/ 21 h 47"/>
                  <a:gd name="T8" fmla="*/ 34 w 36"/>
                  <a:gd name="T9" fmla="*/ 13 h 47"/>
                  <a:gd name="T10" fmla="*/ 28 w 36"/>
                  <a:gd name="T11" fmla="*/ 11 h 47"/>
                  <a:gd name="T12" fmla="*/ 19 w 36"/>
                  <a:gd name="T13" fmla="*/ 12 h 47"/>
                  <a:gd name="T14" fmla="*/ 15 w 36"/>
                  <a:gd name="T15" fmla="*/ 8 h 47"/>
                  <a:gd name="T16" fmla="*/ 10 w 36"/>
                  <a:gd name="T17" fmla="*/ 3 h 47"/>
                  <a:gd name="T18" fmla="*/ 3 w 36"/>
                  <a:gd name="T19" fmla="*/ 3 h 47"/>
                  <a:gd name="T20" fmla="*/ 8 w 36"/>
                  <a:gd name="T21" fmla="*/ 10 h 47"/>
                  <a:gd name="T22" fmla="*/ 4 w 36"/>
                  <a:gd name="T23" fmla="*/ 14 h 47"/>
                  <a:gd name="T24" fmla="*/ 6 w 36"/>
                  <a:gd name="T25" fmla="*/ 26 h 47"/>
                  <a:gd name="T26" fmla="*/ 9 w 36"/>
                  <a:gd name="T27" fmla="*/ 40 h 47"/>
                  <a:gd name="T28" fmla="*/ 14 w 36"/>
                  <a:gd name="T29" fmla="*/ 39 h 47"/>
                  <a:gd name="T30" fmla="*/ 20 w 36"/>
                  <a:gd name="T31" fmla="*/ 36 h 47"/>
                  <a:gd name="T32" fmla="*/ 25 w 36"/>
                  <a:gd name="T33" fmla="*/ 32 h 47"/>
                  <a:gd name="T34" fmla="*/ 30 w 36"/>
                  <a:gd name="T35" fmla="*/ 43 h 47"/>
                  <a:gd name="T36" fmla="*/ 31 w 36"/>
                  <a:gd name="T37" fmla="*/ 47 h 47"/>
                  <a:gd name="T38" fmla="*/ 34 w 36"/>
                  <a:gd name="T39" fmla="*/ 44 h 47"/>
                  <a:gd name="T40" fmla="*/ 36 w 36"/>
                  <a:gd name="T41"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7">
                    <a:moveTo>
                      <a:pt x="36" y="39"/>
                    </a:moveTo>
                    <a:cubicBezTo>
                      <a:pt x="35" y="31"/>
                      <a:pt x="34" y="24"/>
                      <a:pt x="33" y="24"/>
                    </a:cubicBezTo>
                    <a:cubicBezTo>
                      <a:pt x="31" y="24"/>
                      <a:pt x="29" y="30"/>
                      <a:pt x="27" y="30"/>
                    </a:cubicBezTo>
                    <a:cubicBezTo>
                      <a:pt x="25" y="29"/>
                      <a:pt x="25" y="21"/>
                      <a:pt x="27" y="21"/>
                    </a:cubicBezTo>
                    <a:cubicBezTo>
                      <a:pt x="30" y="21"/>
                      <a:pt x="34" y="15"/>
                      <a:pt x="34" y="13"/>
                    </a:cubicBezTo>
                    <a:cubicBezTo>
                      <a:pt x="34" y="11"/>
                      <a:pt x="31" y="11"/>
                      <a:pt x="28" y="11"/>
                    </a:cubicBezTo>
                    <a:cubicBezTo>
                      <a:pt x="25" y="11"/>
                      <a:pt x="19" y="12"/>
                      <a:pt x="19" y="12"/>
                    </a:cubicBezTo>
                    <a:cubicBezTo>
                      <a:pt x="19" y="12"/>
                      <a:pt x="15" y="10"/>
                      <a:pt x="15" y="8"/>
                    </a:cubicBezTo>
                    <a:cubicBezTo>
                      <a:pt x="15" y="5"/>
                      <a:pt x="13" y="3"/>
                      <a:pt x="10" y="3"/>
                    </a:cubicBezTo>
                    <a:cubicBezTo>
                      <a:pt x="6" y="3"/>
                      <a:pt x="6" y="0"/>
                      <a:pt x="3" y="3"/>
                    </a:cubicBezTo>
                    <a:cubicBezTo>
                      <a:pt x="0" y="7"/>
                      <a:pt x="9" y="7"/>
                      <a:pt x="8" y="10"/>
                    </a:cubicBezTo>
                    <a:cubicBezTo>
                      <a:pt x="7" y="13"/>
                      <a:pt x="4" y="11"/>
                      <a:pt x="4" y="14"/>
                    </a:cubicBezTo>
                    <a:cubicBezTo>
                      <a:pt x="3" y="16"/>
                      <a:pt x="4" y="22"/>
                      <a:pt x="6" y="26"/>
                    </a:cubicBezTo>
                    <a:cubicBezTo>
                      <a:pt x="7" y="28"/>
                      <a:pt x="9" y="35"/>
                      <a:pt x="9" y="40"/>
                    </a:cubicBezTo>
                    <a:cubicBezTo>
                      <a:pt x="11" y="40"/>
                      <a:pt x="12" y="39"/>
                      <a:pt x="14" y="39"/>
                    </a:cubicBezTo>
                    <a:cubicBezTo>
                      <a:pt x="17" y="39"/>
                      <a:pt x="20" y="38"/>
                      <a:pt x="20" y="36"/>
                    </a:cubicBezTo>
                    <a:cubicBezTo>
                      <a:pt x="21" y="33"/>
                      <a:pt x="24" y="31"/>
                      <a:pt x="25" y="32"/>
                    </a:cubicBezTo>
                    <a:cubicBezTo>
                      <a:pt x="27" y="33"/>
                      <a:pt x="29" y="39"/>
                      <a:pt x="30" y="43"/>
                    </a:cubicBezTo>
                    <a:cubicBezTo>
                      <a:pt x="30" y="44"/>
                      <a:pt x="30" y="45"/>
                      <a:pt x="31" y="47"/>
                    </a:cubicBezTo>
                    <a:cubicBezTo>
                      <a:pt x="32" y="45"/>
                      <a:pt x="34" y="44"/>
                      <a:pt x="34" y="44"/>
                    </a:cubicBezTo>
                    <a:cubicBezTo>
                      <a:pt x="34" y="44"/>
                      <a:pt x="35" y="41"/>
                      <a:pt x="36"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6" name="Freeform 50">
                <a:extLst>
                  <a:ext uri="{FF2B5EF4-FFF2-40B4-BE49-F238E27FC236}">
                    <a16:creationId xmlns:a16="http://schemas.microsoft.com/office/drawing/2014/main" id="{E0428A78-56E5-463F-88FF-24304D850047}"/>
                  </a:ext>
                </a:extLst>
              </p:cNvPr>
              <p:cNvSpPr>
                <a:spLocks/>
              </p:cNvSpPr>
              <p:nvPr/>
            </p:nvSpPr>
            <p:spPr bwMode="auto">
              <a:xfrm>
                <a:off x="6188242" y="3397190"/>
                <a:ext cx="516947" cy="545806"/>
              </a:xfrm>
              <a:custGeom>
                <a:avLst/>
                <a:gdLst>
                  <a:gd name="T0" fmla="*/ 158 w 224"/>
                  <a:gd name="T1" fmla="*/ 95 h 237"/>
                  <a:gd name="T2" fmla="*/ 157 w 224"/>
                  <a:gd name="T3" fmla="*/ 84 h 237"/>
                  <a:gd name="T4" fmla="*/ 169 w 224"/>
                  <a:gd name="T5" fmla="*/ 89 h 237"/>
                  <a:gd name="T6" fmla="*/ 182 w 224"/>
                  <a:gd name="T7" fmla="*/ 92 h 237"/>
                  <a:gd name="T8" fmla="*/ 181 w 224"/>
                  <a:gd name="T9" fmla="*/ 102 h 237"/>
                  <a:gd name="T10" fmla="*/ 187 w 224"/>
                  <a:gd name="T11" fmla="*/ 105 h 237"/>
                  <a:gd name="T12" fmla="*/ 191 w 224"/>
                  <a:gd name="T13" fmla="*/ 119 h 237"/>
                  <a:gd name="T14" fmla="*/ 195 w 224"/>
                  <a:gd name="T15" fmla="*/ 103 h 237"/>
                  <a:gd name="T16" fmla="*/ 204 w 224"/>
                  <a:gd name="T17" fmla="*/ 93 h 237"/>
                  <a:gd name="T18" fmla="*/ 212 w 224"/>
                  <a:gd name="T19" fmla="*/ 77 h 237"/>
                  <a:gd name="T20" fmla="*/ 222 w 224"/>
                  <a:gd name="T21" fmla="*/ 74 h 237"/>
                  <a:gd name="T22" fmla="*/ 223 w 224"/>
                  <a:gd name="T23" fmla="*/ 65 h 237"/>
                  <a:gd name="T24" fmla="*/ 215 w 224"/>
                  <a:gd name="T25" fmla="*/ 57 h 237"/>
                  <a:gd name="T26" fmla="*/ 202 w 224"/>
                  <a:gd name="T27" fmla="*/ 58 h 237"/>
                  <a:gd name="T28" fmla="*/ 191 w 224"/>
                  <a:gd name="T29" fmla="*/ 66 h 237"/>
                  <a:gd name="T30" fmla="*/ 184 w 224"/>
                  <a:gd name="T31" fmla="*/ 71 h 237"/>
                  <a:gd name="T32" fmla="*/ 177 w 224"/>
                  <a:gd name="T33" fmla="*/ 79 h 237"/>
                  <a:gd name="T34" fmla="*/ 164 w 224"/>
                  <a:gd name="T35" fmla="*/ 77 h 237"/>
                  <a:gd name="T36" fmla="*/ 158 w 224"/>
                  <a:gd name="T37" fmla="*/ 67 h 237"/>
                  <a:gd name="T38" fmla="*/ 155 w 224"/>
                  <a:gd name="T39" fmla="*/ 79 h 237"/>
                  <a:gd name="T40" fmla="*/ 131 w 224"/>
                  <a:gd name="T41" fmla="*/ 77 h 237"/>
                  <a:gd name="T42" fmla="*/ 118 w 224"/>
                  <a:gd name="T43" fmla="*/ 73 h 237"/>
                  <a:gd name="T44" fmla="*/ 106 w 224"/>
                  <a:gd name="T45" fmla="*/ 66 h 237"/>
                  <a:gd name="T46" fmla="*/ 95 w 224"/>
                  <a:gd name="T47" fmla="*/ 60 h 237"/>
                  <a:gd name="T48" fmla="*/ 100 w 224"/>
                  <a:gd name="T49" fmla="*/ 49 h 237"/>
                  <a:gd name="T50" fmla="*/ 92 w 224"/>
                  <a:gd name="T51" fmla="*/ 41 h 237"/>
                  <a:gd name="T52" fmla="*/ 83 w 224"/>
                  <a:gd name="T53" fmla="*/ 30 h 237"/>
                  <a:gd name="T54" fmla="*/ 89 w 224"/>
                  <a:gd name="T55" fmla="*/ 24 h 237"/>
                  <a:gd name="T56" fmla="*/ 84 w 224"/>
                  <a:gd name="T57" fmla="*/ 9 h 237"/>
                  <a:gd name="T58" fmla="*/ 77 w 224"/>
                  <a:gd name="T59" fmla="*/ 0 h 237"/>
                  <a:gd name="T60" fmla="*/ 70 w 224"/>
                  <a:gd name="T61" fmla="*/ 6 h 237"/>
                  <a:gd name="T62" fmla="*/ 50 w 224"/>
                  <a:gd name="T63" fmla="*/ 7 h 237"/>
                  <a:gd name="T64" fmla="*/ 47 w 224"/>
                  <a:gd name="T65" fmla="*/ 19 h 237"/>
                  <a:gd name="T66" fmla="*/ 56 w 224"/>
                  <a:gd name="T67" fmla="*/ 30 h 237"/>
                  <a:gd name="T68" fmla="*/ 50 w 224"/>
                  <a:gd name="T69" fmla="*/ 42 h 237"/>
                  <a:gd name="T70" fmla="*/ 42 w 224"/>
                  <a:gd name="T71" fmla="*/ 51 h 237"/>
                  <a:gd name="T72" fmla="*/ 32 w 224"/>
                  <a:gd name="T73" fmla="*/ 63 h 237"/>
                  <a:gd name="T74" fmla="*/ 22 w 224"/>
                  <a:gd name="T75" fmla="*/ 70 h 237"/>
                  <a:gd name="T76" fmla="*/ 10 w 224"/>
                  <a:gd name="T77" fmla="*/ 77 h 237"/>
                  <a:gd name="T78" fmla="*/ 18 w 224"/>
                  <a:gd name="T79" fmla="*/ 91 h 237"/>
                  <a:gd name="T80" fmla="*/ 15 w 224"/>
                  <a:gd name="T81" fmla="*/ 99 h 237"/>
                  <a:gd name="T82" fmla="*/ 0 w 224"/>
                  <a:gd name="T83" fmla="*/ 105 h 237"/>
                  <a:gd name="T84" fmla="*/ 7 w 224"/>
                  <a:gd name="T85" fmla="*/ 112 h 237"/>
                  <a:gd name="T86" fmla="*/ 5 w 224"/>
                  <a:gd name="T87" fmla="*/ 116 h 237"/>
                  <a:gd name="T88" fmla="*/ 30 w 224"/>
                  <a:gd name="T89" fmla="*/ 122 h 237"/>
                  <a:gd name="T90" fmla="*/ 35 w 224"/>
                  <a:gd name="T91" fmla="*/ 126 h 237"/>
                  <a:gd name="T92" fmla="*/ 36 w 224"/>
                  <a:gd name="T93" fmla="*/ 147 h 237"/>
                  <a:gd name="T94" fmla="*/ 48 w 224"/>
                  <a:gd name="T95" fmla="*/ 183 h 237"/>
                  <a:gd name="T96" fmla="*/ 63 w 224"/>
                  <a:gd name="T97" fmla="*/ 221 h 237"/>
                  <a:gd name="T98" fmla="*/ 78 w 224"/>
                  <a:gd name="T99" fmla="*/ 230 h 237"/>
                  <a:gd name="T100" fmla="*/ 89 w 224"/>
                  <a:gd name="T101" fmla="*/ 217 h 237"/>
                  <a:gd name="T102" fmla="*/ 94 w 224"/>
                  <a:gd name="T103" fmla="*/ 201 h 237"/>
                  <a:gd name="T104" fmla="*/ 95 w 224"/>
                  <a:gd name="T105" fmla="*/ 178 h 237"/>
                  <a:gd name="T106" fmla="*/ 106 w 224"/>
                  <a:gd name="T107" fmla="*/ 166 h 237"/>
                  <a:gd name="T108" fmla="*/ 131 w 224"/>
                  <a:gd name="T109" fmla="*/ 143 h 237"/>
                  <a:gd name="T110" fmla="*/ 146 w 224"/>
                  <a:gd name="T111" fmla="*/ 126 h 237"/>
                  <a:gd name="T112" fmla="*/ 163 w 224"/>
                  <a:gd name="T113" fmla="*/ 1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237">
                    <a:moveTo>
                      <a:pt x="160" y="107"/>
                    </a:moveTo>
                    <a:cubicBezTo>
                      <a:pt x="158" y="103"/>
                      <a:pt x="157" y="97"/>
                      <a:pt x="158" y="95"/>
                    </a:cubicBezTo>
                    <a:cubicBezTo>
                      <a:pt x="158" y="92"/>
                      <a:pt x="161" y="94"/>
                      <a:pt x="162" y="91"/>
                    </a:cubicBezTo>
                    <a:cubicBezTo>
                      <a:pt x="163" y="88"/>
                      <a:pt x="154" y="88"/>
                      <a:pt x="157" y="84"/>
                    </a:cubicBezTo>
                    <a:cubicBezTo>
                      <a:pt x="160" y="81"/>
                      <a:pt x="160" y="84"/>
                      <a:pt x="164" y="84"/>
                    </a:cubicBezTo>
                    <a:cubicBezTo>
                      <a:pt x="167" y="84"/>
                      <a:pt x="169" y="86"/>
                      <a:pt x="169" y="89"/>
                    </a:cubicBezTo>
                    <a:cubicBezTo>
                      <a:pt x="169" y="91"/>
                      <a:pt x="173" y="93"/>
                      <a:pt x="173" y="93"/>
                    </a:cubicBezTo>
                    <a:cubicBezTo>
                      <a:pt x="173" y="93"/>
                      <a:pt x="179" y="92"/>
                      <a:pt x="182" y="92"/>
                    </a:cubicBezTo>
                    <a:cubicBezTo>
                      <a:pt x="185" y="92"/>
                      <a:pt x="188" y="92"/>
                      <a:pt x="188" y="94"/>
                    </a:cubicBezTo>
                    <a:cubicBezTo>
                      <a:pt x="188" y="96"/>
                      <a:pt x="184" y="102"/>
                      <a:pt x="181" y="102"/>
                    </a:cubicBezTo>
                    <a:cubicBezTo>
                      <a:pt x="179" y="102"/>
                      <a:pt x="179" y="110"/>
                      <a:pt x="181" y="111"/>
                    </a:cubicBezTo>
                    <a:cubicBezTo>
                      <a:pt x="183" y="111"/>
                      <a:pt x="185" y="105"/>
                      <a:pt x="187" y="105"/>
                    </a:cubicBezTo>
                    <a:cubicBezTo>
                      <a:pt x="188" y="105"/>
                      <a:pt x="189" y="112"/>
                      <a:pt x="190" y="120"/>
                    </a:cubicBezTo>
                    <a:cubicBezTo>
                      <a:pt x="190" y="120"/>
                      <a:pt x="191" y="119"/>
                      <a:pt x="191" y="119"/>
                    </a:cubicBezTo>
                    <a:cubicBezTo>
                      <a:pt x="193" y="119"/>
                      <a:pt x="192" y="113"/>
                      <a:pt x="193" y="111"/>
                    </a:cubicBezTo>
                    <a:cubicBezTo>
                      <a:pt x="195" y="109"/>
                      <a:pt x="194" y="103"/>
                      <a:pt x="195" y="103"/>
                    </a:cubicBezTo>
                    <a:cubicBezTo>
                      <a:pt x="196" y="103"/>
                      <a:pt x="202" y="105"/>
                      <a:pt x="201" y="103"/>
                    </a:cubicBezTo>
                    <a:cubicBezTo>
                      <a:pt x="201" y="102"/>
                      <a:pt x="205" y="96"/>
                      <a:pt x="204" y="93"/>
                    </a:cubicBezTo>
                    <a:cubicBezTo>
                      <a:pt x="204" y="91"/>
                      <a:pt x="206" y="87"/>
                      <a:pt x="206" y="84"/>
                    </a:cubicBezTo>
                    <a:cubicBezTo>
                      <a:pt x="206" y="80"/>
                      <a:pt x="210" y="79"/>
                      <a:pt x="212" y="77"/>
                    </a:cubicBezTo>
                    <a:cubicBezTo>
                      <a:pt x="214" y="75"/>
                      <a:pt x="218" y="73"/>
                      <a:pt x="218" y="74"/>
                    </a:cubicBezTo>
                    <a:cubicBezTo>
                      <a:pt x="219" y="76"/>
                      <a:pt x="224" y="77"/>
                      <a:pt x="222" y="74"/>
                    </a:cubicBezTo>
                    <a:cubicBezTo>
                      <a:pt x="220" y="71"/>
                      <a:pt x="220" y="70"/>
                      <a:pt x="221" y="69"/>
                    </a:cubicBezTo>
                    <a:cubicBezTo>
                      <a:pt x="223" y="68"/>
                      <a:pt x="223" y="65"/>
                      <a:pt x="223" y="65"/>
                    </a:cubicBezTo>
                    <a:cubicBezTo>
                      <a:pt x="223" y="65"/>
                      <a:pt x="219" y="64"/>
                      <a:pt x="218" y="63"/>
                    </a:cubicBezTo>
                    <a:cubicBezTo>
                      <a:pt x="218" y="61"/>
                      <a:pt x="215" y="59"/>
                      <a:pt x="215" y="57"/>
                    </a:cubicBezTo>
                    <a:cubicBezTo>
                      <a:pt x="215" y="56"/>
                      <a:pt x="213" y="56"/>
                      <a:pt x="211" y="58"/>
                    </a:cubicBezTo>
                    <a:cubicBezTo>
                      <a:pt x="209" y="59"/>
                      <a:pt x="206" y="56"/>
                      <a:pt x="202" y="58"/>
                    </a:cubicBezTo>
                    <a:cubicBezTo>
                      <a:pt x="198" y="60"/>
                      <a:pt x="197" y="63"/>
                      <a:pt x="195" y="63"/>
                    </a:cubicBezTo>
                    <a:cubicBezTo>
                      <a:pt x="193" y="62"/>
                      <a:pt x="193" y="64"/>
                      <a:pt x="191" y="66"/>
                    </a:cubicBezTo>
                    <a:cubicBezTo>
                      <a:pt x="190" y="67"/>
                      <a:pt x="189" y="69"/>
                      <a:pt x="188" y="69"/>
                    </a:cubicBezTo>
                    <a:cubicBezTo>
                      <a:pt x="187" y="69"/>
                      <a:pt x="184" y="71"/>
                      <a:pt x="184" y="71"/>
                    </a:cubicBezTo>
                    <a:cubicBezTo>
                      <a:pt x="184" y="71"/>
                      <a:pt x="186" y="76"/>
                      <a:pt x="184" y="78"/>
                    </a:cubicBezTo>
                    <a:cubicBezTo>
                      <a:pt x="183" y="80"/>
                      <a:pt x="180" y="78"/>
                      <a:pt x="177" y="79"/>
                    </a:cubicBezTo>
                    <a:cubicBezTo>
                      <a:pt x="173" y="80"/>
                      <a:pt x="171" y="78"/>
                      <a:pt x="169" y="78"/>
                    </a:cubicBezTo>
                    <a:cubicBezTo>
                      <a:pt x="166" y="79"/>
                      <a:pt x="165" y="77"/>
                      <a:pt x="164" y="77"/>
                    </a:cubicBezTo>
                    <a:cubicBezTo>
                      <a:pt x="162" y="77"/>
                      <a:pt x="160" y="74"/>
                      <a:pt x="161" y="71"/>
                    </a:cubicBezTo>
                    <a:cubicBezTo>
                      <a:pt x="162" y="69"/>
                      <a:pt x="160" y="65"/>
                      <a:pt x="158" y="67"/>
                    </a:cubicBezTo>
                    <a:cubicBezTo>
                      <a:pt x="157" y="69"/>
                      <a:pt x="155" y="68"/>
                      <a:pt x="155" y="71"/>
                    </a:cubicBezTo>
                    <a:cubicBezTo>
                      <a:pt x="155" y="74"/>
                      <a:pt x="157" y="78"/>
                      <a:pt x="155" y="79"/>
                    </a:cubicBezTo>
                    <a:cubicBezTo>
                      <a:pt x="153" y="81"/>
                      <a:pt x="143" y="82"/>
                      <a:pt x="141" y="81"/>
                    </a:cubicBezTo>
                    <a:cubicBezTo>
                      <a:pt x="139" y="79"/>
                      <a:pt x="131" y="78"/>
                      <a:pt x="131" y="77"/>
                    </a:cubicBezTo>
                    <a:cubicBezTo>
                      <a:pt x="130" y="75"/>
                      <a:pt x="128" y="72"/>
                      <a:pt x="126" y="72"/>
                    </a:cubicBezTo>
                    <a:cubicBezTo>
                      <a:pt x="124" y="72"/>
                      <a:pt x="120" y="74"/>
                      <a:pt x="118" y="73"/>
                    </a:cubicBezTo>
                    <a:cubicBezTo>
                      <a:pt x="117" y="72"/>
                      <a:pt x="114" y="70"/>
                      <a:pt x="112" y="70"/>
                    </a:cubicBezTo>
                    <a:cubicBezTo>
                      <a:pt x="110" y="69"/>
                      <a:pt x="106" y="68"/>
                      <a:pt x="106" y="66"/>
                    </a:cubicBezTo>
                    <a:cubicBezTo>
                      <a:pt x="105" y="65"/>
                      <a:pt x="100" y="64"/>
                      <a:pt x="99" y="63"/>
                    </a:cubicBezTo>
                    <a:cubicBezTo>
                      <a:pt x="98" y="62"/>
                      <a:pt x="95" y="62"/>
                      <a:pt x="95" y="60"/>
                    </a:cubicBezTo>
                    <a:cubicBezTo>
                      <a:pt x="95" y="58"/>
                      <a:pt x="97" y="56"/>
                      <a:pt x="97" y="54"/>
                    </a:cubicBezTo>
                    <a:cubicBezTo>
                      <a:pt x="97" y="52"/>
                      <a:pt x="100" y="50"/>
                      <a:pt x="100" y="49"/>
                    </a:cubicBezTo>
                    <a:cubicBezTo>
                      <a:pt x="100" y="48"/>
                      <a:pt x="97" y="45"/>
                      <a:pt x="97" y="45"/>
                    </a:cubicBezTo>
                    <a:cubicBezTo>
                      <a:pt x="97" y="45"/>
                      <a:pt x="95" y="41"/>
                      <a:pt x="92" y="41"/>
                    </a:cubicBezTo>
                    <a:cubicBezTo>
                      <a:pt x="90" y="41"/>
                      <a:pt x="88" y="37"/>
                      <a:pt x="85" y="37"/>
                    </a:cubicBezTo>
                    <a:cubicBezTo>
                      <a:pt x="83" y="36"/>
                      <a:pt x="84" y="32"/>
                      <a:pt x="83" y="30"/>
                    </a:cubicBezTo>
                    <a:cubicBezTo>
                      <a:pt x="81" y="29"/>
                      <a:pt x="82" y="25"/>
                      <a:pt x="84" y="27"/>
                    </a:cubicBezTo>
                    <a:cubicBezTo>
                      <a:pt x="87" y="29"/>
                      <a:pt x="91" y="27"/>
                      <a:pt x="89" y="24"/>
                    </a:cubicBezTo>
                    <a:cubicBezTo>
                      <a:pt x="88" y="21"/>
                      <a:pt x="85" y="18"/>
                      <a:pt x="85" y="17"/>
                    </a:cubicBezTo>
                    <a:cubicBezTo>
                      <a:pt x="85" y="15"/>
                      <a:pt x="87" y="11"/>
                      <a:pt x="84" y="9"/>
                    </a:cubicBezTo>
                    <a:cubicBezTo>
                      <a:pt x="82" y="8"/>
                      <a:pt x="80" y="6"/>
                      <a:pt x="80" y="4"/>
                    </a:cubicBezTo>
                    <a:cubicBezTo>
                      <a:pt x="79" y="2"/>
                      <a:pt x="77" y="0"/>
                      <a:pt x="77" y="0"/>
                    </a:cubicBezTo>
                    <a:cubicBezTo>
                      <a:pt x="73" y="0"/>
                      <a:pt x="73" y="0"/>
                      <a:pt x="73" y="0"/>
                    </a:cubicBezTo>
                    <a:cubicBezTo>
                      <a:pt x="73" y="0"/>
                      <a:pt x="71" y="5"/>
                      <a:pt x="70" y="6"/>
                    </a:cubicBezTo>
                    <a:cubicBezTo>
                      <a:pt x="69" y="7"/>
                      <a:pt x="64" y="8"/>
                      <a:pt x="62" y="9"/>
                    </a:cubicBezTo>
                    <a:cubicBezTo>
                      <a:pt x="60" y="11"/>
                      <a:pt x="54" y="7"/>
                      <a:pt x="50" y="7"/>
                    </a:cubicBezTo>
                    <a:cubicBezTo>
                      <a:pt x="47" y="7"/>
                      <a:pt x="44" y="11"/>
                      <a:pt x="46" y="11"/>
                    </a:cubicBezTo>
                    <a:cubicBezTo>
                      <a:pt x="48" y="12"/>
                      <a:pt x="47" y="19"/>
                      <a:pt x="47" y="19"/>
                    </a:cubicBezTo>
                    <a:cubicBezTo>
                      <a:pt x="47" y="19"/>
                      <a:pt x="49" y="27"/>
                      <a:pt x="52" y="27"/>
                    </a:cubicBezTo>
                    <a:cubicBezTo>
                      <a:pt x="55" y="26"/>
                      <a:pt x="58" y="30"/>
                      <a:pt x="56" y="30"/>
                    </a:cubicBezTo>
                    <a:cubicBezTo>
                      <a:pt x="53" y="31"/>
                      <a:pt x="52" y="34"/>
                      <a:pt x="52" y="36"/>
                    </a:cubicBezTo>
                    <a:cubicBezTo>
                      <a:pt x="51" y="39"/>
                      <a:pt x="52" y="42"/>
                      <a:pt x="50" y="42"/>
                    </a:cubicBezTo>
                    <a:cubicBezTo>
                      <a:pt x="48" y="43"/>
                      <a:pt x="46" y="43"/>
                      <a:pt x="46" y="47"/>
                    </a:cubicBezTo>
                    <a:cubicBezTo>
                      <a:pt x="46" y="50"/>
                      <a:pt x="42" y="49"/>
                      <a:pt x="42" y="51"/>
                    </a:cubicBezTo>
                    <a:cubicBezTo>
                      <a:pt x="41" y="52"/>
                      <a:pt x="39" y="58"/>
                      <a:pt x="38" y="59"/>
                    </a:cubicBezTo>
                    <a:cubicBezTo>
                      <a:pt x="37" y="60"/>
                      <a:pt x="32" y="60"/>
                      <a:pt x="32" y="63"/>
                    </a:cubicBezTo>
                    <a:cubicBezTo>
                      <a:pt x="31" y="66"/>
                      <a:pt x="29" y="70"/>
                      <a:pt x="27" y="69"/>
                    </a:cubicBezTo>
                    <a:cubicBezTo>
                      <a:pt x="26" y="69"/>
                      <a:pt x="23" y="68"/>
                      <a:pt x="22" y="70"/>
                    </a:cubicBezTo>
                    <a:cubicBezTo>
                      <a:pt x="21" y="71"/>
                      <a:pt x="17" y="68"/>
                      <a:pt x="16" y="69"/>
                    </a:cubicBezTo>
                    <a:cubicBezTo>
                      <a:pt x="15" y="70"/>
                      <a:pt x="10" y="74"/>
                      <a:pt x="10" y="77"/>
                    </a:cubicBezTo>
                    <a:cubicBezTo>
                      <a:pt x="10" y="79"/>
                      <a:pt x="15" y="79"/>
                      <a:pt x="15" y="82"/>
                    </a:cubicBezTo>
                    <a:cubicBezTo>
                      <a:pt x="15" y="85"/>
                      <a:pt x="17" y="89"/>
                      <a:pt x="18" y="91"/>
                    </a:cubicBezTo>
                    <a:cubicBezTo>
                      <a:pt x="20" y="92"/>
                      <a:pt x="23" y="96"/>
                      <a:pt x="21" y="98"/>
                    </a:cubicBezTo>
                    <a:cubicBezTo>
                      <a:pt x="20" y="100"/>
                      <a:pt x="18" y="100"/>
                      <a:pt x="15" y="99"/>
                    </a:cubicBezTo>
                    <a:cubicBezTo>
                      <a:pt x="12" y="99"/>
                      <a:pt x="13" y="101"/>
                      <a:pt x="8" y="100"/>
                    </a:cubicBezTo>
                    <a:cubicBezTo>
                      <a:pt x="3" y="99"/>
                      <a:pt x="2" y="103"/>
                      <a:pt x="0" y="105"/>
                    </a:cubicBezTo>
                    <a:cubicBezTo>
                      <a:pt x="0" y="105"/>
                      <a:pt x="0" y="105"/>
                      <a:pt x="0" y="105"/>
                    </a:cubicBezTo>
                    <a:cubicBezTo>
                      <a:pt x="2" y="107"/>
                      <a:pt x="3" y="111"/>
                      <a:pt x="7" y="112"/>
                    </a:cubicBezTo>
                    <a:cubicBezTo>
                      <a:pt x="12" y="114"/>
                      <a:pt x="16" y="109"/>
                      <a:pt x="16" y="113"/>
                    </a:cubicBezTo>
                    <a:cubicBezTo>
                      <a:pt x="16" y="116"/>
                      <a:pt x="5" y="115"/>
                      <a:pt x="5" y="116"/>
                    </a:cubicBezTo>
                    <a:cubicBezTo>
                      <a:pt x="5" y="118"/>
                      <a:pt x="16" y="131"/>
                      <a:pt x="22" y="130"/>
                    </a:cubicBezTo>
                    <a:cubicBezTo>
                      <a:pt x="28" y="129"/>
                      <a:pt x="32" y="123"/>
                      <a:pt x="30" y="122"/>
                    </a:cubicBezTo>
                    <a:cubicBezTo>
                      <a:pt x="29" y="121"/>
                      <a:pt x="31" y="117"/>
                      <a:pt x="33" y="118"/>
                    </a:cubicBezTo>
                    <a:cubicBezTo>
                      <a:pt x="34" y="119"/>
                      <a:pt x="33" y="125"/>
                      <a:pt x="35" y="126"/>
                    </a:cubicBezTo>
                    <a:cubicBezTo>
                      <a:pt x="37" y="128"/>
                      <a:pt x="36" y="130"/>
                      <a:pt x="35" y="134"/>
                    </a:cubicBezTo>
                    <a:cubicBezTo>
                      <a:pt x="34" y="137"/>
                      <a:pt x="36" y="143"/>
                      <a:pt x="36" y="147"/>
                    </a:cubicBezTo>
                    <a:cubicBezTo>
                      <a:pt x="37" y="151"/>
                      <a:pt x="39" y="156"/>
                      <a:pt x="40" y="162"/>
                    </a:cubicBezTo>
                    <a:cubicBezTo>
                      <a:pt x="41" y="167"/>
                      <a:pt x="44" y="177"/>
                      <a:pt x="48" y="183"/>
                    </a:cubicBezTo>
                    <a:cubicBezTo>
                      <a:pt x="51" y="189"/>
                      <a:pt x="53" y="201"/>
                      <a:pt x="55" y="204"/>
                    </a:cubicBezTo>
                    <a:cubicBezTo>
                      <a:pt x="58" y="207"/>
                      <a:pt x="63" y="216"/>
                      <a:pt x="63" y="221"/>
                    </a:cubicBezTo>
                    <a:cubicBezTo>
                      <a:pt x="63" y="226"/>
                      <a:pt x="69" y="234"/>
                      <a:pt x="71" y="235"/>
                    </a:cubicBezTo>
                    <a:cubicBezTo>
                      <a:pt x="73" y="237"/>
                      <a:pt x="77" y="233"/>
                      <a:pt x="78" y="230"/>
                    </a:cubicBezTo>
                    <a:cubicBezTo>
                      <a:pt x="79" y="227"/>
                      <a:pt x="86" y="226"/>
                      <a:pt x="86" y="223"/>
                    </a:cubicBezTo>
                    <a:cubicBezTo>
                      <a:pt x="86" y="220"/>
                      <a:pt x="87" y="218"/>
                      <a:pt x="89" y="217"/>
                    </a:cubicBezTo>
                    <a:cubicBezTo>
                      <a:pt x="91" y="217"/>
                      <a:pt x="91" y="215"/>
                      <a:pt x="91" y="211"/>
                    </a:cubicBezTo>
                    <a:cubicBezTo>
                      <a:pt x="91" y="208"/>
                      <a:pt x="91" y="204"/>
                      <a:pt x="94" y="201"/>
                    </a:cubicBezTo>
                    <a:cubicBezTo>
                      <a:pt x="96" y="199"/>
                      <a:pt x="96" y="191"/>
                      <a:pt x="95" y="188"/>
                    </a:cubicBezTo>
                    <a:cubicBezTo>
                      <a:pt x="93" y="185"/>
                      <a:pt x="94" y="181"/>
                      <a:pt x="95" y="178"/>
                    </a:cubicBezTo>
                    <a:cubicBezTo>
                      <a:pt x="96" y="175"/>
                      <a:pt x="96" y="172"/>
                      <a:pt x="98" y="171"/>
                    </a:cubicBezTo>
                    <a:cubicBezTo>
                      <a:pt x="101" y="171"/>
                      <a:pt x="104" y="169"/>
                      <a:pt x="106" y="166"/>
                    </a:cubicBezTo>
                    <a:cubicBezTo>
                      <a:pt x="109" y="163"/>
                      <a:pt x="116" y="158"/>
                      <a:pt x="118" y="156"/>
                    </a:cubicBezTo>
                    <a:cubicBezTo>
                      <a:pt x="121" y="154"/>
                      <a:pt x="129" y="147"/>
                      <a:pt x="131" y="143"/>
                    </a:cubicBezTo>
                    <a:cubicBezTo>
                      <a:pt x="134" y="139"/>
                      <a:pt x="141" y="138"/>
                      <a:pt x="144" y="135"/>
                    </a:cubicBezTo>
                    <a:cubicBezTo>
                      <a:pt x="147" y="131"/>
                      <a:pt x="146" y="130"/>
                      <a:pt x="146" y="126"/>
                    </a:cubicBezTo>
                    <a:cubicBezTo>
                      <a:pt x="147" y="123"/>
                      <a:pt x="157" y="121"/>
                      <a:pt x="161" y="121"/>
                    </a:cubicBezTo>
                    <a:cubicBezTo>
                      <a:pt x="161" y="121"/>
                      <a:pt x="162" y="121"/>
                      <a:pt x="163" y="121"/>
                    </a:cubicBezTo>
                    <a:cubicBezTo>
                      <a:pt x="163" y="116"/>
                      <a:pt x="161" y="109"/>
                      <a:pt x="160" y="10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7" name="Freeform 51">
                <a:extLst>
                  <a:ext uri="{FF2B5EF4-FFF2-40B4-BE49-F238E27FC236}">
                    <a16:creationId xmlns:a16="http://schemas.microsoft.com/office/drawing/2014/main" id="{9513531F-F6D1-4FC0-870D-417186A67671}"/>
                  </a:ext>
                </a:extLst>
              </p:cNvPr>
              <p:cNvSpPr>
                <a:spLocks/>
              </p:cNvSpPr>
              <p:nvPr/>
            </p:nvSpPr>
            <p:spPr bwMode="auto">
              <a:xfrm>
                <a:off x="6543330" y="3017008"/>
                <a:ext cx="583448" cy="250945"/>
              </a:xfrm>
              <a:custGeom>
                <a:avLst/>
                <a:gdLst>
                  <a:gd name="T0" fmla="*/ 235 w 253"/>
                  <a:gd name="T1" fmla="*/ 47 h 109"/>
                  <a:gd name="T2" fmla="*/ 219 w 253"/>
                  <a:gd name="T3" fmla="*/ 45 h 109"/>
                  <a:gd name="T4" fmla="*/ 220 w 253"/>
                  <a:gd name="T5" fmla="*/ 37 h 109"/>
                  <a:gd name="T6" fmla="*/ 221 w 253"/>
                  <a:gd name="T7" fmla="*/ 23 h 109"/>
                  <a:gd name="T8" fmla="*/ 204 w 253"/>
                  <a:gd name="T9" fmla="*/ 21 h 109"/>
                  <a:gd name="T10" fmla="*/ 191 w 253"/>
                  <a:gd name="T11" fmla="*/ 28 h 109"/>
                  <a:gd name="T12" fmla="*/ 170 w 253"/>
                  <a:gd name="T13" fmla="*/ 31 h 109"/>
                  <a:gd name="T14" fmla="*/ 156 w 253"/>
                  <a:gd name="T15" fmla="*/ 24 h 109"/>
                  <a:gd name="T16" fmla="*/ 143 w 253"/>
                  <a:gd name="T17" fmla="*/ 20 h 109"/>
                  <a:gd name="T18" fmla="*/ 128 w 253"/>
                  <a:gd name="T19" fmla="*/ 19 h 109"/>
                  <a:gd name="T20" fmla="*/ 115 w 253"/>
                  <a:gd name="T21" fmla="*/ 20 h 109"/>
                  <a:gd name="T22" fmla="*/ 109 w 253"/>
                  <a:gd name="T23" fmla="*/ 9 h 109"/>
                  <a:gd name="T24" fmla="*/ 95 w 253"/>
                  <a:gd name="T25" fmla="*/ 4 h 109"/>
                  <a:gd name="T26" fmla="*/ 84 w 253"/>
                  <a:gd name="T27" fmla="*/ 1 h 109"/>
                  <a:gd name="T28" fmla="*/ 77 w 253"/>
                  <a:gd name="T29" fmla="*/ 6 h 109"/>
                  <a:gd name="T30" fmla="*/ 77 w 253"/>
                  <a:gd name="T31" fmla="*/ 17 h 109"/>
                  <a:gd name="T32" fmla="*/ 70 w 253"/>
                  <a:gd name="T33" fmla="*/ 25 h 109"/>
                  <a:gd name="T34" fmla="*/ 58 w 253"/>
                  <a:gd name="T35" fmla="*/ 24 h 109"/>
                  <a:gd name="T36" fmla="*/ 49 w 253"/>
                  <a:gd name="T37" fmla="*/ 16 h 109"/>
                  <a:gd name="T38" fmla="*/ 32 w 253"/>
                  <a:gd name="T39" fmla="*/ 16 h 109"/>
                  <a:gd name="T40" fmla="*/ 21 w 253"/>
                  <a:gd name="T41" fmla="*/ 21 h 109"/>
                  <a:gd name="T42" fmla="*/ 7 w 253"/>
                  <a:gd name="T43" fmla="*/ 28 h 109"/>
                  <a:gd name="T44" fmla="*/ 0 w 253"/>
                  <a:gd name="T45" fmla="*/ 31 h 109"/>
                  <a:gd name="T46" fmla="*/ 7 w 253"/>
                  <a:gd name="T47" fmla="*/ 39 h 109"/>
                  <a:gd name="T48" fmla="*/ 21 w 253"/>
                  <a:gd name="T49" fmla="*/ 49 h 109"/>
                  <a:gd name="T50" fmla="*/ 24 w 253"/>
                  <a:gd name="T51" fmla="*/ 63 h 109"/>
                  <a:gd name="T52" fmla="*/ 41 w 253"/>
                  <a:gd name="T53" fmla="*/ 74 h 109"/>
                  <a:gd name="T54" fmla="*/ 52 w 253"/>
                  <a:gd name="T55" fmla="*/ 81 h 109"/>
                  <a:gd name="T56" fmla="*/ 63 w 253"/>
                  <a:gd name="T57" fmla="*/ 96 h 109"/>
                  <a:gd name="T58" fmla="*/ 92 w 253"/>
                  <a:gd name="T59" fmla="*/ 98 h 109"/>
                  <a:gd name="T60" fmla="*/ 116 w 253"/>
                  <a:gd name="T61" fmla="*/ 103 h 109"/>
                  <a:gd name="T62" fmla="*/ 130 w 253"/>
                  <a:gd name="T63" fmla="*/ 108 h 109"/>
                  <a:gd name="T64" fmla="*/ 162 w 253"/>
                  <a:gd name="T65" fmla="*/ 101 h 109"/>
                  <a:gd name="T66" fmla="*/ 187 w 253"/>
                  <a:gd name="T67" fmla="*/ 87 h 109"/>
                  <a:gd name="T68" fmla="*/ 192 w 253"/>
                  <a:gd name="T69" fmla="*/ 75 h 109"/>
                  <a:gd name="T70" fmla="*/ 217 w 253"/>
                  <a:gd name="T71" fmla="*/ 70 h 109"/>
                  <a:gd name="T72" fmla="*/ 234 w 253"/>
                  <a:gd name="T73" fmla="*/ 60 h 109"/>
                  <a:gd name="T74" fmla="*/ 253 w 253"/>
                  <a:gd name="T7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109">
                    <a:moveTo>
                      <a:pt x="243" y="46"/>
                    </a:moveTo>
                    <a:cubicBezTo>
                      <a:pt x="240" y="42"/>
                      <a:pt x="236" y="44"/>
                      <a:pt x="235" y="47"/>
                    </a:cubicBezTo>
                    <a:cubicBezTo>
                      <a:pt x="234" y="49"/>
                      <a:pt x="232" y="46"/>
                      <a:pt x="227" y="46"/>
                    </a:cubicBezTo>
                    <a:cubicBezTo>
                      <a:pt x="222" y="46"/>
                      <a:pt x="222" y="48"/>
                      <a:pt x="219" y="45"/>
                    </a:cubicBezTo>
                    <a:cubicBezTo>
                      <a:pt x="216" y="42"/>
                      <a:pt x="220" y="41"/>
                      <a:pt x="220" y="41"/>
                    </a:cubicBezTo>
                    <a:cubicBezTo>
                      <a:pt x="220" y="37"/>
                      <a:pt x="220" y="37"/>
                      <a:pt x="220" y="37"/>
                    </a:cubicBezTo>
                    <a:cubicBezTo>
                      <a:pt x="227" y="24"/>
                      <a:pt x="227" y="24"/>
                      <a:pt x="227" y="24"/>
                    </a:cubicBezTo>
                    <a:cubicBezTo>
                      <a:pt x="225" y="23"/>
                      <a:pt x="222" y="23"/>
                      <a:pt x="221" y="23"/>
                    </a:cubicBezTo>
                    <a:cubicBezTo>
                      <a:pt x="219" y="24"/>
                      <a:pt x="215" y="24"/>
                      <a:pt x="214" y="22"/>
                    </a:cubicBezTo>
                    <a:cubicBezTo>
                      <a:pt x="214" y="20"/>
                      <a:pt x="206" y="20"/>
                      <a:pt x="204" y="21"/>
                    </a:cubicBezTo>
                    <a:cubicBezTo>
                      <a:pt x="202" y="23"/>
                      <a:pt x="198" y="24"/>
                      <a:pt x="198" y="26"/>
                    </a:cubicBezTo>
                    <a:cubicBezTo>
                      <a:pt x="197" y="27"/>
                      <a:pt x="193" y="27"/>
                      <a:pt x="191" y="28"/>
                    </a:cubicBezTo>
                    <a:cubicBezTo>
                      <a:pt x="190" y="29"/>
                      <a:pt x="181" y="30"/>
                      <a:pt x="181" y="31"/>
                    </a:cubicBezTo>
                    <a:cubicBezTo>
                      <a:pt x="181" y="32"/>
                      <a:pt x="171" y="32"/>
                      <a:pt x="170" y="31"/>
                    </a:cubicBezTo>
                    <a:cubicBezTo>
                      <a:pt x="169" y="30"/>
                      <a:pt x="161" y="31"/>
                      <a:pt x="160" y="29"/>
                    </a:cubicBezTo>
                    <a:cubicBezTo>
                      <a:pt x="159" y="27"/>
                      <a:pt x="156" y="26"/>
                      <a:pt x="156" y="24"/>
                    </a:cubicBezTo>
                    <a:cubicBezTo>
                      <a:pt x="156" y="23"/>
                      <a:pt x="150" y="23"/>
                      <a:pt x="149" y="21"/>
                    </a:cubicBezTo>
                    <a:cubicBezTo>
                      <a:pt x="148" y="20"/>
                      <a:pt x="143" y="19"/>
                      <a:pt x="143" y="20"/>
                    </a:cubicBezTo>
                    <a:cubicBezTo>
                      <a:pt x="142" y="20"/>
                      <a:pt x="137" y="18"/>
                      <a:pt x="135" y="18"/>
                    </a:cubicBezTo>
                    <a:cubicBezTo>
                      <a:pt x="134" y="18"/>
                      <a:pt x="129" y="19"/>
                      <a:pt x="128" y="19"/>
                    </a:cubicBezTo>
                    <a:cubicBezTo>
                      <a:pt x="127" y="19"/>
                      <a:pt x="124" y="21"/>
                      <a:pt x="122" y="22"/>
                    </a:cubicBezTo>
                    <a:cubicBezTo>
                      <a:pt x="121" y="22"/>
                      <a:pt x="116" y="19"/>
                      <a:pt x="115" y="20"/>
                    </a:cubicBezTo>
                    <a:cubicBezTo>
                      <a:pt x="114" y="20"/>
                      <a:pt x="111" y="17"/>
                      <a:pt x="110" y="16"/>
                    </a:cubicBezTo>
                    <a:cubicBezTo>
                      <a:pt x="109" y="14"/>
                      <a:pt x="110" y="10"/>
                      <a:pt x="109" y="9"/>
                    </a:cubicBezTo>
                    <a:cubicBezTo>
                      <a:pt x="108" y="7"/>
                      <a:pt x="103" y="7"/>
                      <a:pt x="101" y="6"/>
                    </a:cubicBezTo>
                    <a:cubicBezTo>
                      <a:pt x="100" y="6"/>
                      <a:pt x="97" y="4"/>
                      <a:pt x="95" y="4"/>
                    </a:cubicBezTo>
                    <a:cubicBezTo>
                      <a:pt x="94" y="4"/>
                      <a:pt x="91" y="4"/>
                      <a:pt x="90" y="3"/>
                    </a:cubicBezTo>
                    <a:cubicBezTo>
                      <a:pt x="90" y="2"/>
                      <a:pt x="86" y="1"/>
                      <a:pt x="84" y="1"/>
                    </a:cubicBezTo>
                    <a:cubicBezTo>
                      <a:pt x="83" y="0"/>
                      <a:pt x="83" y="2"/>
                      <a:pt x="82" y="3"/>
                    </a:cubicBezTo>
                    <a:cubicBezTo>
                      <a:pt x="81" y="4"/>
                      <a:pt x="78" y="4"/>
                      <a:pt x="77" y="6"/>
                    </a:cubicBezTo>
                    <a:cubicBezTo>
                      <a:pt x="77" y="8"/>
                      <a:pt x="74" y="8"/>
                      <a:pt x="74" y="10"/>
                    </a:cubicBezTo>
                    <a:cubicBezTo>
                      <a:pt x="74" y="12"/>
                      <a:pt x="76" y="16"/>
                      <a:pt x="77" y="17"/>
                    </a:cubicBezTo>
                    <a:cubicBezTo>
                      <a:pt x="78" y="18"/>
                      <a:pt x="77" y="21"/>
                      <a:pt x="77" y="21"/>
                    </a:cubicBezTo>
                    <a:cubicBezTo>
                      <a:pt x="76" y="22"/>
                      <a:pt x="71" y="23"/>
                      <a:pt x="70" y="25"/>
                    </a:cubicBezTo>
                    <a:cubicBezTo>
                      <a:pt x="69" y="26"/>
                      <a:pt x="67" y="25"/>
                      <a:pt x="64" y="23"/>
                    </a:cubicBezTo>
                    <a:cubicBezTo>
                      <a:pt x="62" y="22"/>
                      <a:pt x="59" y="23"/>
                      <a:pt x="58" y="24"/>
                    </a:cubicBezTo>
                    <a:cubicBezTo>
                      <a:pt x="57" y="25"/>
                      <a:pt x="52" y="21"/>
                      <a:pt x="51" y="21"/>
                    </a:cubicBezTo>
                    <a:cubicBezTo>
                      <a:pt x="50" y="21"/>
                      <a:pt x="50" y="16"/>
                      <a:pt x="49" y="16"/>
                    </a:cubicBezTo>
                    <a:cubicBezTo>
                      <a:pt x="47" y="17"/>
                      <a:pt x="39" y="15"/>
                      <a:pt x="37" y="15"/>
                    </a:cubicBezTo>
                    <a:cubicBezTo>
                      <a:pt x="36" y="14"/>
                      <a:pt x="32" y="14"/>
                      <a:pt x="32" y="16"/>
                    </a:cubicBezTo>
                    <a:cubicBezTo>
                      <a:pt x="31" y="17"/>
                      <a:pt x="27" y="16"/>
                      <a:pt x="26" y="18"/>
                    </a:cubicBezTo>
                    <a:cubicBezTo>
                      <a:pt x="25" y="19"/>
                      <a:pt x="22" y="20"/>
                      <a:pt x="21" y="21"/>
                    </a:cubicBezTo>
                    <a:cubicBezTo>
                      <a:pt x="20" y="23"/>
                      <a:pt x="16" y="23"/>
                      <a:pt x="15" y="25"/>
                    </a:cubicBezTo>
                    <a:cubicBezTo>
                      <a:pt x="14" y="27"/>
                      <a:pt x="9" y="28"/>
                      <a:pt x="7" y="28"/>
                    </a:cubicBezTo>
                    <a:cubicBezTo>
                      <a:pt x="6" y="29"/>
                      <a:pt x="2" y="29"/>
                      <a:pt x="2" y="30"/>
                    </a:cubicBezTo>
                    <a:cubicBezTo>
                      <a:pt x="2" y="31"/>
                      <a:pt x="1" y="31"/>
                      <a:pt x="0" y="31"/>
                    </a:cubicBezTo>
                    <a:cubicBezTo>
                      <a:pt x="1" y="31"/>
                      <a:pt x="1" y="32"/>
                      <a:pt x="1" y="32"/>
                    </a:cubicBezTo>
                    <a:cubicBezTo>
                      <a:pt x="2" y="37"/>
                      <a:pt x="4" y="37"/>
                      <a:pt x="7" y="39"/>
                    </a:cubicBezTo>
                    <a:cubicBezTo>
                      <a:pt x="9" y="41"/>
                      <a:pt x="11" y="43"/>
                      <a:pt x="14" y="43"/>
                    </a:cubicBezTo>
                    <a:cubicBezTo>
                      <a:pt x="16" y="43"/>
                      <a:pt x="20" y="47"/>
                      <a:pt x="21" y="49"/>
                    </a:cubicBezTo>
                    <a:cubicBezTo>
                      <a:pt x="21" y="51"/>
                      <a:pt x="23" y="54"/>
                      <a:pt x="25" y="55"/>
                    </a:cubicBezTo>
                    <a:cubicBezTo>
                      <a:pt x="26" y="56"/>
                      <a:pt x="24" y="60"/>
                      <a:pt x="24" y="63"/>
                    </a:cubicBezTo>
                    <a:cubicBezTo>
                      <a:pt x="24" y="66"/>
                      <a:pt x="21" y="67"/>
                      <a:pt x="23" y="70"/>
                    </a:cubicBezTo>
                    <a:cubicBezTo>
                      <a:pt x="24" y="73"/>
                      <a:pt x="37" y="74"/>
                      <a:pt x="41" y="74"/>
                    </a:cubicBezTo>
                    <a:cubicBezTo>
                      <a:pt x="44" y="74"/>
                      <a:pt x="46" y="78"/>
                      <a:pt x="47" y="78"/>
                    </a:cubicBezTo>
                    <a:cubicBezTo>
                      <a:pt x="49" y="78"/>
                      <a:pt x="49" y="81"/>
                      <a:pt x="52" y="81"/>
                    </a:cubicBezTo>
                    <a:cubicBezTo>
                      <a:pt x="55" y="82"/>
                      <a:pt x="57" y="83"/>
                      <a:pt x="58" y="88"/>
                    </a:cubicBezTo>
                    <a:cubicBezTo>
                      <a:pt x="59" y="93"/>
                      <a:pt x="62" y="94"/>
                      <a:pt x="63" y="96"/>
                    </a:cubicBezTo>
                    <a:cubicBezTo>
                      <a:pt x="63" y="98"/>
                      <a:pt x="69" y="97"/>
                      <a:pt x="73" y="97"/>
                    </a:cubicBezTo>
                    <a:cubicBezTo>
                      <a:pt x="77" y="98"/>
                      <a:pt x="89" y="97"/>
                      <a:pt x="92" y="98"/>
                    </a:cubicBezTo>
                    <a:cubicBezTo>
                      <a:pt x="95" y="98"/>
                      <a:pt x="103" y="98"/>
                      <a:pt x="107" y="101"/>
                    </a:cubicBezTo>
                    <a:cubicBezTo>
                      <a:pt x="111" y="104"/>
                      <a:pt x="113" y="102"/>
                      <a:pt x="116" y="103"/>
                    </a:cubicBezTo>
                    <a:cubicBezTo>
                      <a:pt x="118" y="105"/>
                      <a:pt x="120" y="106"/>
                      <a:pt x="124" y="105"/>
                    </a:cubicBezTo>
                    <a:cubicBezTo>
                      <a:pt x="128" y="105"/>
                      <a:pt x="128" y="108"/>
                      <a:pt x="130" y="108"/>
                    </a:cubicBezTo>
                    <a:cubicBezTo>
                      <a:pt x="133" y="109"/>
                      <a:pt x="137" y="104"/>
                      <a:pt x="144" y="101"/>
                    </a:cubicBezTo>
                    <a:cubicBezTo>
                      <a:pt x="151" y="98"/>
                      <a:pt x="159" y="100"/>
                      <a:pt x="162" y="101"/>
                    </a:cubicBezTo>
                    <a:cubicBezTo>
                      <a:pt x="166" y="101"/>
                      <a:pt x="173" y="99"/>
                      <a:pt x="177" y="94"/>
                    </a:cubicBezTo>
                    <a:cubicBezTo>
                      <a:pt x="181" y="90"/>
                      <a:pt x="186" y="91"/>
                      <a:pt x="187" y="87"/>
                    </a:cubicBezTo>
                    <a:cubicBezTo>
                      <a:pt x="187" y="82"/>
                      <a:pt x="183" y="81"/>
                      <a:pt x="185" y="77"/>
                    </a:cubicBezTo>
                    <a:cubicBezTo>
                      <a:pt x="187" y="74"/>
                      <a:pt x="190" y="74"/>
                      <a:pt x="192" y="75"/>
                    </a:cubicBezTo>
                    <a:cubicBezTo>
                      <a:pt x="194" y="76"/>
                      <a:pt x="200" y="78"/>
                      <a:pt x="205" y="74"/>
                    </a:cubicBezTo>
                    <a:cubicBezTo>
                      <a:pt x="210" y="70"/>
                      <a:pt x="213" y="71"/>
                      <a:pt x="217" y="70"/>
                    </a:cubicBezTo>
                    <a:cubicBezTo>
                      <a:pt x="222" y="70"/>
                      <a:pt x="221" y="67"/>
                      <a:pt x="224" y="64"/>
                    </a:cubicBezTo>
                    <a:cubicBezTo>
                      <a:pt x="228" y="61"/>
                      <a:pt x="231" y="60"/>
                      <a:pt x="234" y="60"/>
                    </a:cubicBezTo>
                    <a:cubicBezTo>
                      <a:pt x="237" y="60"/>
                      <a:pt x="242" y="56"/>
                      <a:pt x="245" y="58"/>
                    </a:cubicBezTo>
                    <a:cubicBezTo>
                      <a:pt x="248" y="59"/>
                      <a:pt x="252" y="59"/>
                      <a:pt x="253" y="56"/>
                    </a:cubicBezTo>
                    <a:cubicBezTo>
                      <a:pt x="253" y="54"/>
                      <a:pt x="245" y="49"/>
                      <a:pt x="243" y="4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 name="Freeform 52">
                <a:extLst>
                  <a:ext uri="{FF2B5EF4-FFF2-40B4-BE49-F238E27FC236}">
                    <a16:creationId xmlns:a16="http://schemas.microsoft.com/office/drawing/2014/main" id="{354E4057-4A27-4AC6-85AF-B9EC12472857}"/>
                  </a:ext>
                </a:extLst>
              </p:cNvPr>
              <p:cNvSpPr>
                <a:spLocks/>
              </p:cNvSpPr>
              <p:nvPr/>
            </p:nvSpPr>
            <p:spPr bwMode="auto">
              <a:xfrm>
                <a:off x="5560879" y="3457416"/>
                <a:ext cx="10038" cy="25095"/>
              </a:xfrm>
              <a:custGeom>
                <a:avLst/>
                <a:gdLst>
                  <a:gd name="T0" fmla="*/ 2 w 4"/>
                  <a:gd name="T1" fmla="*/ 0 h 11"/>
                  <a:gd name="T2" fmla="*/ 0 w 4"/>
                  <a:gd name="T3" fmla="*/ 6 h 11"/>
                  <a:gd name="T4" fmla="*/ 3 w 4"/>
                  <a:gd name="T5" fmla="*/ 11 h 11"/>
                  <a:gd name="T6" fmla="*/ 4 w 4"/>
                  <a:gd name="T7" fmla="*/ 1 h 11"/>
                  <a:gd name="T8" fmla="*/ 4 w 4"/>
                  <a:gd name="T9" fmla="*/ 0 h 11"/>
                  <a:gd name="T10" fmla="*/ 2 w 4"/>
                  <a:gd name="T11" fmla="*/ 0 h 11"/>
                </a:gdLst>
                <a:ahLst/>
                <a:cxnLst>
                  <a:cxn ang="0">
                    <a:pos x="T0" y="T1"/>
                  </a:cxn>
                  <a:cxn ang="0">
                    <a:pos x="T2" y="T3"/>
                  </a:cxn>
                  <a:cxn ang="0">
                    <a:pos x="T4" y="T5"/>
                  </a:cxn>
                  <a:cxn ang="0">
                    <a:pos x="T6" y="T7"/>
                  </a:cxn>
                  <a:cxn ang="0">
                    <a:pos x="T8" y="T9"/>
                  </a:cxn>
                  <a:cxn ang="0">
                    <a:pos x="T10" y="T11"/>
                  </a:cxn>
                </a:cxnLst>
                <a:rect l="0" t="0" r="r" b="b"/>
                <a:pathLst>
                  <a:path w="4" h="11">
                    <a:moveTo>
                      <a:pt x="2" y="0"/>
                    </a:moveTo>
                    <a:cubicBezTo>
                      <a:pt x="1" y="0"/>
                      <a:pt x="0" y="5"/>
                      <a:pt x="0" y="6"/>
                    </a:cubicBezTo>
                    <a:cubicBezTo>
                      <a:pt x="0" y="6"/>
                      <a:pt x="1" y="8"/>
                      <a:pt x="3" y="11"/>
                    </a:cubicBezTo>
                    <a:cubicBezTo>
                      <a:pt x="4" y="7"/>
                      <a:pt x="4" y="2"/>
                      <a:pt x="4" y="1"/>
                    </a:cubicBezTo>
                    <a:cubicBezTo>
                      <a:pt x="4" y="1"/>
                      <a:pt x="4" y="0"/>
                      <a:pt x="4" y="0"/>
                    </a:cubicBezTo>
                    <a:cubicBezTo>
                      <a:pt x="3" y="0"/>
                      <a:pt x="2" y="0"/>
                      <a:pt x="2"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9" name="Freeform 53">
                <a:extLst>
                  <a:ext uri="{FF2B5EF4-FFF2-40B4-BE49-F238E27FC236}">
                    <a16:creationId xmlns:a16="http://schemas.microsoft.com/office/drawing/2014/main" id="{553C50E3-642E-4512-BF86-41A62130DF81}"/>
                  </a:ext>
                </a:extLst>
              </p:cNvPr>
              <p:cNvSpPr>
                <a:spLocks/>
              </p:cNvSpPr>
              <p:nvPr/>
            </p:nvSpPr>
            <p:spPr bwMode="auto">
              <a:xfrm>
                <a:off x="5545823" y="3441105"/>
                <a:ext cx="27604" cy="75284"/>
              </a:xfrm>
              <a:custGeom>
                <a:avLst/>
                <a:gdLst>
                  <a:gd name="T0" fmla="*/ 6 w 12"/>
                  <a:gd name="T1" fmla="*/ 33 h 33"/>
                  <a:gd name="T2" fmla="*/ 7 w 12"/>
                  <a:gd name="T3" fmla="*/ 33 h 33"/>
                  <a:gd name="T4" fmla="*/ 9 w 12"/>
                  <a:gd name="T5" fmla="*/ 22 h 33"/>
                  <a:gd name="T6" fmla="*/ 10 w 12"/>
                  <a:gd name="T7" fmla="*/ 18 h 33"/>
                  <a:gd name="T8" fmla="*/ 7 w 12"/>
                  <a:gd name="T9" fmla="*/ 13 h 33"/>
                  <a:gd name="T10" fmla="*/ 9 w 12"/>
                  <a:gd name="T11" fmla="*/ 7 h 33"/>
                  <a:gd name="T12" fmla="*/ 11 w 12"/>
                  <a:gd name="T13" fmla="*/ 7 h 33"/>
                  <a:gd name="T14" fmla="*/ 12 w 12"/>
                  <a:gd name="T15" fmla="*/ 1 h 33"/>
                  <a:gd name="T16" fmla="*/ 8 w 12"/>
                  <a:gd name="T17" fmla="*/ 0 h 33"/>
                  <a:gd name="T18" fmla="*/ 7 w 12"/>
                  <a:gd name="T19" fmla="*/ 3 h 33"/>
                  <a:gd name="T20" fmla="*/ 0 w 12"/>
                  <a:gd name="T21" fmla="*/ 18 h 33"/>
                  <a:gd name="T22" fmla="*/ 6 w 12"/>
                  <a:gd name="T23" fmla="*/ 32 h 33"/>
                  <a:gd name="T24" fmla="*/ 6 w 12"/>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3">
                    <a:moveTo>
                      <a:pt x="6" y="33"/>
                    </a:moveTo>
                    <a:cubicBezTo>
                      <a:pt x="6" y="33"/>
                      <a:pt x="6" y="33"/>
                      <a:pt x="7" y="33"/>
                    </a:cubicBezTo>
                    <a:cubicBezTo>
                      <a:pt x="7" y="28"/>
                      <a:pt x="8" y="23"/>
                      <a:pt x="9" y="22"/>
                    </a:cubicBezTo>
                    <a:cubicBezTo>
                      <a:pt x="10" y="21"/>
                      <a:pt x="10" y="19"/>
                      <a:pt x="10" y="18"/>
                    </a:cubicBezTo>
                    <a:cubicBezTo>
                      <a:pt x="8" y="15"/>
                      <a:pt x="7" y="13"/>
                      <a:pt x="7" y="13"/>
                    </a:cubicBezTo>
                    <a:cubicBezTo>
                      <a:pt x="7" y="12"/>
                      <a:pt x="8" y="7"/>
                      <a:pt x="9" y="7"/>
                    </a:cubicBezTo>
                    <a:cubicBezTo>
                      <a:pt x="9" y="7"/>
                      <a:pt x="10" y="7"/>
                      <a:pt x="11" y="7"/>
                    </a:cubicBezTo>
                    <a:cubicBezTo>
                      <a:pt x="12" y="5"/>
                      <a:pt x="12" y="3"/>
                      <a:pt x="12" y="1"/>
                    </a:cubicBezTo>
                    <a:cubicBezTo>
                      <a:pt x="8" y="0"/>
                      <a:pt x="8" y="0"/>
                      <a:pt x="8" y="0"/>
                    </a:cubicBezTo>
                    <a:cubicBezTo>
                      <a:pt x="7" y="1"/>
                      <a:pt x="7" y="2"/>
                      <a:pt x="7" y="3"/>
                    </a:cubicBezTo>
                    <a:cubicBezTo>
                      <a:pt x="6" y="8"/>
                      <a:pt x="2" y="15"/>
                      <a:pt x="0" y="18"/>
                    </a:cubicBezTo>
                    <a:cubicBezTo>
                      <a:pt x="6" y="32"/>
                      <a:pt x="6" y="32"/>
                      <a:pt x="6" y="32"/>
                    </a:cubicBezTo>
                    <a:lnTo>
                      <a:pt x="6" y="33"/>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0" name="Freeform 54">
                <a:extLst>
                  <a:ext uri="{FF2B5EF4-FFF2-40B4-BE49-F238E27FC236}">
                    <a16:creationId xmlns:a16="http://schemas.microsoft.com/office/drawing/2014/main" id="{B8EABC1B-15EA-46D1-8C73-ACF16D8F919E}"/>
                  </a:ext>
                </a:extLst>
              </p:cNvPr>
              <p:cNvSpPr>
                <a:spLocks/>
              </p:cNvSpPr>
              <p:nvPr/>
            </p:nvSpPr>
            <p:spPr bwMode="auto">
              <a:xfrm>
                <a:off x="5560879" y="3438596"/>
                <a:ext cx="79048" cy="87831"/>
              </a:xfrm>
              <a:custGeom>
                <a:avLst/>
                <a:gdLst>
                  <a:gd name="T0" fmla="*/ 31 w 34"/>
                  <a:gd name="T1" fmla="*/ 0 h 38"/>
                  <a:gd name="T2" fmla="*/ 21 w 34"/>
                  <a:gd name="T3" fmla="*/ 5 h 38"/>
                  <a:gd name="T4" fmla="*/ 13 w 34"/>
                  <a:gd name="T5" fmla="*/ 9 h 38"/>
                  <a:gd name="T6" fmla="*/ 6 w 34"/>
                  <a:gd name="T7" fmla="*/ 5 h 38"/>
                  <a:gd name="T8" fmla="*/ 5 w 34"/>
                  <a:gd name="T9" fmla="*/ 2 h 38"/>
                  <a:gd name="T10" fmla="*/ 5 w 34"/>
                  <a:gd name="T11" fmla="*/ 2 h 38"/>
                  <a:gd name="T12" fmla="*/ 4 w 34"/>
                  <a:gd name="T13" fmla="*/ 9 h 38"/>
                  <a:gd name="T14" fmla="*/ 2 w 34"/>
                  <a:gd name="T15" fmla="*/ 23 h 38"/>
                  <a:gd name="T16" fmla="*/ 0 w 34"/>
                  <a:gd name="T17" fmla="*/ 34 h 38"/>
                  <a:gd name="T18" fmla="*/ 7 w 34"/>
                  <a:gd name="T19" fmla="*/ 37 h 38"/>
                  <a:gd name="T20" fmla="*/ 13 w 34"/>
                  <a:gd name="T21" fmla="*/ 33 h 38"/>
                  <a:gd name="T22" fmla="*/ 18 w 34"/>
                  <a:gd name="T23" fmla="*/ 30 h 38"/>
                  <a:gd name="T24" fmla="*/ 23 w 34"/>
                  <a:gd name="T25" fmla="*/ 26 h 38"/>
                  <a:gd name="T26" fmla="*/ 17 w 34"/>
                  <a:gd name="T27" fmla="*/ 19 h 38"/>
                  <a:gd name="T28" fmla="*/ 25 w 34"/>
                  <a:gd name="T29" fmla="*/ 14 h 38"/>
                  <a:gd name="T30" fmla="*/ 33 w 34"/>
                  <a:gd name="T31" fmla="*/ 12 h 38"/>
                  <a:gd name="T32" fmla="*/ 34 w 34"/>
                  <a:gd name="T33" fmla="*/ 12 h 38"/>
                  <a:gd name="T34" fmla="*/ 32 w 34"/>
                  <a:gd name="T35" fmla="*/ 4 h 38"/>
                  <a:gd name="T36" fmla="*/ 31 w 34"/>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8">
                    <a:moveTo>
                      <a:pt x="31" y="0"/>
                    </a:moveTo>
                    <a:cubicBezTo>
                      <a:pt x="26" y="3"/>
                      <a:pt x="22" y="5"/>
                      <a:pt x="21" y="5"/>
                    </a:cubicBezTo>
                    <a:cubicBezTo>
                      <a:pt x="19" y="5"/>
                      <a:pt x="13" y="9"/>
                      <a:pt x="13" y="9"/>
                    </a:cubicBezTo>
                    <a:cubicBezTo>
                      <a:pt x="6" y="5"/>
                      <a:pt x="6" y="5"/>
                      <a:pt x="6" y="5"/>
                    </a:cubicBezTo>
                    <a:cubicBezTo>
                      <a:pt x="5" y="2"/>
                      <a:pt x="5" y="2"/>
                      <a:pt x="5" y="2"/>
                    </a:cubicBezTo>
                    <a:cubicBezTo>
                      <a:pt x="5" y="2"/>
                      <a:pt x="5" y="2"/>
                      <a:pt x="5" y="2"/>
                    </a:cubicBezTo>
                    <a:cubicBezTo>
                      <a:pt x="5" y="5"/>
                      <a:pt x="4" y="8"/>
                      <a:pt x="4" y="9"/>
                    </a:cubicBezTo>
                    <a:cubicBezTo>
                      <a:pt x="4" y="11"/>
                      <a:pt x="4" y="21"/>
                      <a:pt x="2" y="23"/>
                    </a:cubicBezTo>
                    <a:cubicBezTo>
                      <a:pt x="1" y="24"/>
                      <a:pt x="0" y="29"/>
                      <a:pt x="0" y="34"/>
                    </a:cubicBezTo>
                    <a:cubicBezTo>
                      <a:pt x="2" y="36"/>
                      <a:pt x="5" y="37"/>
                      <a:pt x="7" y="37"/>
                    </a:cubicBezTo>
                    <a:cubicBezTo>
                      <a:pt x="10" y="38"/>
                      <a:pt x="13" y="34"/>
                      <a:pt x="13" y="33"/>
                    </a:cubicBezTo>
                    <a:cubicBezTo>
                      <a:pt x="13" y="31"/>
                      <a:pt x="16" y="30"/>
                      <a:pt x="18" y="30"/>
                    </a:cubicBezTo>
                    <a:cubicBezTo>
                      <a:pt x="21" y="30"/>
                      <a:pt x="21" y="27"/>
                      <a:pt x="23" y="26"/>
                    </a:cubicBezTo>
                    <a:cubicBezTo>
                      <a:pt x="25" y="26"/>
                      <a:pt x="19" y="20"/>
                      <a:pt x="17" y="19"/>
                    </a:cubicBezTo>
                    <a:cubicBezTo>
                      <a:pt x="15" y="19"/>
                      <a:pt x="19" y="15"/>
                      <a:pt x="25" y="14"/>
                    </a:cubicBezTo>
                    <a:cubicBezTo>
                      <a:pt x="31" y="14"/>
                      <a:pt x="30" y="12"/>
                      <a:pt x="33" y="12"/>
                    </a:cubicBezTo>
                    <a:cubicBezTo>
                      <a:pt x="33" y="12"/>
                      <a:pt x="34" y="12"/>
                      <a:pt x="34" y="12"/>
                    </a:cubicBezTo>
                    <a:cubicBezTo>
                      <a:pt x="33" y="9"/>
                      <a:pt x="32" y="6"/>
                      <a:pt x="32" y="4"/>
                    </a:cubicBezTo>
                    <a:cubicBezTo>
                      <a:pt x="31" y="3"/>
                      <a:pt x="31" y="1"/>
                      <a:pt x="31"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1" name="Freeform 55">
                <a:extLst>
                  <a:ext uri="{FF2B5EF4-FFF2-40B4-BE49-F238E27FC236}">
                    <a16:creationId xmlns:a16="http://schemas.microsoft.com/office/drawing/2014/main" id="{14DF15C9-779E-4425-8EDC-867E888A2E39}"/>
                  </a:ext>
                </a:extLst>
              </p:cNvPr>
              <p:cNvSpPr>
                <a:spLocks/>
              </p:cNvSpPr>
              <p:nvPr/>
            </p:nvSpPr>
            <p:spPr bwMode="auto">
              <a:xfrm>
                <a:off x="6209573" y="3226547"/>
                <a:ext cx="202011" cy="87831"/>
              </a:xfrm>
              <a:custGeom>
                <a:avLst/>
                <a:gdLst>
                  <a:gd name="T0" fmla="*/ 81 w 88"/>
                  <a:gd name="T1" fmla="*/ 8 h 38"/>
                  <a:gd name="T2" fmla="*/ 73 w 88"/>
                  <a:gd name="T3" fmla="*/ 5 h 38"/>
                  <a:gd name="T4" fmla="*/ 53 w 88"/>
                  <a:gd name="T5" fmla="*/ 4 h 38"/>
                  <a:gd name="T6" fmla="*/ 42 w 88"/>
                  <a:gd name="T7" fmla="*/ 1 h 38"/>
                  <a:gd name="T8" fmla="*/ 34 w 88"/>
                  <a:gd name="T9" fmla="*/ 4 h 38"/>
                  <a:gd name="T10" fmla="*/ 26 w 88"/>
                  <a:gd name="T11" fmla="*/ 6 h 38"/>
                  <a:gd name="T12" fmla="*/ 15 w 88"/>
                  <a:gd name="T13" fmla="*/ 6 h 38"/>
                  <a:gd name="T14" fmla="*/ 10 w 88"/>
                  <a:gd name="T15" fmla="*/ 11 h 38"/>
                  <a:gd name="T16" fmla="*/ 8 w 88"/>
                  <a:gd name="T17" fmla="*/ 16 h 38"/>
                  <a:gd name="T18" fmla="*/ 11 w 88"/>
                  <a:gd name="T19" fmla="*/ 18 h 38"/>
                  <a:gd name="T20" fmla="*/ 17 w 88"/>
                  <a:gd name="T21" fmla="*/ 18 h 38"/>
                  <a:gd name="T22" fmla="*/ 28 w 88"/>
                  <a:gd name="T23" fmla="*/ 23 h 38"/>
                  <a:gd name="T24" fmla="*/ 25 w 88"/>
                  <a:gd name="T25" fmla="*/ 27 h 38"/>
                  <a:gd name="T26" fmla="*/ 17 w 88"/>
                  <a:gd name="T27" fmla="*/ 29 h 38"/>
                  <a:gd name="T28" fmla="*/ 6 w 88"/>
                  <a:gd name="T29" fmla="*/ 30 h 38"/>
                  <a:gd name="T30" fmla="*/ 0 w 88"/>
                  <a:gd name="T31" fmla="*/ 35 h 38"/>
                  <a:gd name="T32" fmla="*/ 11 w 88"/>
                  <a:gd name="T33" fmla="*/ 36 h 38"/>
                  <a:gd name="T34" fmla="*/ 19 w 88"/>
                  <a:gd name="T35" fmla="*/ 36 h 38"/>
                  <a:gd name="T36" fmla="*/ 25 w 88"/>
                  <a:gd name="T37" fmla="*/ 38 h 38"/>
                  <a:gd name="T38" fmla="*/ 36 w 88"/>
                  <a:gd name="T39" fmla="*/ 37 h 38"/>
                  <a:gd name="T40" fmla="*/ 37 w 88"/>
                  <a:gd name="T41" fmla="*/ 33 h 38"/>
                  <a:gd name="T42" fmla="*/ 41 w 88"/>
                  <a:gd name="T43" fmla="*/ 31 h 38"/>
                  <a:gd name="T44" fmla="*/ 45 w 88"/>
                  <a:gd name="T45" fmla="*/ 28 h 38"/>
                  <a:gd name="T46" fmla="*/ 50 w 88"/>
                  <a:gd name="T47" fmla="*/ 26 h 38"/>
                  <a:gd name="T48" fmla="*/ 55 w 88"/>
                  <a:gd name="T49" fmla="*/ 28 h 38"/>
                  <a:gd name="T50" fmla="*/ 60 w 88"/>
                  <a:gd name="T51" fmla="*/ 25 h 38"/>
                  <a:gd name="T52" fmla="*/ 67 w 88"/>
                  <a:gd name="T53" fmla="*/ 23 h 38"/>
                  <a:gd name="T54" fmla="*/ 73 w 88"/>
                  <a:gd name="T55" fmla="*/ 19 h 38"/>
                  <a:gd name="T56" fmla="*/ 80 w 88"/>
                  <a:gd name="T57" fmla="*/ 15 h 38"/>
                  <a:gd name="T58" fmla="*/ 87 w 88"/>
                  <a:gd name="T59" fmla="*/ 12 h 38"/>
                  <a:gd name="T60" fmla="*/ 88 w 88"/>
                  <a:gd name="T61" fmla="*/ 10 h 38"/>
                  <a:gd name="T62" fmla="*/ 81 w 88"/>
                  <a:gd name="T6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38">
                    <a:moveTo>
                      <a:pt x="81" y="8"/>
                    </a:moveTo>
                    <a:cubicBezTo>
                      <a:pt x="78" y="4"/>
                      <a:pt x="77" y="6"/>
                      <a:pt x="73" y="5"/>
                    </a:cubicBezTo>
                    <a:cubicBezTo>
                      <a:pt x="70" y="4"/>
                      <a:pt x="55" y="3"/>
                      <a:pt x="53" y="4"/>
                    </a:cubicBezTo>
                    <a:cubicBezTo>
                      <a:pt x="50" y="5"/>
                      <a:pt x="44" y="2"/>
                      <a:pt x="42" y="1"/>
                    </a:cubicBezTo>
                    <a:cubicBezTo>
                      <a:pt x="40" y="0"/>
                      <a:pt x="34" y="1"/>
                      <a:pt x="34" y="4"/>
                    </a:cubicBezTo>
                    <a:cubicBezTo>
                      <a:pt x="33" y="8"/>
                      <a:pt x="31" y="8"/>
                      <a:pt x="26" y="6"/>
                    </a:cubicBezTo>
                    <a:cubicBezTo>
                      <a:pt x="22" y="3"/>
                      <a:pt x="16" y="3"/>
                      <a:pt x="15" y="6"/>
                    </a:cubicBezTo>
                    <a:cubicBezTo>
                      <a:pt x="15" y="8"/>
                      <a:pt x="12" y="11"/>
                      <a:pt x="10" y="11"/>
                    </a:cubicBezTo>
                    <a:cubicBezTo>
                      <a:pt x="10" y="12"/>
                      <a:pt x="9" y="14"/>
                      <a:pt x="8" y="16"/>
                    </a:cubicBezTo>
                    <a:cubicBezTo>
                      <a:pt x="9" y="16"/>
                      <a:pt x="10" y="17"/>
                      <a:pt x="11" y="18"/>
                    </a:cubicBezTo>
                    <a:cubicBezTo>
                      <a:pt x="13" y="20"/>
                      <a:pt x="17" y="20"/>
                      <a:pt x="17" y="18"/>
                    </a:cubicBezTo>
                    <a:cubicBezTo>
                      <a:pt x="18" y="16"/>
                      <a:pt x="25" y="20"/>
                      <a:pt x="28" y="23"/>
                    </a:cubicBezTo>
                    <a:cubicBezTo>
                      <a:pt x="32" y="26"/>
                      <a:pt x="27" y="24"/>
                      <a:pt x="25" y="27"/>
                    </a:cubicBezTo>
                    <a:cubicBezTo>
                      <a:pt x="23" y="31"/>
                      <a:pt x="19" y="27"/>
                      <a:pt x="17" y="29"/>
                    </a:cubicBezTo>
                    <a:cubicBezTo>
                      <a:pt x="16" y="30"/>
                      <a:pt x="8" y="31"/>
                      <a:pt x="6" y="30"/>
                    </a:cubicBezTo>
                    <a:cubicBezTo>
                      <a:pt x="3" y="30"/>
                      <a:pt x="0" y="33"/>
                      <a:pt x="0" y="35"/>
                    </a:cubicBezTo>
                    <a:cubicBezTo>
                      <a:pt x="0" y="37"/>
                      <a:pt x="8" y="34"/>
                      <a:pt x="11" y="36"/>
                    </a:cubicBezTo>
                    <a:cubicBezTo>
                      <a:pt x="14" y="38"/>
                      <a:pt x="17" y="34"/>
                      <a:pt x="19" y="36"/>
                    </a:cubicBezTo>
                    <a:cubicBezTo>
                      <a:pt x="20" y="38"/>
                      <a:pt x="24" y="37"/>
                      <a:pt x="25" y="38"/>
                    </a:cubicBezTo>
                    <a:cubicBezTo>
                      <a:pt x="27" y="38"/>
                      <a:pt x="36" y="37"/>
                      <a:pt x="36" y="37"/>
                    </a:cubicBezTo>
                    <a:cubicBezTo>
                      <a:pt x="37" y="36"/>
                      <a:pt x="37" y="34"/>
                      <a:pt x="37" y="33"/>
                    </a:cubicBezTo>
                    <a:cubicBezTo>
                      <a:pt x="37" y="31"/>
                      <a:pt x="39" y="31"/>
                      <a:pt x="41" y="31"/>
                    </a:cubicBezTo>
                    <a:cubicBezTo>
                      <a:pt x="42" y="30"/>
                      <a:pt x="44" y="28"/>
                      <a:pt x="45" y="28"/>
                    </a:cubicBezTo>
                    <a:cubicBezTo>
                      <a:pt x="47" y="28"/>
                      <a:pt x="48" y="26"/>
                      <a:pt x="50" y="26"/>
                    </a:cubicBezTo>
                    <a:cubicBezTo>
                      <a:pt x="51" y="27"/>
                      <a:pt x="53" y="29"/>
                      <a:pt x="55" y="28"/>
                    </a:cubicBezTo>
                    <a:cubicBezTo>
                      <a:pt x="57" y="26"/>
                      <a:pt x="57" y="28"/>
                      <a:pt x="60" y="25"/>
                    </a:cubicBezTo>
                    <a:cubicBezTo>
                      <a:pt x="62" y="22"/>
                      <a:pt x="64" y="22"/>
                      <a:pt x="67" y="23"/>
                    </a:cubicBezTo>
                    <a:cubicBezTo>
                      <a:pt x="71" y="23"/>
                      <a:pt x="72" y="21"/>
                      <a:pt x="73" y="19"/>
                    </a:cubicBezTo>
                    <a:cubicBezTo>
                      <a:pt x="75" y="17"/>
                      <a:pt x="78" y="17"/>
                      <a:pt x="80" y="15"/>
                    </a:cubicBezTo>
                    <a:cubicBezTo>
                      <a:pt x="82" y="14"/>
                      <a:pt x="86" y="12"/>
                      <a:pt x="87" y="12"/>
                    </a:cubicBezTo>
                    <a:cubicBezTo>
                      <a:pt x="87" y="12"/>
                      <a:pt x="88" y="11"/>
                      <a:pt x="88" y="10"/>
                    </a:cubicBezTo>
                    <a:cubicBezTo>
                      <a:pt x="85" y="8"/>
                      <a:pt x="83" y="11"/>
                      <a:pt x="81"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2" name="Freeform 56">
                <a:extLst>
                  <a:ext uri="{FF2B5EF4-FFF2-40B4-BE49-F238E27FC236}">
                    <a16:creationId xmlns:a16="http://schemas.microsoft.com/office/drawing/2014/main" id="{0B3CFD0A-D539-47DD-889C-0C9496D11AA9}"/>
                  </a:ext>
                </a:extLst>
              </p:cNvPr>
              <p:cNvSpPr>
                <a:spLocks/>
              </p:cNvSpPr>
              <p:nvPr/>
            </p:nvSpPr>
            <p:spPr bwMode="auto">
              <a:xfrm>
                <a:off x="5653729" y="3217764"/>
                <a:ext cx="129237" cy="57717"/>
              </a:xfrm>
              <a:custGeom>
                <a:avLst/>
                <a:gdLst>
                  <a:gd name="T0" fmla="*/ 22 w 56"/>
                  <a:gd name="T1" fmla="*/ 19 h 25"/>
                  <a:gd name="T2" fmla="*/ 27 w 56"/>
                  <a:gd name="T3" fmla="*/ 24 h 25"/>
                  <a:gd name="T4" fmla="*/ 28 w 56"/>
                  <a:gd name="T5" fmla="*/ 24 h 25"/>
                  <a:gd name="T6" fmla="*/ 36 w 56"/>
                  <a:gd name="T7" fmla="*/ 23 h 25"/>
                  <a:gd name="T8" fmla="*/ 43 w 56"/>
                  <a:gd name="T9" fmla="*/ 23 h 25"/>
                  <a:gd name="T10" fmla="*/ 43 w 56"/>
                  <a:gd name="T11" fmla="*/ 21 h 25"/>
                  <a:gd name="T12" fmla="*/ 48 w 56"/>
                  <a:gd name="T13" fmla="*/ 23 h 25"/>
                  <a:gd name="T14" fmla="*/ 54 w 56"/>
                  <a:gd name="T15" fmla="*/ 24 h 25"/>
                  <a:gd name="T16" fmla="*/ 52 w 56"/>
                  <a:gd name="T17" fmla="*/ 20 h 25"/>
                  <a:gd name="T18" fmla="*/ 53 w 56"/>
                  <a:gd name="T19" fmla="*/ 17 h 25"/>
                  <a:gd name="T20" fmla="*/ 48 w 56"/>
                  <a:gd name="T21" fmla="*/ 15 h 25"/>
                  <a:gd name="T22" fmla="*/ 46 w 56"/>
                  <a:gd name="T23" fmla="*/ 10 h 25"/>
                  <a:gd name="T24" fmla="*/ 43 w 56"/>
                  <a:gd name="T25" fmla="*/ 9 h 25"/>
                  <a:gd name="T26" fmla="*/ 35 w 56"/>
                  <a:gd name="T27" fmla="*/ 10 h 25"/>
                  <a:gd name="T28" fmla="*/ 30 w 56"/>
                  <a:gd name="T29" fmla="*/ 7 h 25"/>
                  <a:gd name="T30" fmla="*/ 25 w 56"/>
                  <a:gd name="T31" fmla="*/ 4 h 25"/>
                  <a:gd name="T32" fmla="*/ 12 w 56"/>
                  <a:gd name="T33" fmla="*/ 3 h 25"/>
                  <a:gd name="T34" fmla="*/ 3 w 56"/>
                  <a:gd name="T35" fmla="*/ 0 h 25"/>
                  <a:gd name="T36" fmla="*/ 0 w 56"/>
                  <a:gd name="T37" fmla="*/ 1 h 25"/>
                  <a:gd name="T38" fmla="*/ 12 w 56"/>
                  <a:gd name="T39" fmla="*/ 8 h 25"/>
                  <a:gd name="T40" fmla="*/ 15 w 56"/>
                  <a:gd name="T41" fmla="*/ 17 h 25"/>
                  <a:gd name="T42" fmla="*/ 13 w 56"/>
                  <a:gd name="T43" fmla="*/ 19 h 25"/>
                  <a:gd name="T44" fmla="*/ 22 w 56"/>
                  <a:gd name="T45"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25">
                    <a:moveTo>
                      <a:pt x="22" y="19"/>
                    </a:moveTo>
                    <a:cubicBezTo>
                      <a:pt x="24" y="18"/>
                      <a:pt x="25" y="21"/>
                      <a:pt x="27" y="24"/>
                    </a:cubicBezTo>
                    <a:cubicBezTo>
                      <a:pt x="28" y="24"/>
                      <a:pt x="28" y="24"/>
                      <a:pt x="28" y="24"/>
                    </a:cubicBezTo>
                    <a:cubicBezTo>
                      <a:pt x="31" y="24"/>
                      <a:pt x="33" y="23"/>
                      <a:pt x="36" y="23"/>
                    </a:cubicBezTo>
                    <a:cubicBezTo>
                      <a:pt x="38" y="22"/>
                      <a:pt x="41" y="23"/>
                      <a:pt x="43" y="23"/>
                    </a:cubicBezTo>
                    <a:cubicBezTo>
                      <a:pt x="43" y="23"/>
                      <a:pt x="42" y="22"/>
                      <a:pt x="43" y="21"/>
                    </a:cubicBezTo>
                    <a:cubicBezTo>
                      <a:pt x="43" y="20"/>
                      <a:pt x="47" y="22"/>
                      <a:pt x="48" y="23"/>
                    </a:cubicBezTo>
                    <a:cubicBezTo>
                      <a:pt x="49" y="24"/>
                      <a:pt x="53" y="25"/>
                      <a:pt x="54" y="24"/>
                    </a:cubicBezTo>
                    <a:cubicBezTo>
                      <a:pt x="56" y="22"/>
                      <a:pt x="52" y="21"/>
                      <a:pt x="52" y="20"/>
                    </a:cubicBezTo>
                    <a:cubicBezTo>
                      <a:pt x="51" y="19"/>
                      <a:pt x="52" y="18"/>
                      <a:pt x="53" y="17"/>
                    </a:cubicBezTo>
                    <a:cubicBezTo>
                      <a:pt x="51" y="16"/>
                      <a:pt x="49" y="14"/>
                      <a:pt x="48" y="15"/>
                    </a:cubicBezTo>
                    <a:cubicBezTo>
                      <a:pt x="47" y="15"/>
                      <a:pt x="47" y="10"/>
                      <a:pt x="46" y="10"/>
                    </a:cubicBezTo>
                    <a:cubicBezTo>
                      <a:pt x="44" y="10"/>
                      <a:pt x="44" y="9"/>
                      <a:pt x="43" y="9"/>
                    </a:cubicBezTo>
                    <a:cubicBezTo>
                      <a:pt x="42" y="9"/>
                      <a:pt x="36" y="9"/>
                      <a:pt x="35" y="10"/>
                    </a:cubicBezTo>
                    <a:cubicBezTo>
                      <a:pt x="33" y="11"/>
                      <a:pt x="32" y="7"/>
                      <a:pt x="30" y="7"/>
                    </a:cubicBezTo>
                    <a:cubicBezTo>
                      <a:pt x="28" y="7"/>
                      <a:pt x="26" y="5"/>
                      <a:pt x="25" y="4"/>
                    </a:cubicBezTo>
                    <a:cubicBezTo>
                      <a:pt x="24" y="2"/>
                      <a:pt x="15" y="5"/>
                      <a:pt x="12" y="3"/>
                    </a:cubicBezTo>
                    <a:cubicBezTo>
                      <a:pt x="10" y="1"/>
                      <a:pt x="5" y="0"/>
                      <a:pt x="3" y="0"/>
                    </a:cubicBezTo>
                    <a:cubicBezTo>
                      <a:pt x="2" y="0"/>
                      <a:pt x="1" y="1"/>
                      <a:pt x="0" y="1"/>
                    </a:cubicBezTo>
                    <a:cubicBezTo>
                      <a:pt x="4" y="4"/>
                      <a:pt x="11" y="3"/>
                      <a:pt x="12" y="8"/>
                    </a:cubicBezTo>
                    <a:cubicBezTo>
                      <a:pt x="13" y="14"/>
                      <a:pt x="16" y="12"/>
                      <a:pt x="15" y="17"/>
                    </a:cubicBezTo>
                    <a:cubicBezTo>
                      <a:pt x="15" y="18"/>
                      <a:pt x="14" y="19"/>
                      <a:pt x="13" y="19"/>
                    </a:cubicBezTo>
                    <a:cubicBezTo>
                      <a:pt x="17" y="20"/>
                      <a:pt x="21" y="20"/>
                      <a:pt x="22"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3" name="Freeform 57">
                <a:extLst>
                  <a:ext uri="{FF2B5EF4-FFF2-40B4-BE49-F238E27FC236}">
                    <a16:creationId xmlns:a16="http://schemas.microsoft.com/office/drawing/2014/main" id="{CFC8452D-D8F9-4A66-9EFE-DF00CA001498}"/>
                  </a:ext>
                </a:extLst>
              </p:cNvPr>
              <p:cNvSpPr>
                <a:spLocks noEditPoints="1"/>
              </p:cNvSpPr>
              <p:nvPr/>
            </p:nvSpPr>
            <p:spPr bwMode="auto">
              <a:xfrm>
                <a:off x="5395256" y="3249132"/>
                <a:ext cx="350069" cy="136765"/>
              </a:xfrm>
              <a:custGeom>
                <a:avLst/>
                <a:gdLst>
                  <a:gd name="T0" fmla="*/ 147 w 152"/>
                  <a:gd name="T1" fmla="*/ 41 h 59"/>
                  <a:gd name="T2" fmla="*/ 147 w 152"/>
                  <a:gd name="T3" fmla="*/ 33 h 59"/>
                  <a:gd name="T4" fmla="*/ 147 w 152"/>
                  <a:gd name="T5" fmla="*/ 26 h 59"/>
                  <a:gd name="T6" fmla="*/ 149 w 152"/>
                  <a:gd name="T7" fmla="*/ 22 h 59"/>
                  <a:gd name="T8" fmla="*/ 148 w 152"/>
                  <a:gd name="T9" fmla="*/ 19 h 59"/>
                  <a:gd name="T10" fmla="*/ 142 w 152"/>
                  <a:gd name="T11" fmla="*/ 17 h 59"/>
                  <a:gd name="T12" fmla="*/ 139 w 152"/>
                  <a:gd name="T13" fmla="*/ 10 h 59"/>
                  <a:gd name="T14" fmla="*/ 134 w 152"/>
                  <a:gd name="T15" fmla="*/ 5 h 59"/>
                  <a:gd name="T16" fmla="*/ 125 w 152"/>
                  <a:gd name="T17" fmla="*/ 5 h 59"/>
                  <a:gd name="T18" fmla="*/ 110 w 152"/>
                  <a:gd name="T19" fmla="*/ 10 h 59"/>
                  <a:gd name="T20" fmla="*/ 96 w 152"/>
                  <a:gd name="T21" fmla="*/ 11 h 59"/>
                  <a:gd name="T22" fmla="*/ 87 w 152"/>
                  <a:gd name="T23" fmla="*/ 8 h 59"/>
                  <a:gd name="T24" fmla="*/ 80 w 152"/>
                  <a:gd name="T25" fmla="*/ 4 h 59"/>
                  <a:gd name="T26" fmla="*/ 68 w 152"/>
                  <a:gd name="T27" fmla="*/ 1 h 59"/>
                  <a:gd name="T28" fmla="*/ 43 w 152"/>
                  <a:gd name="T29" fmla="*/ 9 h 59"/>
                  <a:gd name="T30" fmla="*/ 26 w 152"/>
                  <a:gd name="T31" fmla="*/ 10 h 59"/>
                  <a:gd name="T32" fmla="*/ 22 w 152"/>
                  <a:gd name="T33" fmla="*/ 16 h 59"/>
                  <a:gd name="T34" fmla="*/ 5 w 152"/>
                  <a:gd name="T35" fmla="*/ 17 h 59"/>
                  <a:gd name="T36" fmla="*/ 3 w 152"/>
                  <a:gd name="T37" fmla="*/ 23 h 59"/>
                  <a:gd name="T38" fmla="*/ 7 w 152"/>
                  <a:gd name="T39" fmla="*/ 25 h 59"/>
                  <a:gd name="T40" fmla="*/ 7 w 152"/>
                  <a:gd name="T41" fmla="*/ 31 h 59"/>
                  <a:gd name="T42" fmla="*/ 7 w 152"/>
                  <a:gd name="T43" fmla="*/ 37 h 59"/>
                  <a:gd name="T44" fmla="*/ 7 w 152"/>
                  <a:gd name="T45" fmla="*/ 41 h 59"/>
                  <a:gd name="T46" fmla="*/ 12 w 152"/>
                  <a:gd name="T47" fmla="*/ 46 h 59"/>
                  <a:gd name="T48" fmla="*/ 17 w 152"/>
                  <a:gd name="T49" fmla="*/ 49 h 59"/>
                  <a:gd name="T50" fmla="*/ 21 w 152"/>
                  <a:gd name="T51" fmla="*/ 50 h 59"/>
                  <a:gd name="T52" fmla="*/ 26 w 152"/>
                  <a:gd name="T53" fmla="*/ 55 h 59"/>
                  <a:gd name="T54" fmla="*/ 36 w 152"/>
                  <a:gd name="T55" fmla="*/ 53 h 59"/>
                  <a:gd name="T56" fmla="*/ 43 w 152"/>
                  <a:gd name="T57" fmla="*/ 50 h 59"/>
                  <a:gd name="T58" fmla="*/ 54 w 152"/>
                  <a:gd name="T59" fmla="*/ 57 h 59"/>
                  <a:gd name="T60" fmla="*/ 62 w 152"/>
                  <a:gd name="T61" fmla="*/ 55 h 59"/>
                  <a:gd name="T62" fmla="*/ 69 w 152"/>
                  <a:gd name="T63" fmla="*/ 50 h 59"/>
                  <a:gd name="T64" fmla="*/ 76 w 152"/>
                  <a:gd name="T65" fmla="*/ 52 h 59"/>
                  <a:gd name="T66" fmla="*/ 82 w 152"/>
                  <a:gd name="T67" fmla="*/ 50 h 59"/>
                  <a:gd name="T68" fmla="*/ 80 w 152"/>
                  <a:gd name="T69" fmla="*/ 57 h 59"/>
                  <a:gd name="T70" fmla="*/ 80 w 152"/>
                  <a:gd name="T71" fmla="*/ 59 h 59"/>
                  <a:gd name="T72" fmla="*/ 85 w 152"/>
                  <a:gd name="T73" fmla="*/ 54 h 59"/>
                  <a:gd name="T74" fmla="*/ 88 w 152"/>
                  <a:gd name="T75" fmla="*/ 52 h 59"/>
                  <a:gd name="T76" fmla="*/ 95 w 152"/>
                  <a:gd name="T77" fmla="*/ 52 h 59"/>
                  <a:gd name="T78" fmla="*/ 100 w 152"/>
                  <a:gd name="T79" fmla="*/ 51 h 59"/>
                  <a:gd name="T80" fmla="*/ 109 w 152"/>
                  <a:gd name="T81" fmla="*/ 51 h 59"/>
                  <a:gd name="T82" fmla="*/ 120 w 152"/>
                  <a:gd name="T83" fmla="*/ 48 h 59"/>
                  <a:gd name="T84" fmla="*/ 129 w 152"/>
                  <a:gd name="T85" fmla="*/ 47 h 59"/>
                  <a:gd name="T86" fmla="*/ 132 w 152"/>
                  <a:gd name="T87" fmla="*/ 48 h 59"/>
                  <a:gd name="T88" fmla="*/ 136 w 152"/>
                  <a:gd name="T89" fmla="*/ 45 h 59"/>
                  <a:gd name="T90" fmla="*/ 143 w 152"/>
                  <a:gd name="T91" fmla="*/ 46 h 59"/>
                  <a:gd name="T92" fmla="*/ 151 w 152"/>
                  <a:gd name="T93" fmla="*/ 48 h 59"/>
                  <a:gd name="T94" fmla="*/ 147 w 152"/>
                  <a:gd name="T95" fmla="*/ 41 h 59"/>
                  <a:gd name="T96" fmla="*/ 14 w 152"/>
                  <a:gd name="T97" fmla="*/ 11 h 59"/>
                  <a:gd name="T98" fmla="*/ 24 w 152"/>
                  <a:gd name="T99" fmla="*/ 10 h 59"/>
                  <a:gd name="T100" fmla="*/ 18 w 152"/>
                  <a:gd name="T101" fmla="*/ 5 h 59"/>
                  <a:gd name="T102" fmla="*/ 16 w 152"/>
                  <a:gd name="T103" fmla="*/ 1 h 59"/>
                  <a:gd name="T104" fmla="*/ 13 w 152"/>
                  <a:gd name="T105" fmla="*/ 1 h 59"/>
                  <a:gd name="T106" fmla="*/ 5 w 152"/>
                  <a:gd name="T107" fmla="*/ 1 h 59"/>
                  <a:gd name="T108" fmla="*/ 6 w 152"/>
                  <a:gd name="T109" fmla="*/ 7 h 59"/>
                  <a:gd name="T110" fmla="*/ 3 w 152"/>
                  <a:gd name="T111" fmla="*/ 10 h 59"/>
                  <a:gd name="T112" fmla="*/ 1 w 152"/>
                  <a:gd name="T113" fmla="*/ 13 h 59"/>
                  <a:gd name="T114" fmla="*/ 6 w 152"/>
                  <a:gd name="T115" fmla="*/ 15 h 59"/>
                  <a:gd name="T116" fmla="*/ 14 w 152"/>
                  <a:gd name="T11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59">
                    <a:moveTo>
                      <a:pt x="147" y="41"/>
                    </a:moveTo>
                    <a:cubicBezTo>
                      <a:pt x="146" y="41"/>
                      <a:pt x="148" y="34"/>
                      <a:pt x="147" y="33"/>
                    </a:cubicBezTo>
                    <a:cubicBezTo>
                      <a:pt x="147" y="32"/>
                      <a:pt x="145" y="26"/>
                      <a:pt x="147" y="26"/>
                    </a:cubicBezTo>
                    <a:cubicBezTo>
                      <a:pt x="149" y="26"/>
                      <a:pt x="147" y="22"/>
                      <a:pt x="149" y="22"/>
                    </a:cubicBezTo>
                    <a:cubicBezTo>
                      <a:pt x="149" y="21"/>
                      <a:pt x="148" y="20"/>
                      <a:pt x="148" y="19"/>
                    </a:cubicBezTo>
                    <a:cubicBezTo>
                      <a:pt x="147" y="18"/>
                      <a:pt x="143" y="20"/>
                      <a:pt x="142" y="17"/>
                    </a:cubicBezTo>
                    <a:cubicBezTo>
                      <a:pt x="140" y="13"/>
                      <a:pt x="142" y="12"/>
                      <a:pt x="139" y="10"/>
                    </a:cubicBezTo>
                    <a:cubicBezTo>
                      <a:pt x="137" y="7"/>
                      <a:pt x="136" y="4"/>
                      <a:pt x="134" y="5"/>
                    </a:cubicBezTo>
                    <a:cubicBezTo>
                      <a:pt x="133" y="6"/>
                      <a:pt x="129" y="6"/>
                      <a:pt x="125" y="5"/>
                    </a:cubicBezTo>
                    <a:cubicBezTo>
                      <a:pt x="121" y="9"/>
                      <a:pt x="113" y="11"/>
                      <a:pt x="110" y="10"/>
                    </a:cubicBezTo>
                    <a:cubicBezTo>
                      <a:pt x="107" y="9"/>
                      <a:pt x="101" y="11"/>
                      <a:pt x="96" y="11"/>
                    </a:cubicBezTo>
                    <a:cubicBezTo>
                      <a:pt x="92" y="11"/>
                      <a:pt x="90" y="7"/>
                      <a:pt x="87" y="8"/>
                    </a:cubicBezTo>
                    <a:cubicBezTo>
                      <a:pt x="83" y="8"/>
                      <a:pt x="83" y="4"/>
                      <a:pt x="80" y="4"/>
                    </a:cubicBezTo>
                    <a:cubicBezTo>
                      <a:pt x="76" y="4"/>
                      <a:pt x="79" y="3"/>
                      <a:pt x="68" y="1"/>
                    </a:cubicBezTo>
                    <a:cubicBezTo>
                      <a:pt x="57" y="0"/>
                      <a:pt x="47" y="6"/>
                      <a:pt x="43" y="9"/>
                    </a:cubicBezTo>
                    <a:cubicBezTo>
                      <a:pt x="40" y="12"/>
                      <a:pt x="27" y="9"/>
                      <a:pt x="26" y="10"/>
                    </a:cubicBezTo>
                    <a:cubicBezTo>
                      <a:pt x="25" y="10"/>
                      <a:pt x="26" y="14"/>
                      <a:pt x="22" y="16"/>
                    </a:cubicBezTo>
                    <a:cubicBezTo>
                      <a:pt x="17" y="17"/>
                      <a:pt x="8" y="16"/>
                      <a:pt x="5" y="17"/>
                    </a:cubicBezTo>
                    <a:cubicBezTo>
                      <a:pt x="2" y="19"/>
                      <a:pt x="0" y="23"/>
                      <a:pt x="3" y="23"/>
                    </a:cubicBezTo>
                    <a:cubicBezTo>
                      <a:pt x="6" y="23"/>
                      <a:pt x="7" y="24"/>
                      <a:pt x="7" y="25"/>
                    </a:cubicBezTo>
                    <a:cubicBezTo>
                      <a:pt x="6" y="27"/>
                      <a:pt x="9" y="30"/>
                      <a:pt x="7" y="31"/>
                    </a:cubicBezTo>
                    <a:cubicBezTo>
                      <a:pt x="6" y="33"/>
                      <a:pt x="6" y="36"/>
                      <a:pt x="7" y="37"/>
                    </a:cubicBezTo>
                    <a:cubicBezTo>
                      <a:pt x="9" y="38"/>
                      <a:pt x="10" y="41"/>
                      <a:pt x="7" y="41"/>
                    </a:cubicBezTo>
                    <a:cubicBezTo>
                      <a:pt x="5" y="42"/>
                      <a:pt x="11" y="44"/>
                      <a:pt x="12" y="46"/>
                    </a:cubicBezTo>
                    <a:cubicBezTo>
                      <a:pt x="12" y="47"/>
                      <a:pt x="17" y="47"/>
                      <a:pt x="17" y="49"/>
                    </a:cubicBezTo>
                    <a:cubicBezTo>
                      <a:pt x="17" y="50"/>
                      <a:pt x="18" y="51"/>
                      <a:pt x="21" y="50"/>
                    </a:cubicBezTo>
                    <a:cubicBezTo>
                      <a:pt x="23" y="49"/>
                      <a:pt x="24" y="53"/>
                      <a:pt x="26" y="55"/>
                    </a:cubicBezTo>
                    <a:cubicBezTo>
                      <a:pt x="27" y="57"/>
                      <a:pt x="36" y="56"/>
                      <a:pt x="36" y="53"/>
                    </a:cubicBezTo>
                    <a:cubicBezTo>
                      <a:pt x="36" y="51"/>
                      <a:pt x="39" y="50"/>
                      <a:pt x="43" y="50"/>
                    </a:cubicBezTo>
                    <a:cubicBezTo>
                      <a:pt x="47" y="51"/>
                      <a:pt x="52" y="56"/>
                      <a:pt x="54" y="57"/>
                    </a:cubicBezTo>
                    <a:cubicBezTo>
                      <a:pt x="56" y="57"/>
                      <a:pt x="59" y="55"/>
                      <a:pt x="62" y="55"/>
                    </a:cubicBezTo>
                    <a:cubicBezTo>
                      <a:pt x="64" y="55"/>
                      <a:pt x="68" y="51"/>
                      <a:pt x="69" y="50"/>
                    </a:cubicBezTo>
                    <a:cubicBezTo>
                      <a:pt x="71" y="50"/>
                      <a:pt x="73" y="53"/>
                      <a:pt x="76" y="52"/>
                    </a:cubicBezTo>
                    <a:cubicBezTo>
                      <a:pt x="78" y="51"/>
                      <a:pt x="80" y="49"/>
                      <a:pt x="82" y="50"/>
                    </a:cubicBezTo>
                    <a:cubicBezTo>
                      <a:pt x="83" y="51"/>
                      <a:pt x="78" y="55"/>
                      <a:pt x="80" y="57"/>
                    </a:cubicBezTo>
                    <a:cubicBezTo>
                      <a:pt x="80" y="57"/>
                      <a:pt x="80" y="58"/>
                      <a:pt x="80" y="59"/>
                    </a:cubicBezTo>
                    <a:cubicBezTo>
                      <a:pt x="85" y="59"/>
                      <a:pt x="84" y="55"/>
                      <a:pt x="85" y="54"/>
                    </a:cubicBezTo>
                    <a:cubicBezTo>
                      <a:pt x="85" y="52"/>
                      <a:pt x="86" y="51"/>
                      <a:pt x="88" y="52"/>
                    </a:cubicBezTo>
                    <a:cubicBezTo>
                      <a:pt x="89" y="53"/>
                      <a:pt x="92" y="54"/>
                      <a:pt x="95" y="52"/>
                    </a:cubicBezTo>
                    <a:cubicBezTo>
                      <a:pt x="99" y="50"/>
                      <a:pt x="99" y="49"/>
                      <a:pt x="100" y="51"/>
                    </a:cubicBezTo>
                    <a:cubicBezTo>
                      <a:pt x="101" y="53"/>
                      <a:pt x="104" y="51"/>
                      <a:pt x="109" y="51"/>
                    </a:cubicBezTo>
                    <a:cubicBezTo>
                      <a:pt x="114" y="51"/>
                      <a:pt x="115" y="48"/>
                      <a:pt x="120" y="48"/>
                    </a:cubicBezTo>
                    <a:cubicBezTo>
                      <a:pt x="125" y="48"/>
                      <a:pt x="129" y="47"/>
                      <a:pt x="129" y="47"/>
                    </a:cubicBezTo>
                    <a:cubicBezTo>
                      <a:pt x="132" y="48"/>
                      <a:pt x="132" y="48"/>
                      <a:pt x="132" y="48"/>
                    </a:cubicBezTo>
                    <a:cubicBezTo>
                      <a:pt x="133" y="47"/>
                      <a:pt x="133" y="45"/>
                      <a:pt x="136" y="45"/>
                    </a:cubicBezTo>
                    <a:cubicBezTo>
                      <a:pt x="139" y="45"/>
                      <a:pt x="141" y="47"/>
                      <a:pt x="143" y="46"/>
                    </a:cubicBezTo>
                    <a:cubicBezTo>
                      <a:pt x="145" y="46"/>
                      <a:pt x="151" y="52"/>
                      <a:pt x="151" y="48"/>
                    </a:cubicBezTo>
                    <a:cubicBezTo>
                      <a:pt x="152" y="47"/>
                      <a:pt x="149" y="42"/>
                      <a:pt x="147" y="41"/>
                    </a:cubicBezTo>
                    <a:close/>
                    <a:moveTo>
                      <a:pt x="14" y="11"/>
                    </a:moveTo>
                    <a:cubicBezTo>
                      <a:pt x="16" y="10"/>
                      <a:pt x="23" y="11"/>
                      <a:pt x="24" y="10"/>
                    </a:cubicBezTo>
                    <a:cubicBezTo>
                      <a:pt x="26" y="8"/>
                      <a:pt x="20" y="7"/>
                      <a:pt x="18" y="5"/>
                    </a:cubicBezTo>
                    <a:cubicBezTo>
                      <a:pt x="17" y="4"/>
                      <a:pt x="17" y="2"/>
                      <a:pt x="16" y="1"/>
                    </a:cubicBezTo>
                    <a:cubicBezTo>
                      <a:pt x="15" y="1"/>
                      <a:pt x="14" y="2"/>
                      <a:pt x="13" y="1"/>
                    </a:cubicBezTo>
                    <a:cubicBezTo>
                      <a:pt x="11" y="0"/>
                      <a:pt x="6" y="1"/>
                      <a:pt x="5" y="1"/>
                    </a:cubicBezTo>
                    <a:cubicBezTo>
                      <a:pt x="4" y="2"/>
                      <a:pt x="6" y="5"/>
                      <a:pt x="6" y="7"/>
                    </a:cubicBezTo>
                    <a:cubicBezTo>
                      <a:pt x="6" y="9"/>
                      <a:pt x="3" y="9"/>
                      <a:pt x="3" y="10"/>
                    </a:cubicBezTo>
                    <a:cubicBezTo>
                      <a:pt x="3" y="11"/>
                      <a:pt x="2" y="12"/>
                      <a:pt x="1" y="13"/>
                    </a:cubicBezTo>
                    <a:cubicBezTo>
                      <a:pt x="3" y="14"/>
                      <a:pt x="4" y="15"/>
                      <a:pt x="6" y="15"/>
                    </a:cubicBezTo>
                    <a:cubicBezTo>
                      <a:pt x="9" y="15"/>
                      <a:pt x="11" y="12"/>
                      <a:pt x="14"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4" name="Freeform 58">
                <a:extLst>
                  <a:ext uri="{FF2B5EF4-FFF2-40B4-BE49-F238E27FC236}">
                    <a16:creationId xmlns:a16="http://schemas.microsoft.com/office/drawing/2014/main" id="{135EE6BD-B56B-452E-BB30-3B8DD609C51A}"/>
                  </a:ext>
                </a:extLst>
              </p:cNvPr>
              <p:cNvSpPr>
                <a:spLocks/>
              </p:cNvSpPr>
              <p:nvPr/>
            </p:nvSpPr>
            <p:spPr bwMode="auto">
              <a:xfrm>
                <a:off x="6367668" y="3388407"/>
                <a:ext cx="43915" cy="41406"/>
              </a:xfrm>
              <a:custGeom>
                <a:avLst/>
                <a:gdLst>
                  <a:gd name="T0" fmla="*/ 9 w 19"/>
                  <a:gd name="T1" fmla="*/ 0 h 18"/>
                  <a:gd name="T2" fmla="*/ 0 w 19"/>
                  <a:gd name="T3" fmla="*/ 6 h 18"/>
                  <a:gd name="T4" fmla="*/ 2 w 19"/>
                  <a:gd name="T5" fmla="*/ 8 h 18"/>
                  <a:gd name="T6" fmla="*/ 6 w 19"/>
                  <a:gd name="T7" fmla="*/ 13 h 18"/>
                  <a:gd name="T8" fmla="*/ 7 w 19"/>
                  <a:gd name="T9" fmla="*/ 18 h 18"/>
                  <a:gd name="T10" fmla="*/ 11 w 19"/>
                  <a:gd name="T11" fmla="*/ 18 h 18"/>
                  <a:gd name="T12" fmla="*/ 19 w 19"/>
                  <a:gd name="T13" fmla="*/ 8 h 18"/>
                  <a:gd name="T14" fmla="*/ 9 w 1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9" y="0"/>
                    </a:moveTo>
                    <a:cubicBezTo>
                      <a:pt x="7" y="0"/>
                      <a:pt x="1" y="3"/>
                      <a:pt x="0" y="6"/>
                    </a:cubicBezTo>
                    <a:cubicBezTo>
                      <a:pt x="1" y="6"/>
                      <a:pt x="1" y="7"/>
                      <a:pt x="2" y="8"/>
                    </a:cubicBezTo>
                    <a:cubicBezTo>
                      <a:pt x="2" y="10"/>
                      <a:pt x="4" y="12"/>
                      <a:pt x="6" y="13"/>
                    </a:cubicBezTo>
                    <a:cubicBezTo>
                      <a:pt x="8" y="14"/>
                      <a:pt x="8" y="16"/>
                      <a:pt x="7" y="18"/>
                    </a:cubicBezTo>
                    <a:cubicBezTo>
                      <a:pt x="9" y="18"/>
                      <a:pt x="10" y="18"/>
                      <a:pt x="11" y="18"/>
                    </a:cubicBezTo>
                    <a:cubicBezTo>
                      <a:pt x="13" y="17"/>
                      <a:pt x="18" y="10"/>
                      <a:pt x="19" y="8"/>
                    </a:cubicBezTo>
                    <a:cubicBezTo>
                      <a:pt x="19" y="6"/>
                      <a:pt x="12" y="1"/>
                      <a:pt x="9"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5" name="Freeform 59">
                <a:extLst>
                  <a:ext uri="{FF2B5EF4-FFF2-40B4-BE49-F238E27FC236}">
                    <a16:creationId xmlns:a16="http://schemas.microsoft.com/office/drawing/2014/main" id="{09EEA4EB-97F0-4C36-A475-8345860BA40A}"/>
                  </a:ext>
                </a:extLst>
              </p:cNvPr>
              <p:cNvSpPr>
                <a:spLocks/>
              </p:cNvSpPr>
              <p:nvPr/>
            </p:nvSpPr>
            <p:spPr bwMode="auto">
              <a:xfrm>
                <a:off x="7204570" y="3232821"/>
                <a:ext cx="129237" cy="122963"/>
              </a:xfrm>
              <a:custGeom>
                <a:avLst/>
                <a:gdLst>
                  <a:gd name="T0" fmla="*/ 54 w 56"/>
                  <a:gd name="T1" fmla="*/ 3 h 53"/>
                  <a:gd name="T2" fmla="*/ 47 w 56"/>
                  <a:gd name="T3" fmla="*/ 0 h 53"/>
                  <a:gd name="T4" fmla="*/ 42 w 56"/>
                  <a:gd name="T5" fmla="*/ 7 h 53"/>
                  <a:gd name="T6" fmla="*/ 36 w 56"/>
                  <a:gd name="T7" fmla="*/ 11 h 53"/>
                  <a:gd name="T8" fmla="*/ 33 w 56"/>
                  <a:gd name="T9" fmla="*/ 14 h 53"/>
                  <a:gd name="T10" fmla="*/ 28 w 56"/>
                  <a:gd name="T11" fmla="*/ 15 h 53"/>
                  <a:gd name="T12" fmla="*/ 23 w 56"/>
                  <a:gd name="T13" fmla="*/ 13 h 53"/>
                  <a:gd name="T14" fmla="*/ 18 w 56"/>
                  <a:gd name="T15" fmla="*/ 19 h 53"/>
                  <a:gd name="T16" fmla="*/ 3 w 56"/>
                  <a:gd name="T17" fmla="*/ 27 h 53"/>
                  <a:gd name="T18" fmla="*/ 0 w 56"/>
                  <a:gd name="T19" fmla="*/ 31 h 53"/>
                  <a:gd name="T20" fmla="*/ 10 w 56"/>
                  <a:gd name="T21" fmla="*/ 35 h 53"/>
                  <a:gd name="T22" fmla="*/ 5 w 56"/>
                  <a:gd name="T23" fmla="*/ 44 h 53"/>
                  <a:gd name="T24" fmla="*/ 6 w 56"/>
                  <a:gd name="T25" fmla="*/ 49 h 53"/>
                  <a:gd name="T26" fmla="*/ 10 w 56"/>
                  <a:gd name="T27" fmla="*/ 51 h 53"/>
                  <a:gd name="T28" fmla="*/ 17 w 56"/>
                  <a:gd name="T29" fmla="*/ 50 h 53"/>
                  <a:gd name="T30" fmla="*/ 18 w 56"/>
                  <a:gd name="T31" fmla="*/ 51 h 53"/>
                  <a:gd name="T32" fmla="*/ 23 w 56"/>
                  <a:gd name="T33" fmla="*/ 47 h 53"/>
                  <a:gd name="T34" fmla="*/ 31 w 56"/>
                  <a:gd name="T35" fmla="*/ 46 h 53"/>
                  <a:gd name="T36" fmla="*/ 35 w 56"/>
                  <a:gd name="T37" fmla="*/ 44 h 53"/>
                  <a:gd name="T38" fmla="*/ 28 w 56"/>
                  <a:gd name="T39" fmla="*/ 37 h 53"/>
                  <a:gd name="T40" fmla="*/ 30 w 56"/>
                  <a:gd name="T41" fmla="*/ 30 h 53"/>
                  <a:gd name="T42" fmla="*/ 44 w 56"/>
                  <a:gd name="T43" fmla="*/ 22 h 53"/>
                  <a:gd name="T44" fmla="*/ 47 w 56"/>
                  <a:gd name="T45" fmla="*/ 12 h 53"/>
                  <a:gd name="T46" fmla="*/ 56 w 56"/>
                  <a:gd name="T47" fmla="*/ 3 h 53"/>
                  <a:gd name="T48" fmla="*/ 54 w 56"/>
                  <a:gd name="T4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3">
                    <a:moveTo>
                      <a:pt x="54" y="3"/>
                    </a:moveTo>
                    <a:cubicBezTo>
                      <a:pt x="50" y="4"/>
                      <a:pt x="49" y="0"/>
                      <a:pt x="47" y="0"/>
                    </a:cubicBezTo>
                    <a:cubicBezTo>
                      <a:pt x="44" y="0"/>
                      <a:pt x="45" y="7"/>
                      <a:pt x="42" y="7"/>
                    </a:cubicBezTo>
                    <a:cubicBezTo>
                      <a:pt x="40" y="7"/>
                      <a:pt x="40" y="10"/>
                      <a:pt x="36" y="11"/>
                    </a:cubicBezTo>
                    <a:cubicBezTo>
                      <a:pt x="33" y="11"/>
                      <a:pt x="32" y="11"/>
                      <a:pt x="33" y="14"/>
                    </a:cubicBezTo>
                    <a:cubicBezTo>
                      <a:pt x="35" y="16"/>
                      <a:pt x="31" y="15"/>
                      <a:pt x="28" y="15"/>
                    </a:cubicBezTo>
                    <a:cubicBezTo>
                      <a:pt x="25" y="15"/>
                      <a:pt x="25" y="13"/>
                      <a:pt x="23" y="13"/>
                    </a:cubicBezTo>
                    <a:cubicBezTo>
                      <a:pt x="21" y="13"/>
                      <a:pt x="19" y="17"/>
                      <a:pt x="18" y="19"/>
                    </a:cubicBezTo>
                    <a:cubicBezTo>
                      <a:pt x="16" y="21"/>
                      <a:pt x="6" y="26"/>
                      <a:pt x="3" y="27"/>
                    </a:cubicBezTo>
                    <a:cubicBezTo>
                      <a:pt x="2" y="28"/>
                      <a:pt x="1" y="29"/>
                      <a:pt x="0" y="31"/>
                    </a:cubicBezTo>
                    <a:cubicBezTo>
                      <a:pt x="4" y="31"/>
                      <a:pt x="8" y="33"/>
                      <a:pt x="10" y="35"/>
                    </a:cubicBezTo>
                    <a:cubicBezTo>
                      <a:pt x="12" y="38"/>
                      <a:pt x="7" y="41"/>
                      <a:pt x="5" y="44"/>
                    </a:cubicBezTo>
                    <a:cubicBezTo>
                      <a:pt x="3" y="47"/>
                      <a:pt x="6" y="47"/>
                      <a:pt x="6" y="49"/>
                    </a:cubicBezTo>
                    <a:cubicBezTo>
                      <a:pt x="6" y="51"/>
                      <a:pt x="9" y="53"/>
                      <a:pt x="10" y="51"/>
                    </a:cubicBezTo>
                    <a:cubicBezTo>
                      <a:pt x="11" y="49"/>
                      <a:pt x="13" y="50"/>
                      <a:pt x="17" y="50"/>
                    </a:cubicBezTo>
                    <a:cubicBezTo>
                      <a:pt x="18" y="50"/>
                      <a:pt x="18" y="50"/>
                      <a:pt x="18" y="51"/>
                    </a:cubicBezTo>
                    <a:cubicBezTo>
                      <a:pt x="20" y="49"/>
                      <a:pt x="22" y="48"/>
                      <a:pt x="23" y="47"/>
                    </a:cubicBezTo>
                    <a:cubicBezTo>
                      <a:pt x="24" y="46"/>
                      <a:pt x="28" y="46"/>
                      <a:pt x="31" y="46"/>
                    </a:cubicBezTo>
                    <a:cubicBezTo>
                      <a:pt x="32" y="46"/>
                      <a:pt x="33" y="45"/>
                      <a:pt x="35" y="44"/>
                    </a:cubicBezTo>
                    <a:cubicBezTo>
                      <a:pt x="32" y="41"/>
                      <a:pt x="29" y="38"/>
                      <a:pt x="28" y="37"/>
                    </a:cubicBezTo>
                    <a:cubicBezTo>
                      <a:pt x="25" y="36"/>
                      <a:pt x="27" y="31"/>
                      <a:pt x="30" y="30"/>
                    </a:cubicBezTo>
                    <a:cubicBezTo>
                      <a:pt x="33" y="29"/>
                      <a:pt x="41" y="23"/>
                      <a:pt x="44" y="22"/>
                    </a:cubicBezTo>
                    <a:cubicBezTo>
                      <a:pt x="46" y="20"/>
                      <a:pt x="45" y="16"/>
                      <a:pt x="47" y="12"/>
                    </a:cubicBezTo>
                    <a:cubicBezTo>
                      <a:pt x="48" y="10"/>
                      <a:pt x="52" y="6"/>
                      <a:pt x="56" y="3"/>
                    </a:cubicBezTo>
                    <a:cubicBezTo>
                      <a:pt x="55" y="3"/>
                      <a:pt x="54" y="3"/>
                      <a:pt x="54"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6" name="Freeform 60">
                <a:extLst>
                  <a:ext uri="{FF2B5EF4-FFF2-40B4-BE49-F238E27FC236}">
                    <a16:creationId xmlns:a16="http://schemas.microsoft.com/office/drawing/2014/main" id="{1991987F-0A12-4DFA-9D56-5B580406620A}"/>
                  </a:ext>
                </a:extLst>
              </p:cNvPr>
              <p:cNvSpPr>
                <a:spLocks/>
              </p:cNvSpPr>
              <p:nvPr/>
            </p:nvSpPr>
            <p:spPr bwMode="auto">
              <a:xfrm>
                <a:off x="6407819" y="3505096"/>
                <a:ext cx="143039" cy="81557"/>
              </a:xfrm>
              <a:custGeom>
                <a:avLst/>
                <a:gdLst>
                  <a:gd name="T0" fmla="*/ 61 w 62"/>
                  <a:gd name="T1" fmla="*/ 22 h 35"/>
                  <a:gd name="T2" fmla="*/ 59 w 62"/>
                  <a:gd name="T3" fmla="*/ 22 h 35"/>
                  <a:gd name="T4" fmla="*/ 48 w 62"/>
                  <a:gd name="T5" fmla="*/ 20 h 35"/>
                  <a:gd name="T6" fmla="*/ 33 w 62"/>
                  <a:gd name="T7" fmla="*/ 14 h 35"/>
                  <a:gd name="T8" fmla="*/ 17 w 62"/>
                  <a:gd name="T9" fmla="*/ 2 h 35"/>
                  <a:gd name="T10" fmla="*/ 10 w 62"/>
                  <a:gd name="T11" fmla="*/ 1 h 35"/>
                  <a:gd name="T12" fmla="*/ 5 w 62"/>
                  <a:gd name="T13" fmla="*/ 2 h 35"/>
                  <a:gd name="T14" fmla="*/ 2 w 62"/>
                  <a:gd name="T15" fmla="*/ 7 h 35"/>
                  <a:gd name="T16" fmla="*/ 0 w 62"/>
                  <a:gd name="T17" fmla="*/ 13 h 35"/>
                  <a:gd name="T18" fmla="*/ 4 w 62"/>
                  <a:gd name="T19" fmla="*/ 16 h 35"/>
                  <a:gd name="T20" fmla="*/ 11 w 62"/>
                  <a:gd name="T21" fmla="*/ 19 h 35"/>
                  <a:gd name="T22" fmla="*/ 17 w 62"/>
                  <a:gd name="T23" fmla="*/ 23 h 35"/>
                  <a:gd name="T24" fmla="*/ 23 w 62"/>
                  <a:gd name="T25" fmla="*/ 26 h 35"/>
                  <a:gd name="T26" fmla="*/ 31 w 62"/>
                  <a:gd name="T27" fmla="*/ 25 h 35"/>
                  <a:gd name="T28" fmla="*/ 36 w 62"/>
                  <a:gd name="T29" fmla="*/ 30 h 35"/>
                  <a:gd name="T30" fmla="*/ 46 w 62"/>
                  <a:gd name="T31" fmla="*/ 34 h 35"/>
                  <a:gd name="T32" fmla="*/ 60 w 62"/>
                  <a:gd name="T33" fmla="*/ 32 h 35"/>
                  <a:gd name="T34" fmla="*/ 60 w 62"/>
                  <a:gd name="T35" fmla="*/ 24 h 35"/>
                  <a:gd name="T36" fmla="*/ 61 w 62"/>
                  <a:gd name="T3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5">
                    <a:moveTo>
                      <a:pt x="61" y="22"/>
                    </a:moveTo>
                    <a:cubicBezTo>
                      <a:pt x="60" y="22"/>
                      <a:pt x="60" y="22"/>
                      <a:pt x="59" y="22"/>
                    </a:cubicBezTo>
                    <a:cubicBezTo>
                      <a:pt x="54" y="22"/>
                      <a:pt x="51" y="20"/>
                      <a:pt x="48" y="20"/>
                    </a:cubicBezTo>
                    <a:cubicBezTo>
                      <a:pt x="45" y="21"/>
                      <a:pt x="37" y="17"/>
                      <a:pt x="33" y="14"/>
                    </a:cubicBezTo>
                    <a:cubicBezTo>
                      <a:pt x="29" y="11"/>
                      <a:pt x="19" y="5"/>
                      <a:pt x="17" y="2"/>
                    </a:cubicBezTo>
                    <a:cubicBezTo>
                      <a:pt x="14" y="0"/>
                      <a:pt x="10" y="0"/>
                      <a:pt x="10" y="1"/>
                    </a:cubicBezTo>
                    <a:cubicBezTo>
                      <a:pt x="10" y="2"/>
                      <a:pt x="8" y="2"/>
                      <a:pt x="5" y="2"/>
                    </a:cubicBezTo>
                    <a:cubicBezTo>
                      <a:pt x="4" y="4"/>
                      <a:pt x="2" y="5"/>
                      <a:pt x="2" y="7"/>
                    </a:cubicBezTo>
                    <a:cubicBezTo>
                      <a:pt x="2" y="9"/>
                      <a:pt x="0" y="11"/>
                      <a:pt x="0" y="13"/>
                    </a:cubicBezTo>
                    <a:cubicBezTo>
                      <a:pt x="0" y="15"/>
                      <a:pt x="3" y="15"/>
                      <a:pt x="4" y="16"/>
                    </a:cubicBezTo>
                    <a:cubicBezTo>
                      <a:pt x="5" y="17"/>
                      <a:pt x="10" y="18"/>
                      <a:pt x="11" y="19"/>
                    </a:cubicBezTo>
                    <a:cubicBezTo>
                      <a:pt x="11" y="21"/>
                      <a:pt x="15" y="22"/>
                      <a:pt x="17" y="23"/>
                    </a:cubicBezTo>
                    <a:cubicBezTo>
                      <a:pt x="19" y="23"/>
                      <a:pt x="22" y="25"/>
                      <a:pt x="23" y="26"/>
                    </a:cubicBezTo>
                    <a:cubicBezTo>
                      <a:pt x="25" y="27"/>
                      <a:pt x="29" y="25"/>
                      <a:pt x="31" y="25"/>
                    </a:cubicBezTo>
                    <a:cubicBezTo>
                      <a:pt x="33" y="25"/>
                      <a:pt x="35" y="28"/>
                      <a:pt x="36" y="30"/>
                    </a:cubicBezTo>
                    <a:cubicBezTo>
                      <a:pt x="36" y="31"/>
                      <a:pt x="44" y="32"/>
                      <a:pt x="46" y="34"/>
                    </a:cubicBezTo>
                    <a:cubicBezTo>
                      <a:pt x="48" y="35"/>
                      <a:pt x="58" y="34"/>
                      <a:pt x="60" y="32"/>
                    </a:cubicBezTo>
                    <a:cubicBezTo>
                      <a:pt x="62" y="31"/>
                      <a:pt x="60" y="27"/>
                      <a:pt x="60" y="24"/>
                    </a:cubicBezTo>
                    <a:cubicBezTo>
                      <a:pt x="60" y="23"/>
                      <a:pt x="60" y="23"/>
                      <a:pt x="61"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7" name="Freeform 61">
                <a:extLst>
                  <a:ext uri="{FF2B5EF4-FFF2-40B4-BE49-F238E27FC236}">
                    <a16:creationId xmlns:a16="http://schemas.microsoft.com/office/drawing/2014/main" id="{3EA0BE0C-033A-468E-AF57-3B1FB811B123}"/>
                  </a:ext>
                </a:extLst>
              </p:cNvPr>
              <p:cNvSpPr>
                <a:spLocks/>
              </p:cNvSpPr>
              <p:nvPr/>
            </p:nvSpPr>
            <p:spPr bwMode="auto">
              <a:xfrm>
                <a:off x="6614849" y="3542738"/>
                <a:ext cx="159350" cy="350068"/>
              </a:xfrm>
              <a:custGeom>
                <a:avLst/>
                <a:gdLst>
                  <a:gd name="T0" fmla="*/ 55 w 69"/>
                  <a:gd name="T1" fmla="*/ 138 h 152"/>
                  <a:gd name="T2" fmla="*/ 53 w 69"/>
                  <a:gd name="T3" fmla="*/ 132 h 152"/>
                  <a:gd name="T4" fmla="*/ 50 w 69"/>
                  <a:gd name="T5" fmla="*/ 122 h 152"/>
                  <a:gd name="T6" fmla="*/ 47 w 69"/>
                  <a:gd name="T7" fmla="*/ 114 h 152"/>
                  <a:gd name="T8" fmla="*/ 48 w 69"/>
                  <a:gd name="T9" fmla="*/ 108 h 152"/>
                  <a:gd name="T10" fmla="*/ 48 w 69"/>
                  <a:gd name="T11" fmla="*/ 104 h 152"/>
                  <a:gd name="T12" fmla="*/ 47 w 69"/>
                  <a:gd name="T13" fmla="*/ 99 h 152"/>
                  <a:gd name="T14" fmla="*/ 41 w 69"/>
                  <a:gd name="T15" fmla="*/ 91 h 152"/>
                  <a:gd name="T16" fmla="*/ 42 w 69"/>
                  <a:gd name="T17" fmla="*/ 79 h 152"/>
                  <a:gd name="T18" fmla="*/ 47 w 69"/>
                  <a:gd name="T19" fmla="*/ 76 h 152"/>
                  <a:gd name="T20" fmla="*/ 53 w 69"/>
                  <a:gd name="T21" fmla="*/ 74 h 152"/>
                  <a:gd name="T22" fmla="*/ 60 w 69"/>
                  <a:gd name="T23" fmla="*/ 70 h 152"/>
                  <a:gd name="T24" fmla="*/ 64 w 69"/>
                  <a:gd name="T25" fmla="*/ 67 h 152"/>
                  <a:gd name="T26" fmla="*/ 68 w 69"/>
                  <a:gd name="T27" fmla="*/ 60 h 152"/>
                  <a:gd name="T28" fmla="*/ 69 w 69"/>
                  <a:gd name="T29" fmla="*/ 60 h 152"/>
                  <a:gd name="T30" fmla="*/ 65 w 69"/>
                  <a:gd name="T31" fmla="*/ 61 h 152"/>
                  <a:gd name="T32" fmla="*/ 60 w 69"/>
                  <a:gd name="T33" fmla="*/ 58 h 152"/>
                  <a:gd name="T34" fmla="*/ 55 w 69"/>
                  <a:gd name="T35" fmla="*/ 56 h 152"/>
                  <a:gd name="T36" fmla="*/ 55 w 69"/>
                  <a:gd name="T37" fmla="*/ 51 h 152"/>
                  <a:gd name="T38" fmla="*/ 52 w 69"/>
                  <a:gd name="T39" fmla="*/ 47 h 152"/>
                  <a:gd name="T40" fmla="*/ 50 w 69"/>
                  <a:gd name="T41" fmla="*/ 40 h 152"/>
                  <a:gd name="T42" fmla="*/ 43 w 69"/>
                  <a:gd name="T43" fmla="*/ 39 h 152"/>
                  <a:gd name="T44" fmla="*/ 41 w 69"/>
                  <a:gd name="T45" fmla="*/ 35 h 152"/>
                  <a:gd name="T46" fmla="*/ 48 w 69"/>
                  <a:gd name="T47" fmla="*/ 24 h 152"/>
                  <a:gd name="T48" fmla="*/ 50 w 69"/>
                  <a:gd name="T49" fmla="*/ 12 h 152"/>
                  <a:gd name="T50" fmla="*/ 47 w 69"/>
                  <a:gd name="T51" fmla="*/ 8 h 152"/>
                  <a:gd name="T52" fmla="*/ 45 w 69"/>
                  <a:gd name="T53" fmla="*/ 4 h 152"/>
                  <a:gd name="T54" fmla="*/ 39 w 69"/>
                  <a:gd name="T55" fmla="*/ 1 h 152"/>
                  <a:gd name="T56" fmla="*/ 38 w 69"/>
                  <a:gd name="T57" fmla="*/ 2 h 152"/>
                  <a:gd name="T58" fmla="*/ 38 w 69"/>
                  <a:gd name="T59" fmla="*/ 2 h 152"/>
                  <a:gd name="T60" fmla="*/ 36 w 69"/>
                  <a:gd name="T61" fmla="*/ 6 h 152"/>
                  <a:gd name="T62" fmla="*/ 37 w 69"/>
                  <a:gd name="T63" fmla="*/ 11 h 152"/>
                  <a:gd name="T64" fmla="*/ 33 w 69"/>
                  <a:gd name="T65" fmla="*/ 11 h 152"/>
                  <a:gd name="T66" fmla="*/ 27 w 69"/>
                  <a:gd name="T67" fmla="*/ 14 h 152"/>
                  <a:gd name="T68" fmla="*/ 21 w 69"/>
                  <a:gd name="T69" fmla="*/ 21 h 152"/>
                  <a:gd name="T70" fmla="*/ 19 w 69"/>
                  <a:gd name="T71" fmla="*/ 30 h 152"/>
                  <a:gd name="T72" fmla="*/ 16 w 69"/>
                  <a:gd name="T73" fmla="*/ 40 h 152"/>
                  <a:gd name="T74" fmla="*/ 10 w 69"/>
                  <a:gd name="T75" fmla="*/ 40 h 152"/>
                  <a:gd name="T76" fmla="*/ 8 w 69"/>
                  <a:gd name="T77" fmla="*/ 48 h 152"/>
                  <a:gd name="T78" fmla="*/ 6 w 69"/>
                  <a:gd name="T79" fmla="*/ 56 h 152"/>
                  <a:gd name="T80" fmla="*/ 3 w 69"/>
                  <a:gd name="T81" fmla="*/ 62 h 152"/>
                  <a:gd name="T82" fmla="*/ 0 w 69"/>
                  <a:gd name="T83" fmla="*/ 65 h 152"/>
                  <a:gd name="T84" fmla="*/ 7 w 69"/>
                  <a:gd name="T85" fmla="*/ 73 h 152"/>
                  <a:gd name="T86" fmla="*/ 16 w 69"/>
                  <a:gd name="T87" fmla="*/ 89 h 152"/>
                  <a:gd name="T88" fmla="*/ 15 w 69"/>
                  <a:gd name="T89" fmla="*/ 102 h 152"/>
                  <a:gd name="T90" fmla="*/ 19 w 69"/>
                  <a:gd name="T91" fmla="*/ 106 h 152"/>
                  <a:gd name="T92" fmla="*/ 26 w 69"/>
                  <a:gd name="T93" fmla="*/ 105 h 152"/>
                  <a:gd name="T94" fmla="*/ 33 w 69"/>
                  <a:gd name="T95" fmla="*/ 97 h 152"/>
                  <a:gd name="T96" fmla="*/ 37 w 69"/>
                  <a:gd name="T97" fmla="*/ 101 h 152"/>
                  <a:gd name="T98" fmla="*/ 41 w 69"/>
                  <a:gd name="T99" fmla="*/ 109 h 152"/>
                  <a:gd name="T100" fmla="*/ 45 w 69"/>
                  <a:gd name="T101" fmla="*/ 127 h 152"/>
                  <a:gd name="T102" fmla="*/ 48 w 69"/>
                  <a:gd name="T103" fmla="*/ 140 h 152"/>
                  <a:gd name="T104" fmla="*/ 49 w 69"/>
                  <a:gd name="T105" fmla="*/ 149 h 152"/>
                  <a:gd name="T106" fmla="*/ 48 w 69"/>
                  <a:gd name="T107" fmla="*/ 151 h 152"/>
                  <a:gd name="T108" fmla="*/ 55 w 69"/>
                  <a:gd name="T109"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152">
                    <a:moveTo>
                      <a:pt x="55" y="138"/>
                    </a:moveTo>
                    <a:cubicBezTo>
                      <a:pt x="55" y="135"/>
                      <a:pt x="53" y="135"/>
                      <a:pt x="53" y="132"/>
                    </a:cubicBezTo>
                    <a:cubicBezTo>
                      <a:pt x="53" y="129"/>
                      <a:pt x="53" y="125"/>
                      <a:pt x="50" y="122"/>
                    </a:cubicBezTo>
                    <a:cubicBezTo>
                      <a:pt x="46" y="119"/>
                      <a:pt x="45" y="115"/>
                      <a:pt x="47" y="114"/>
                    </a:cubicBezTo>
                    <a:cubicBezTo>
                      <a:pt x="49" y="112"/>
                      <a:pt x="47" y="108"/>
                      <a:pt x="48" y="108"/>
                    </a:cubicBezTo>
                    <a:cubicBezTo>
                      <a:pt x="49" y="108"/>
                      <a:pt x="50" y="105"/>
                      <a:pt x="48" y="104"/>
                    </a:cubicBezTo>
                    <a:cubicBezTo>
                      <a:pt x="46" y="103"/>
                      <a:pt x="48" y="99"/>
                      <a:pt x="47" y="99"/>
                    </a:cubicBezTo>
                    <a:cubicBezTo>
                      <a:pt x="45" y="98"/>
                      <a:pt x="41" y="93"/>
                      <a:pt x="41" y="91"/>
                    </a:cubicBezTo>
                    <a:cubicBezTo>
                      <a:pt x="41" y="90"/>
                      <a:pt x="42" y="81"/>
                      <a:pt x="42" y="79"/>
                    </a:cubicBezTo>
                    <a:cubicBezTo>
                      <a:pt x="43" y="76"/>
                      <a:pt x="46" y="76"/>
                      <a:pt x="47" y="76"/>
                    </a:cubicBezTo>
                    <a:cubicBezTo>
                      <a:pt x="48" y="76"/>
                      <a:pt x="52" y="76"/>
                      <a:pt x="53" y="74"/>
                    </a:cubicBezTo>
                    <a:cubicBezTo>
                      <a:pt x="54" y="72"/>
                      <a:pt x="59" y="72"/>
                      <a:pt x="60" y="70"/>
                    </a:cubicBezTo>
                    <a:cubicBezTo>
                      <a:pt x="61" y="68"/>
                      <a:pt x="64" y="68"/>
                      <a:pt x="64" y="67"/>
                    </a:cubicBezTo>
                    <a:cubicBezTo>
                      <a:pt x="64" y="65"/>
                      <a:pt x="68" y="60"/>
                      <a:pt x="68" y="60"/>
                    </a:cubicBezTo>
                    <a:cubicBezTo>
                      <a:pt x="68" y="60"/>
                      <a:pt x="68" y="60"/>
                      <a:pt x="69" y="60"/>
                    </a:cubicBezTo>
                    <a:cubicBezTo>
                      <a:pt x="68" y="59"/>
                      <a:pt x="67" y="60"/>
                      <a:pt x="65" y="61"/>
                    </a:cubicBezTo>
                    <a:cubicBezTo>
                      <a:pt x="61" y="62"/>
                      <a:pt x="60" y="60"/>
                      <a:pt x="60" y="58"/>
                    </a:cubicBezTo>
                    <a:cubicBezTo>
                      <a:pt x="60" y="56"/>
                      <a:pt x="57" y="56"/>
                      <a:pt x="55" y="56"/>
                    </a:cubicBezTo>
                    <a:cubicBezTo>
                      <a:pt x="54" y="56"/>
                      <a:pt x="55" y="53"/>
                      <a:pt x="55" y="51"/>
                    </a:cubicBezTo>
                    <a:cubicBezTo>
                      <a:pt x="56" y="48"/>
                      <a:pt x="55" y="47"/>
                      <a:pt x="52" y="47"/>
                    </a:cubicBezTo>
                    <a:cubicBezTo>
                      <a:pt x="50" y="47"/>
                      <a:pt x="49" y="42"/>
                      <a:pt x="50" y="40"/>
                    </a:cubicBezTo>
                    <a:cubicBezTo>
                      <a:pt x="51" y="39"/>
                      <a:pt x="45" y="38"/>
                      <a:pt x="43" y="39"/>
                    </a:cubicBezTo>
                    <a:cubicBezTo>
                      <a:pt x="40" y="40"/>
                      <a:pt x="42" y="37"/>
                      <a:pt x="41" y="35"/>
                    </a:cubicBezTo>
                    <a:cubicBezTo>
                      <a:pt x="40" y="33"/>
                      <a:pt x="44" y="27"/>
                      <a:pt x="48" y="24"/>
                    </a:cubicBezTo>
                    <a:cubicBezTo>
                      <a:pt x="51" y="20"/>
                      <a:pt x="50" y="16"/>
                      <a:pt x="50" y="12"/>
                    </a:cubicBezTo>
                    <a:cubicBezTo>
                      <a:pt x="50" y="8"/>
                      <a:pt x="48" y="8"/>
                      <a:pt x="47" y="8"/>
                    </a:cubicBezTo>
                    <a:cubicBezTo>
                      <a:pt x="45" y="8"/>
                      <a:pt x="45" y="6"/>
                      <a:pt x="45" y="4"/>
                    </a:cubicBezTo>
                    <a:cubicBezTo>
                      <a:pt x="45" y="1"/>
                      <a:pt x="41" y="0"/>
                      <a:pt x="39" y="1"/>
                    </a:cubicBezTo>
                    <a:cubicBezTo>
                      <a:pt x="39" y="1"/>
                      <a:pt x="39" y="2"/>
                      <a:pt x="38" y="2"/>
                    </a:cubicBezTo>
                    <a:cubicBezTo>
                      <a:pt x="38" y="2"/>
                      <a:pt x="38" y="2"/>
                      <a:pt x="38" y="2"/>
                    </a:cubicBezTo>
                    <a:cubicBezTo>
                      <a:pt x="38" y="2"/>
                      <a:pt x="38" y="5"/>
                      <a:pt x="36" y="6"/>
                    </a:cubicBezTo>
                    <a:cubicBezTo>
                      <a:pt x="35" y="7"/>
                      <a:pt x="35" y="8"/>
                      <a:pt x="37" y="11"/>
                    </a:cubicBezTo>
                    <a:cubicBezTo>
                      <a:pt x="39" y="14"/>
                      <a:pt x="34" y="13"/>
                      <a:pt x="33" y="11"/>
                    </a:cubicBezTo>
                    <a:cubicBezTo>
                      <a:pt x="33" y="10"/>
                      <a:pt x="29" y="12"/>
                      <a:pt x="27" y="14"/>
                    </a:cubicBezTo>
                    <a:cubicBezTo>
                      <a:pt x="25" y="16"/>
                      <a:pt x="21" y="17"/>
                      <a:pt x="21" y="21"/>
                    </a:cubicBezTo>
                    <a:cubicBezTo>
                      <a:pt x="21" y="24"/>
                      <a:pt x="19" y="28"/>
                      <a:pt x="19" y="30"/>
                    </a:cubicBezTo>
                    <a:cubicBezTo>
                      <a:pt x="20" y="33"/>
                      <a:pt x="16" y="39"/>
                      <a:pt x="16" y="40"/>
                    </a:cubicBezTo>
                    <a:cubicBezTo>
                      <a:pt x="17" y="42"/>
                      <a:pt x="11" y="40"/>
                      <a:pt x="10" y="40"/>
                    </a:cubicBezTo>
                    <a:cubicBezTo>
                      <a:pt x="9" y="40"/>
                      <a:pt x="10" y="46"/>
                      <a:pt x="8" y="48"/>
                    </a:cubicBezTo>
                    <a:cubicBezTo>
                      <a:pt x="7" y="50"/>
                      <a:pt x="8" y="56"/>
                      <a:pt x="6" y="56"/>
                    </a:cubicBezTo>
                    <a:cubicBezTo>
                      <a:pt x="4" y="56"/>
                      <a:pt x="3" y="62"/>
                      <a:pt x="3" y="62"/>
                    </a:cubicBezTo>
                    <a:cubicBezTo>
                      <a:pt x="3" y="62"/>
                      <a:pt x="1" y="63"/>
                      <a:pt x="0" y="65"/>
                    </a:cubicBezTo>
                    <a:cubicBezTo>
                      <a:pt x="1" y="68"/>
                      <a:pt x="4" y="71"/>
                      <a:pt x="7" y="73"/>
                    </a:cubicBezTo>
                    <a:cubicBezTo>
                      <a:pt x="12" y="75"/>
                      <a:pt x="15" y="84"/>
                      <a:pt x="16" y="89"/>
                    </a:cubicBezTo>
                    <a:cubicBezTo>
                      <a:pt x="18" y="94"/>
                      <a:pt x="17" y="99"/>
                      <a:pt x="15" y="102"/>
                    </a:cubicBezTo>
                    <a:cubicBezTo>
                      <a:pt x="14" y="105"/>
                      <a:pt x="16" y="105"/>
                      <a:pt x="19" y="106"/>
                    </a:cubicBezTo>
                    <a:cubicBezTo>
                      <a:pt x="21" y="108"/>
                      <a:pt x="24" y="108"/>
                      <a:pt x="26" y="105"/>
                    </a:cubicBezTo>
                    <a:cubicBezTo>
                      <a:pt x="28" y="103"/>
                      <a:pt x="33" y="101"/>
                      <a:pt x="33" y="97"/>
                    </a:cubicBezTo>
                    <a:cubicBezTo>
                      <a:pt x="34" y="94"/>
                      <a:pt x="36" y="99"/>
                      <a:pt x="37" y="101"/>
                    </a:cubicBezTo>
                    <a:cubicBezTo>
                      <a:pt x="39" y="102"/>
                      <a:pt x="40" y="105"/>
                      <a:pt x="41" y="109"/>
                    </a:cubicBezTo>
                    <a:cubicBezTo>
                      <a:pt x="41" y="114"/>
                      <a:pt x="41" y="124"/>
                      <a:pt x="45" y="127"/>
                    </a:cubicBezTo>
                    <a:cubicBezTo>
                      <a:pt x="48" y="130"/>
                      <a:pt x="49" y="137"/>
                      <a:pt x="48" y="140"/>
                    </a:cubicBezTo>
                    <a:cubicBezTo>
                      <a:pt x="47" y="142"/>
                      <a:pt x="50" y="146"/>
                      <a:pt x="49" y="149"/>
                    </a:cubicBezTo>
                    <a:cubicBezTo>
                      <a:pt x="49" y="150"/>
                      <a:pt x="49" y="150"/>
                      <a:pt x="48" y="151"/>
                    </a:cubicBezTo>
                    <a:cubicBezTo>
                      <a:pt x="52" y="152"/>
                      <a:pt x="55" y="138"/>
                      <a:pt x="55" y="13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8" name="Freeform 62">
                <a:extLst>
                  <a:ext uri="{FF2B5EF4-FFF2-40B4-BE49-F238E27FC236}">
                    <a16:creationId xmlns:a16="http://schemas.microsoft.com/office/drawing/2014/main" id="{3953501A-C5C1-4CA4-9BC7-9261507FCA98}"/>
                  </a:ext>
                </a:extLst>
              </p:cNvPr>
              <p:cNvSpPr>
                <a:spLocks/>
              </p:cNvSpPr>
              <p:nvPr/>
            </p:nvSpPr>
            <p:spPr bwMode="auto">
              <a:xfrm>
                <a:off x="6559641" y="3546502"/>
                <a:ext cx="57717" cy="35132"/>
              </a:xfrm>
              <a:custGeom>
                <a:avLst/>
                <a:gdLst>
                  <a:gd name="T0" fmla="*/ 24 w 25"/>
                  <a:gd name="T1" fmla="*/ 5 h 15"/>
                  <a:gd name="T2" fmla="*/ 15 w 25"/>
                  <a:gd name="T3" fmla="*/ 3 h 15"/>
                  <a:gd name="T4" fmla="*/ 8 w 25"/>
                  <a:gd name="T5" fmla="*/ 2 h 15"/>
                  <a:gd name="T6" fmla="*/ 2 w 25"/>
                  <a:gd name="T7" fmla="*/ 7 h 15"/>
                  <a:gd name="T8" fmla="*/ 0 w 25"/>
                  <a:gd name="T9" fmla="*/ 10 h 15"/>
                  <a:gd name="T10" fmla="*/ 3 w 25"/>
                  <a:gd name="T11" fmla="*/ 12 h 15"/>
                  <a:gd name="T12" fmla="*/ 8 w 25"/>
                  <a:gd name="T13" fmla="*/ 13 h 15"/>
                  <a:gd name="T14" fmla="*/ 16 w 25"/>
                  <a:gd name="T15" fmla="*/ 14 h 15"/>
                  <a:gd name="T16" fmla="*/ 23 w 25"/>
                  <a:gd name="T17" fmla="*/ 13 h 15"/>
                  <a:gd name="T18" fmla="*/ 23 w 25"/>
                  <a:gd name="T19" fmla="*/ 6 h 15"/>
                  <a:gd name="T20" fmla="*/ 24 w 25"/>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5">
                    <a:moveTo>
                      <a:pt x="24" y="5"/>
                    </a:moveTo>
                    <a:cubicBezTo>
                      <a:pt x="19" y="1"/>
                      <a:pt x="18" y="4"/>
                      <a:pt x="15" y="3"/>
                    </a:cubicBezTo>
                    <a:cubicBezTo>
                      <a:pt x="11" y="1"/>
                      <a:pt x="10" y="0"/>
                      <a:pt x="8" y="2"/>
                    </a:cubicBezTo>
                    <a:cubicBezTo>
                      <a:pt x="6" y="3"/>
                      <a:pt x="4" y="3"/>
                      <a:pt x="2" y="7"/>
                    </a:cubicBezTo>
                    <a:cubicBezTo>
                      <a:pt x="2" y="8"/>
                      <a:pt x="1" y="9"/>
                      <a:pt x="0" y="10"/>
                    </a:cubicBezTo>
                    <a:cubicBezTo>
                      <a:pt x="1" y="11"/>
                      <a:pt x="2" y="12"/>
                      <a:pt x="3" y="12"/>
                    </a:cubicBezTo>
                    <a:cubicBezTo>
                      <a:pt x="4" y="12"/>
                      <a:pt x="5" y="14"/>
                      <a:pt x="8" y="13"/>
                    </a:cubicBezTo>
                    <a:cubicBezTo>
                      <a:pt x="10" y="13"/>
                      <a:pt x="12" y="15"/>
                      <a:pt x="16" y="14"/>
                    </a:cubicBezTo>
                    <a:cubicBezTo>
                      <a:pt x="19" y="13"/>
                      <a:pt x="22" y="15"/>
                      <a:pt x="23" y="13"/>
                    </a:cubicBezTo>
                    <a:cubicBezTo>
                      <a:pt x="25" y="11"/>
                      <a:pt x="23" y="6"/>
                      <a:pt x="23" y="6"/>
                    </a:cubicBezTo>
                    <a:cubicBezTo>
                      <a:pt x="23" y="6"/>
                      <a:pt x="23" y="6"/>
                      <a:pt x="24"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9" name="Freeform 63">
                <a:extLst>
                  <a:ext uri="{FF2B5EF4-FFF2-40B4-BE49-F238E27FC236}">
                    <a16:creationId xmlns:a16="http://schemas.microsoft.com/office/drawing/2014/main" id="{2074FE79-7AFE-489D-AB27-6D5D4EB550E1}"/>
                  </a:ext>
                </a:extLst>
              </p:cNvPr>
              <p:cNvSpPr>
                <a:spLocks/>
              </p:cNvSpPr>
              <p:nvPr/>
            </p:nvSpPr>
            <p:spPr bwMode="auto">
              <a:xfrm>
                <a:off x="6791766" y="3645625"/>
                <a:ext cx="139275" cy="283568"/>
              </a:xfrm>
              <a:custGeom>
                <a:avLst/>
                <a:gdLst>
                  <a:gd name="T0" fmla="*/ 44 w 60"/>
                  <a:gd name="T1" fmla="*/ 15 h 123"/>
                  <a:gd name="T2" fmla="*/ 36 w 60"/>
                  <a:gd name="T3" fmla="*/ 9 h 123"/>
                  <a:gd name="T4" fmla="*/ 34 w 60"/>
                  <a:gd name="T5" fmla="*/ 4 h 123"/>
                  <a:gd name="T6" fmla="*/ 27 w 60"/>
                  <a:gd name="T7" fmla="*/ 1 h 123"/>
                  <a:gd name="T8" fmla="*/ 21 w 60"/>
                  <a:gd name="T9" fmla="*/ 5 h 123"/>
                  <a:gd name="T10" fmla="*/ 16 w 60"/>
                  <a:gd name="T11" fmla="*/ 6 h 123"/>
                  <a:gd name="T12" fmla="*/ 9 w 60"/>
                  <a:gd name="T13" fmla="*/ 6 h 123"/>
                  <a:gd name="T14" fmla="*/ 2 w 60"/>
                  <a:gd name="T15" fmla="*/ 6 h 123"/>
                  <a:gd name="T16" fmla="*/ 0 w 60"/>
                  <a:gd name="T17" fmla="*/ 8 h 123"/>
                  <a:gd name="T18" fmla="*/ 3 w 60"/>
                  <a:gd name="T19" fmla="*/ 12 h 123"/>
                  <a:gd name="T20" fmla="*/ 7 w 60"/>
                  <a:gd name="T21" fmla="*/ 18 h 123"/>
                  <a:gd name="T22" fmla="*/ 14 w 60"/>
                  <a:gd name="T23" fmla="*/ 22 h 123"/>
                  <a:gd name="T24" fmla="*/ 20 w 60"/>
                  <a:gd name="T25" fmla="*/ 23 h 123"/>
                  <a:gd name="T26" fmla="*/ 22 w 60"/>
                  <a:gd name="T27" fmla="*/ 30 h 123"/>
                  <a:gd name="T28" fmla="*/ 16 w 60"/>
                  <a:gd name="T29" fmla="*/ 33 h 123"/>
                  <a:gd name="T30" fmla="*/ 25 w 60"/>
                  <a:gd name="T31" fmla="*/ 41 h 123"/>
                  <a:gd name="T32" fmla="*/ 29 w 60"/>
                  <a:gd name="T33" fmla="*/ 48 h 123"/>
                  <a:gd name="T34" fmla="*/ 35 w 60"/>
                  <a:gd name="T35" fmla="*/ 57 h 123"/>
                  <a:gd name="T36" fmla="*/ 42 w 60"/>
                  <a:gd name="T37" fmla="*/ 63 h 123"/>
                  <a:gd name="T38" fmla="*/ 43 w 60"/>
                  <a:gd name="T39" fmla="*/ 71 h 123"/>
                  <a:gd name="T40" fmla="*/ 46 w 60"/>
                  <a:gd name="T41" fmla="*/ 84 h 123"/>
                  <a:gd name="T42" fmla="*/ 40 w 60"/>
                  <a:gd name="T43" fmla="*/ 93 h 123"/>
                  <a:gd name="T44" fmla="*/ 33 w 60"/>
                  <a:gd name="T45" fmla="*/ 98 h 123"/>
                  <a:gd name="T46" fmla="*/ 33 w 60"/>
                  <a:gd name="T47" fmla="*/ 105 h 123"/>
                  <a:gd name="T48" fmla="*/ 24 w 60"/>
                  <a:gd name="T49" fmla="*/ 105 h 123"/>
                  <a:gd name="T50" fmla="*/ 19 w 60"/>
                  <a:gd name="T51" fmla="*/ 109 h 123"/>
                  <a:gd name="T52" fmla="*/ 23 w 60"/>
                  <a:gd name="T53" fmla="*/ 112 h 123"/>
                  <a:gd name="T54" fmla="*/ 20 w 60"/>
                  <a:gd name="T55" fmla="*/ 119 h 123"/>
                  <a:gd name="T56" fmla="*/ 24 w 60"/>
                  <a:gd name="T57" fmla="*/ 122 h 123"/>
                  <a:gd name="T58" fmla="*/ 32 w 60"/>
                  <a:gd name="T59" fmla="*/ 116 h 123"/>
                  <a:gd name="T60" fmla="*/ 34 w 60"/>
                  <a:gd name="T61" fmla="*/ 113 h 123"/>
                  <a:gd name="T62" fmla="*/ 36 w 60"/>
                  <a:gd name="T63" fmla="*/ 109 h 123"/>
                  <a:gd name="T64" fmla="*/ 41 w 60"/>
                  <a:gd name="T65" fmla="*/ 108 h 123"/>
                  <a:gd name="T66" fmla="*/ 52 w 60"/>
                  <a:gd name="T67" fmla="*/ 103 h 123"/>
                  <a:gd name="T68" fmla="*/ 58 w 60"/>
                  <a:gd name="T69" fmla="*/ 92 h 123"/>
                  <a:gd name="T70" fmla="*/ 56 w 60"/>
                  <a:gd name="T71" fmla="*/ 73 h 123"/>
                  <a:gd name="T72" fmla="*/ 49 w 60"/>
                  <a:gd name="T73" fmla="*/ 61 h 123"/>
                  <a:gd name="T74" fmla="*/ 36 w 60"/>
                  <a:gd name="T75" fmla="*/ 50 h 123"/>
                  <a:gd name="T76" fmla="*/ 32 w 60"/>
                  <a:gd name="T77" fmla="*/ 44 h 123"/>
                  <a:gd name="T78" fmla="*/ 30 w 60"/>
                  <a:gd name="T79" fmla="*/ 33 h 123"/>
                  <a:gd name="T80" fmla="*/ 36 w 60"/>
                  <a:gd name="T81" fmla="*/ 26 h 123"/>
                  <a:gd name="T82" fmla="*/ 39 w 60"/>
                  <a:gd name="T83" fmla="*/ 21 h 123"/>
                  <a:gd name="T84" fmla="*/ 45 w 60"/>
                  <a:gd name="T85" fmla="*/ 17 h 123"/>
                  <a:gd name="T86" fmla="*/ 46 w 60"/>
                  <a:gd name="T87" fmla="*/ 16 h 123"/>
                  <a:gd name="T88" fmla="*/ 44 w 60"/>
                  <a:gd name="T89" fmla="*/ 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123">
                    <a:moveTo>
                      <a:pt x="44" y="15"/>
                    </a:moveTo>
                    <a:cubicBezTo>
                      <a:pt x="42" y="15"/>
                      <a:pt x="36" y="10"/>
                      <a:pt x="36" y="9"/>
                    </a:cubicBezTo>
                    <a:cubicBezTo>
                      <a:pt x="36" y="7"/>
                      <a:pt x="39" y="5"/>
                      <a:pt x="34" y="4"/>
                    </a:cubicBezTo>
                    <a:cubicBezTo>
                      <a:pt x="29" y="3"/>
                      <a:pt x="28" y="2"/>
                      <a:pt x="27" y="1"/>
                    </a:cubicBezTo>
                    <a:cubicBezTo>
                      <a:pt x="26" y="0"/>
                      <a:pt x="22" y="3"/>
                      <a:pt x="21" y="5"/>
                    </a:cubicBezTo>
                    <a:cubicBezTo>
                      <a:pt x="20" y="7"/>
                      <a:pt x="18" y="4"/>
                      <a:pt x="16" y="6"/>
                    </a:cubicBezTo>
                    <a:cubicBezTo>
                      <a:pt x="13" y="7"/>
                      <a:pt x="10" y="3"/>
                      <a:pt x="9" y="6"/>
                    </a:cubicBezTo>
                    <a:cubicBezTo>
                      <a:pt x="7" y="8"/>
                      <a:pt x="4" y="4"/>
                      <a:pt x="2" y="6"/>
                    </a:cubicBezTo>
                    <a:cubicBezTo>
                      <a:pt x="2" y="7"/>
                      <a:pt x="1" y="8"/>
                      <a:pt x="0" y="8"/>
                    </a:cubicBezTo>
                    <a:cubicBezTo>
                      <a:pt x="2" y="10"/>
                      <a:pt x="3" y="11"/>
                      <a:pt x="3" y="12"/>
                    </a:cubicBezTo>
                    <a:cubicBezTo>
                      <a:pt x="3" y="14"/>
                      <a:pt x="7" y="16"/>
                      <a:pt x="7" y="18"/>
                    </a:cubicBezTo>
                    <a:cubicBezTo>
                      <a:pt x="7" y="21"/>
                      <a:pt x="12" y="23"/>
                      <a:pt x="14" y="22"/>
                    </a:cubicBezTo>
                    <a:cubicBezTo>
                      <a:pt x="15" y="21"/>
                      <a:pt x="19" y="20"/>
                      <a:pt x="20" y="23"/>
                    </a:cubicBezTo>
                    <a:cubicBezTo>
                      <a:pt x="20" y="27"/>
                      <a:pt x="22" y="27"/>
                      <a:pt x="22" y="30"/>
                    </a:cubicBezTo>
                    <a:cubicBezTo>
                      <a:pt x="22" y="32"/>
                      <a:pt x="17" y="31"/>
                      <a:pt x="16" y="33"/>
                    </a:cubicBezTo>
                    <a:cubicBezTo>
                      <a:pt x="15" y="36"/>
                      <a:pt x="25" y="39"/>
                      <a:pt x="25" y="41"/>
                    </a:cubicBezTo>
                    <a:cubicBezTo>
                      <a:pt x="25" y="43"/>
                      <a:pt x="28" y="45"/>
                      <a:pt x="29" y="48"/>
                    </a:cubicBezTo>
                    <a:cubicBezTo>
                      <a:pt x="30" y="50"/>
                      <a:pt x="34" y="54"/>
                      <a:pt x="35" y="57"/>
                    </a:cubicBezTo>
                    <a:cubicBezTo>
                      <a:pt x="36" y="60"/>
                      <a:pt x="40" y="61"/>
                      <a:pt x="42" y="63"/>
                    </a:cubicBezTo>
                    <a:cubicBezTo>
                      <a:pt x="43" y="64"/>
                      <a:pt x="44" y="68"/>
                      <a:pt x="43" y="71"/>
                    </a:cubicBezTo>
                    <a:cubicBezTo>
                      <a:pt x="43" y="74"/>
                      <a:pt x="43" y="80"/>
                      <a:pt x="46" y="84"/>
                    </a:cubicBezTo>
                    <a:cubicBezTo>
                      <a:pt x="49" y="89"/>
                      <a:pt x="42" y="91"/>
                      <a:pt x="40" y="93"/>
                    </a:cubicBezTo>
                    <a:cubicBezTo>
                      <a:pt x="38" y="96"/>
                      <a:pt x="39" y="99"/>
                      <a:pt x="33" y="98"/>
                    </a:cubicBezTo>
                    <a:cubicBezTo>
                      <a:pt x="27" y="96"/>
                      <a:pt x="34" y="103"/>
                      <a:pt x="33" y="105"/>
                    </a:cubicBezTo>
                    <a:cubicBezTo>
                      <a:pt x="32" y="107"/>
                      <a:pt x="24" y="103"/>
                      <a:pt x="24" y="105"/>
                    </a:cubicBezTo>
                    <a:cubicBezTo>
                      <a:pt x="24" y="106"/>
                      <a:pt x="21" y="108"/>
                      <a:pt x="19" y="109"/>
                    </a:cubicBezTo>
                    <a:cubicBezTo>
                      <a:pt x="20" y="110"/>
                      <a:pt x="21" y="111"/>
                      <a:pt x="23" y="112"/>
                    </a:cubicBezTo>
                    <a:cubicBezTo>
                      <a:pt x="25" y="113"/>
                      <a:pt x="20" y="115"/>
                      <a:pt x="20" y="119"/>
                    </a:cubicBezTo>
                    <a:cubicBezTo>
                      <a:pt x="21" y="122"/>
                      <a:pt x="23" y="123"/>
                      <a:pt x="24" y="122"/>
                    </a:cubicBezTo>
                    <a:cubicBezTo>
                      <a:pt x="26" y="120"/>
                      <a:pt x="30" y="117"/>
                      <a:pt x="32" y="116"/>
                    </a:cubicBezTo>
                    <a:cubicBezTo>
                      <a:pt x="34" y="116"/>
                      <a:pt x="32" y="113"/>
                      <a:pt x="34" y="113"/>
                    </a:cubicBezTo>
                    <a:cubicBezTo>
                      <a:pt x="36" y="113"/>
                      <a:pt x="35" y="110"/>
                      <a:pt x="36" y="109"/>
                    </a:cubicBezTo>
                    <a:cubicBezTo>
                      <a:pt x="37" y="107"/>
                      <a:pt x="38" y="108"/>
                      <a:pt x="41" y="108"/>
                    </a:cubicBezTo>
                    <a:cubicBezTo>
                      <a:pt x="44" y="108"/>
                      <a:pt x="48" y="105"/>
                      <a:pt x="52" y="103"/>
                    </a:cubicBezTo>
                    <a:cubicBezTo>
                      <a:pt x="56" y="100"/>
                      <a:pt x="56" y="100"/>
                      <a:pt x="58" y="92"/>
                    </a:cubicBezTo>
                    <a:cubicBezTo>
                      <a:pt x="60" y="85"/>
                      <a:pt x="56" y="76"/>
                      <a:pt x="56" y="73"/>
                    </a:cubicBezTo>
                    <a:cubicBezTo>
                      <a:pt x="56" y="71"/>
                      <a:pt x="51" y="61"/>
                      <a:pt x="49" y="61"/>
                    </a:cubicBezTo>
                    <a:cubicBezTo>
                      <a:pt x="46" y="61"/>
                      <a:pt x="37" y="51"/>
                      <a:pt x="36" y="50"/>
                    </a:cubicBezTo>
                    <a:cubicBezTo>
                      <a:pt x="34" y="48"/>
                      <a:pt x="34" y="46"/>
                      <a:pt x="32" y="44"/>
                    </a:cubicBezTo>
                    <a:cubicBezTo>
                      <a:pt x="30" y="42"/>
                      <a:pt x="29" y="36"/>
                      <a:pt x="30" y="33"/>
                    </a:cubicBezTo>
                    <a:cubicBezTo>
                      <a:pt x="31" y="29"/>
                      <a:pt x="36" y="28"/>
                      <a:pt x="36" y="26"/>
                    </a:cubicBezTo>
                    <a:cubicBezTo>
                      <a:pt x="36" y="23"/>
                      <a:pt x="36" y="21"/>
                      <a:pt x="39" y="21"/>
                    </a:cubicBezTo>
                    <a:cubicBezTo>
                      <a:pt x="41" y="21"/>
                      <a:pt x="44" y="19"/>
                      <a:pt x="45" y="17"/>
                    </a:cubicBezTo>
                    <a:cubicBezTo>
                      <a:pt x="45" y="17"/>
                      <a:pt x="45" y="16"/>
                      <a:pt x="46" y="16"/>
                    </a:cubicBezTo>
                    <a:cubicBezTo>
                      <a:pt x="45" y="15"/>
                      <a:pt x="45" y="15"/>
                      <a:pt x="44"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0" name="Freeform 64">
                <a:extLst>
                  <a:ext uri="{FF2B5EF4-FFF2-40B4-BE49-F238E27FC236}">
                    <a16:creationId xmlns:a16="http://schemas.microsoft.com/office/drawing/2014/main" id="{1363884A-28FF-413F-8082-8B221019B889}"/>
                  </a:ext>
                </a:extLst>
              </p:cNvPr>
              <p:cNvSpPr>
                <a:spLocks/>
              </p:cNvSpPr>
              <p:nvPr/>
            </p:nvSpPr>
            <p:spPr bwMode="auto">
              <a:xfrm>
                <a:off x="6791766" y="3816268"/>
                <a:ext cx="112925" cy="81557"/>
              </a:xfrm>
              <a:custGeom>
                <a:avLst/>
                <a:gdLst>
                  <a:gd name="T0" fmla="*/ 24 w 49"/>
                  <a:gd name="T1" fmla="*/ 31 h 35"/>
                  <a:gd name="T2" fmla="*/ 33 w 49"/>
                  <a:gd name="T3" fmla="*/ 31 h 35"/>
                  <a:gd name="T4" fmla="*/ 33 w 49"/>
                  <a:gd name="T5" fmla="*/ 24 h 35"/>
                  <a:gd name="T6" fmla="*/ 40 w 49"/>
                  <a:gd name="T7" fmla="*/ 19 h 35"/>
                  <a:gd name="T8" fmla="*/ 46 w 49"/>
                  <a:gd name="T9" fmla="*/ 10 h 35"/>
                  <a:gd name="T10" fmla="*/ 43 w 49"/>
                  <a:gd name="T11" fmla="*/ 0 h 35"/>
                  <a:gd name="T12" fmla="*/ 38 w 49"/>
                  <a:gd name="T13" fmla="*/ 1 h 35"/>
                  <a:gd name="T14" fmla="*/ 32 w 49"/>
                  <a:gd name="T15" fmla="*/ 3 h 35"/>
                  <a:gd name="T16" fmla="*/ 30 w 49"/>
                  <a:gd name="T17" fmla="*/ 5 h 35"/>
                  <a:gd name="T18" fmla="*/ 25 w 49"/>
                  <a:gd name="T19" fmla="*/ 2 h 35"/>
                  <a:gd name="T20" fmla="*/ 14 w 49"/>
                  <a:gd name="T21" fmla="*/ 2 h 35"/>
                  <a:gd name="T22" fmla="*/ 3 w 49"/>
                  <a:gd name="T23" fmla="*/ 7 h 35"/>
                  <a:gd name="T24" fmla="*/ 4 w 49"/>
                  <a:gd name="T25" fmla="*/ 14 h 35"/>
                  <a:gd name="T26" fmla="*/ 5 w 49"/>
                  <a:gd name="T27" fmla="*/ 20 h 35"/>
                  <a:gd name="T28" fmla="*/ 4 w 49"/>
                  <a:gd name="T29" fmla="*/ 21 h 35"/>
                  <a:gd name="T30" fmla="*/ 7 w 49"/>
                  <a:gd name="T31" fmla="*/ 28 h 35"/>
                  <a:gd name="T32" fmla="*/ 12 w 49"/>
                  <a:gd name="T33" fmla="*/ 29 h 35"/>
                  <a:gd name="T34" fmla="*/ 12 w 49"/>
                  <a:gd name="T35" fmla="*/ 33 h 35"/>
                  <a:gd name="T36" fmla="*/ 18 w 49"/>
                  <a:gd name="T37" fmla="*/ 34 h 35"/>
                  <a:gd name="T38" fmla="*/ 19 w 49"/>
                  <a:gd name="T39" fmla="*/ 35 h 35"/>
                  <a:gd name="T40" fmla="*/ 24 w 49"/>
                  <a:gd name="T41"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5">
                    <a:moveTo>
                      <a:pt x="24" y="31"/>
                    </a:moveTo>
                    <a:cubicBezTo>
                      <a:pt x="24" y="29"/>
                      <a:pt x="32" y="33"/>
                      <a:pt x="33" y="31"/>
                    </a:cubicBezTo>
                    <a:cubicBezTo>
                      <a:pt x="34" y="29"/>
                      <a:pt x="27" y="22"/>
                      <a:pt x="33" y="24"/>
                    </a:cubicBezTo>
                    <a:cubicBezTo>
                      <a:pt x="39" y="25"/>
                      <a:pt x="38" y="22"/>
                      <a:pt x="40" y="19"/>
                    </a:cubicBezTo>
                    <a:cubicBezTo>
                      <a:pt x="42" y="17"/>
                      <a:pt x="49" y="15"/>
                      <a:pt x="46" y="10"/>
                    </a:cubicBezTo>
                    <a:cubicBezTo>
                      <a:pt x="44" y="7"/>
                      <a:pt x="43" y="3"/>
                      <a:pt x="43" y="0"/>
                    </a:cubicBezTo>
                    <a:cubicBezTo>
                      <a:pt x="41" y="2"/>
                      <a:pt x="39" y="2"/>
                      <a:pt x="38" y="1"/>
                    </a:cubicBezTo>
                    <a:cubicBezTo>
                      <a:pt x="36" y="1"/>
                      <a:pt x="32" y="0"/>
                      <a:pt x="32" y="3"/>
                    </a:cubicBezTo>
                    <a:cubicBezTo>
                      <a:pt x="32" y="6"/>
                      <a:pt x="29" y="6"/>
                      <a:pt x="30" y="5"/>
                    </a:cubicBezTo>
                    <a:cubicBezTo>
                      <a:pt x="30" y="4"/>
                      <a:pt x="27" y="4"/>
                      <a:pt x="25" y="2"/>
                    </a:cubicBezTo>
                    <a:cubicBezTo>
                      <a:pt x="23" y="0"/>
                      <a:pt x="17" y="3"/>
                      <a:pt x="14" y="2"/>
                    </a:cubicBezTo>
                    <a:cubicBezTo>
                      <a:pt x="11" y="1"/>
                      <a:pt x="6" y="3"/>
                      <a:pt x="3" y="7"/>
                    </a:cubicBezTo>
                    <a:cubicBezTo>
                      <a:pt x="0" y="11"/>
                      <a:pt x="4" y="11"/>
                      <a:pt x="4" y="14"/>
                    </a:cubicBezTo>
                    <a:cubicBezTo>
                      <a:pt x="4" y="18"/>
                      <a:pt x="6" y="18"/>
                      <a:pt x="5" y="20"/>
                    </a:cubicBezTo>
                    <a:cubicBezTo>
                      <a:pt x="5" y="21"/>
                      <a:pt x="5" y="21"/>
                      <a:pt x="4" y="21"/>
                    </a:cubicBezTo>
                    <a:cubicBezTo>
                      <a:pt x="8" y="22"/>
                      <a:pt x="6" y="26"/>
                      <a:pt x="7" y="28"/>
                    </a:cubicBezTo>
                    <a:cubicBezTo>
                      <a:pt x="7" y="30"/>
                      <a:pt x="10" y="29"/>
                      <a:pt x="12" y="29"/>
                    </a:cubicBezTo>
                    <a:cubicBezTo>
                      <a:pt x="13" y="29"/>
                      <a:pt x="11" y="31"/>
                      <a:pt x="12" y="33"/>
                    </a:cubicBezTo>
                    <a:cubicBezTo>
                      <a:pt x="13" y="35"/>
                      <a:pt x="18" y="32"/>
                      <a:pt x="18" y="34"/>
                    </a:cubicBezTo>
                    <a:cubicBezTo>
                      <a:pt x="19" y="34"/>
                      <a:pt x="19" y="35"/>
                      <a:pt x="19" y="35"/>
                    </a:cubicBezTo>
                    <a:cubicBezTo>
                      <a:pt x="21" y="34"/>
                      <a:pt x="24" y="32"/>
                      <a:pt x="24"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1" name="Freeform 65">
                <a:extLst>
                  <a:ext uri="{FF2B5EF4-FFF2-40B4-BE49-F238E27FC236}">
                    <a16:creationId xmlns:a16="http://schemas.microsoft.com/office/drawing/2014/main" id="{07FC5C25-9A03-41E1-8684-519A0D5A2D99}"/>
                  </a:ext>
                </a:extLst>
              </p:cNvPr>
              <p:cNvSpPr>
                <a:spLocks/>
              </p:cNvSpPr>
              <p:nvPr/>
            </p:nvSpPr>
            <p:spPr bwMode="auto">
              <a:xfrm>
                <a:off x="6755379" y="3661937"/>
                <a:ext cx="138020" cy="168133"/>
              </a:xfrm>
              <a:custGeom>
                <a:avLst/>
                <a:gdLst>
                  <a:gd name="T0" fmla="*/ 41 w 60"/>
                  <a:gd name="T1" fmla="*/ 34 h 73"/>
                  <a:gd name="T2" fmla="*/ 32 w 60"/>
                  <a:gd name="T3" fmla="*/ 26 h 73"/>
                  <a:gd name="T4" fmla="*/ 38 w 60"/>
                  <a:gd name="T5" fmla="*/ 23 h 73"/>
                  <a:gd name="T6" fmla="*/ 36 w 60"/>
                  <a:gd name="T7" fmla="*/ 16 h 73"/>
                  <a:gd name="T8" fmla="*/ 30 w 60"/>
                  <a:gd name="T9" fmla="*/ 15 h 73"/>
                  <a:gd name="T10" fmla="*/ 23 w 60"/>
                  <a:gd name="T11" fmla="*/ 11 h 73"/>
                  <a:gd name="T12" fmla="*/ 19 w 60"/>
                  <a:gd name="T13" fmla="*/ 5 h 73"/>
                  <a:gd name="T14" fmla="*/ 16 w 60"/>
                  <a:gd name="T15" fmla="*/ 1 h 73"/>
                  <a:gd name="T16" fmla="*/ 13 w 60"/>
                  <a:gd name="T17" fmla="*/ 1 h 73"/>
                  <a:gd name="T18" fmla="*/ 12 w 60"/>
                  <a:gd name="T19" fmla="*/ 5 h 73"/>
                  <a:gd name="T20" fmla="*/ 12 w 60"/>
                  <a:gd name="T21" fmla="*/ 12 h 73"/>
                  <a:gd name="T22" fmla="*/ 7 w 60"/>
                  <a:gd name="T23" fmla="*/ 8 h 73"/>
                  <a:gd name="T24" fmla="*/ 3 w 60"/>
                  <a:gd name="T25" fmla="*/ 15 h 73"/>
                  <a:gd name="T26" fmla="*/ 0 w 60"/>
                  <a:gd name="T27" fmla="*/ 17 h 73"/>
                  <a:gd name="T28" fmla="*/ 2 w 60"/>
                  <a:gd name="T29" fmla="*/ 18 h 73"/>
                  <a:gd name="T30" fmla="*/ 3 w 60"/>
                  <a:gd name="T31" fmla="*/ 25 h 73"/>
                  <a:gd name="T32" fmla="*/ 8 w 60"/>
                  <a:gd name="T33" fmla="*/ 27 h 73"/>
                  <a:gd name="T34" fmla="*/ 8 w 60"/>
                  <a:gd name="T35" fmla="*/ 35 h 73"/>
                  <a:gd name="T36" fmla="*/ 5 w 60"/>
                  <a:gd name="T37" fmla="*/ 41 h 73"/>
                  <a:gd name="T38" fmla="*/ 13 w 60"/>
                  <a:gd name="T39" fmla="*/ 39 h 73"/>
                  <a:gd name="T40" fmla="*/ 18 w 60"/>
                  <a:gd name="T41" fmla="*/ 38 h 73"/>
                  <a:gd name="T42" fmla="*/ 24 w 60"/>
                  <a:gd name="T43" fmla="*/ 37 h 73"/>
                  <a:gd name="T44" fmla="*/ 31 w 60"/>
                  <a:gd name="T45" fmla="*/ 37 h 73"/>
                  <a:gd name="T46" fmla="*/ 37 w 60"/>
                  <a:gd name="T47" fmla="*/ 43 h 73"/>
                  <a:gd name="T48" fmla="*/ 38 w 60"/>
                  <a:gd name="T49" fmla="*/ 52 h 73"/>
                  <a:gd name="T50" fmla="*/ 43 w 60"/>
                  <a:gd name="T51" fmla="*/ 61 h 73"/>
                  <a:gd name="T52" fmla="*/ 42 w 60"/>
                  <a:gd name="T53" fmla="*/ 70 h 73"/>
                  <a:gd name="T54" fmla="*/ 46 w 60"/>
                  <a:gd name="T55" fmla="*/ 72 h 73"/>
                  <a:gd name="T56" fmla="*/ 48 w 60"/>
                  <a:gd name="T57" fmla="*/ 70 h 73"/>
                  <a:gd name="T58" fmla="*/ 54 w 60"/>
                  <a:gd name="T59" fmla="*/ 68 h 73"/>
                  <a:gd name="T60" fmla="*/ 59 w 60"/>
                  <a:gd name="T61" fmla="*/ 67 h 73"/>
                  <a:gd name="T62" fmla="*/ 59 w 60"/>
                  <a:gd name="T63" fmla="*/ 64 h 73"/>
                  <a:gd name="T64" fmla="*/ 58 w 60"/>
                  <a:gd name="T65" fmla="*/ 56 h 73"/>
                  <a:gd name="T66" fmla="*/ 51 w 60"/>
                  <a:gd name="T67" fmla="*/ 50 h 73"/>
                  <a:gd name="T68" fmla="*/ 45 w 60"/>
                  <a:gd name="T69" fmla="*/ 41 h 73"/>
                  <a:gd name="T70" fmla="*/ 41 w 60"/>
                  <a:gd name="T71" fmla="*/ 3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73">
                    <a:moveTo>
                      <a:pt x="41" y="34"/>
                    </a:moveTo>
                    <a:cubicBezTo>
                      <a:pt x="41" y="32"/>
                      <a:pt x="31" y="29"/>
                      <a:pt x="32" y="26"/>
                    </a:cubicBezTo>
                    <a:cubicBezTo>
                      <a:pt x="33" y="24"/>
                      <a:pt x="38" y="25"/>
                      <a:pt x="38" y="23"/>
                    </a:cubicBezTo>
                    <a:cubicBezTo>
                      <a:pt x="38" y="20"/>
                      <a:pt x="36" y="20"/>
                      <a:pt x="36" y="16"/>
                    </a:cubicBezTo>
                    <a:cubicBezTo>
                      <a:pt x="35" y="13"/>
                      <a:pt x="31" y="14"/>
                      <a:pt x="30" y="15"/>
                    </a:cubicBezTo>
                    <a:cubicBezTo>
                      <a:pt x="28" y="16"/>
                      <a:pt x="23" y="14"/>
                      <a:pt x="23" y="11"/>
                    </a:cubicBezTo>
                    <a:cubicBezTo>
                      <a:pt x="23" y="9"/>
                      <a:pt x="19" y="7"/>
                      <a:pt x="19" y="5"/>
                    </a:cubicBezTo>
                    <a:cubicBezTo>
                      <a:pt x="19" y="4"/>
                      <a:pt x="18" y="3"/>
                      <a:pt x="16" y="1"/>
                    </a:cubicBezTo>
                    <a:cubicBezTo>
                      <a:pt x="15" y="2"/>
                      <a:pt x="14" y="2"/>
                      <a:pt x="13" y="1"/>
                    </a:cubicBezTo>
                    <a:cubicBezTo>
                      <a:pt x="12" y="0"/>
                      <a:pt x="11" y="4"/>
                      <a:pt x="12" y="5"/>
                    </a:cubicBezTo>
                    <a:cubicBezTo>
                      <a:pt x="13" y="6"/>
                      <a:pt x="14" y="12"/>
                      <a:pt x="12" y="12"/>
                    </a:cubicBezTo>
                    <a:cubicBezTo>
                      <a:pt x="9" y="11"/>
                      <a:pt x="9" y="8"/>
                      <a:pt x="7" y="8"/>
                    </a:cubicBezTo>
                    <a:cubicBezTo>
                      <a:pt x="7" y="8"/>
                      <a:pt x="3" y="13"/>
                      <a:pt x="3" y="15"/>
                    </a:cubicBezTo>
                    <a:cubicBezTo>
                      <a:pt x="3" y="16"/>
                      <a:pt x="2" y="16"/>
                      <a:pt x="0" y="17"/>
                    </a:cubicBezTo>
                    <a:cubicBezTo>
                      <a:pt x="1" y="18"/>
                      <a:pt x="2" y="18"/>
                      <a:pt x="2" y="18"/>
                    </a:cubicBezTo>
                    <a:cubicBezTo>
                      <a:pt x="3" y="20"/>
                      <a:pt x="2" y="22"/>
                      <a:pt x="3" y="25"/>
                    </a:cubicBezTo>
                    <a:cubicBezTo>
                      <a:pt x="4" y="27"/>
                      <a:pt x="7" y="23"/>
                      <a:pt x="8" y="27"/>
                    </a:cubicBezTo>
                    <a:cubicBezTo>
                      <a:pt x="9" y="30"/>
                      <a:pt x="8" y="32"/>
                      <a:pt x="8" y="35"/>
                    </a:cubicBezTo>
                    <a:cubicBezTo>
                      <a:pt x="8" y="39"/>
                      <a:pt x="5" y="38"/>
                      <a:pt x="5" y="41"/>
                    </a:cubicBezTo>
                    <a:cubicBezTo>
                      <a:pt x="6" y="45"/>
                      <a:pt x="10" y="41"/>
                      <a:pt x="13" y="39"/>
                    </a:cubicBezTo>
                    <a:cubicBezTo>
                      <a:pt x="15" y="37"/>
                      <a:pt x="17" y="37"/>
                      <a:pt x="18" y="38"/>
                    </a:cubicBezTo>
                    <a:cubicBezTo>
                      <a:pt x="20" y="40"/>
                      <a:pt x="23" y="39"/>
                      <a:pt x="24" y="37"/>
                    </a:cubicBezTo>
                    <a:cubicBezTo>
                      <a:pt x="24" y="35"/>
                      <a:pt x="29" y="35"/>
                      <a:pt x="31" y="37"/>
                    </a:cubicBezTo>
                    <a:cubicBezTo>
                      <a:pt x="33" y="39"/>
                      <a:pt x="35" y="41"/>
                      <a:pt x="37" y="43"/>
                    </a:cubicBezTo>
                    <a:cubicBezTo>
                      <a:pt x="39" y="44"/>
                      <a:pt x="35" y="51"/>
                      <a:pt x="38" y="52"/>
                    </a:cubicBezTo>
                    <a:cubicBezTo>
                      <a:pt x="40" y="53"/>
                      <a:pt x="44" y="57"/>
                      <a:pt x="43" y="61"/>
                    </a:cubicBezTo>
                    <a:cubicBezTo>
                      <a:pt x="43" y="64"/>
                      <a:pt x="45" y="67"/>
                      <a:pt x="42" y="70"/>
                    </a:cubicBezTo>
                    <a:cubicBezTo>
                      <a:pt x="44" y="71"/>
                      <a:pt x="46" y="71"/>
                      <a:pt x="46" y="72"/>
                    </a:cubicBezTo>
                    <a:cubicBezTo>
                      <a:pt x="45" y="73"/>
                      <a:pt x="48" y="73"/>
                      <a:pt x="48" y="70"/>
                    </a:cubicBezTo>
                    <a:cubicBezTo>
                      <a:pt x="48" y="67"/>
                      <a:pt x="52" y="68"/>
                      <a:pt x="54" y="68"/>
                    </a:cubicBezTo>
                    <a:cubicBezTo>
                      <a:pt x="55" y="69"/>
                      <a:pt x="57" y="69"/>
                      <a:pt x="59" y="67"/>
                    </a:cubicBezTo>
                    <a:cubicBezTo>
                      <a:pt x="59" y="66"/>
                      <a:pt x="59" y="65"/>
                      <a:pt x="59" y="64"/>
                    </a:cubicBezTo>
                    <a:cubicBezTo>
                      <a:pt x="60" y="61"/>
                      <a:pt x="59" y="57"/>
                      <a:pt x="58" y="56"/>
                    </a:cubicBezTo>
                    <a:cubicBezTo>
                      <a:pt x="56" y="54"/>
                      <a:pt x="52" y="53"/>
                      <a:pt x="51" y="50"/>
                    </a:cubicBezTo>
                    <a:cubicBezTo>
                      <a:pt x="50" y="47"/>
                      <a:pt x="46" y="43"/>
                      <a:pt x="45" y="41"/>
                    </a:cubicBezTo>
                    <a:cubicBezTo>
                      <a:pt x="44" y="38"/>
                      <a:pt x="41" y="36"/>
                      <a:pt x="41" y="3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Freeform 66">
                <a:extLst>
                  <a:ext uri="{FF2B5EF4-FFF2-40B4-BE49-F238E27FC236}">
                    <a16:creationId xmlns:a16="http://schemas.microsoft.com/office/drawing/2014/main" id="{935D4829-5D21-44AE-971E-FDE5B6A62088}"/>
                  </a:ext>
                </a:extLst>
              </p:cNvPr>
              <p:cNvSpPr>
                <a:spLocks/>
              </p:cNvSpPr>
              <p:nvPr/>
            </p:nvSpPr>
            <p:spPr bwMode="auto">
              <a:xfrm>
                <a:off x="6708954" y="3702088"/>
                <a:ext cx="150567" cy="281058"/>
              </a:xfrm>
              <a:custGeom>
                <a:avLst/>
                <a:gdLst>
                  <a:gd name="T0" fmla="*/ 40 w 65"/>
                  <a:gd name="T1" fmla="*/ 64 h 122"/>
                  <a:gd name="T2" fmla="*/ 39 w 65"/>
                  <a:gd name="T3" fmla="*/ 57 h 122"/>
                  <a:gd name="T4" fmla="*/ 50 w 65"/>
                  <a:gd name="T5" fmla="*/ 52 h 122"/>
                  <a:gd name="T6" fmla="*/ 61 w 65"/>
                  <a:gd name="T7" fmla="*/ 52 h 122"/>
                  <a:gd name="T8" fmla="*/ 62 w 65"/>
                  <a:gd name="T9" fmla="*/ 53 h 122"/>
                  <a:gd name="T10" fmla="*/ 63 w 65"/>
                  <a:gd name="T11" fmla="*/ 44 h 122"/>
                  <a:gd name="T12" fmla="*/ 58 w 65"/>
                  <a:gd name="T13" fmla="*/ 35 h 122"/>
                  <a:gd name="T14" fmla="*/ 57 w 65"/>
                  <a:gd name="T15" fmla="*/ 26 h 122"/>
                  <a:gd name="T16" fmla="*/ 51 w 65"/>
                  <a:gd name="T17" fmla="*/ 20 h 122"/>
                  <a:gd name="T18" fmla="*/ 44 w 65"/>
                  <a:gd name="T19" fmla="*/ 20 h 122"/>
                  <a:gd name="T20" fmla="*/ 38 w 65"/>
                  <a:gd name="T21" fmla="*/ 21 h 122"/>
                  <a:gd name="T22" fmla="*/ 33 w 65"/>
                  <a:gd name="T23" fmla="*/ 22 h 122"/>
                  <a:gd name="T24" fmla="*/ 25 w 65"/>
                  <a:gd name="T25" fmla="*/ 24 h 122"/>
                  <a:gd name="T26" fmla="*/ 28 w 65"/>
                  <a:gd name="T27" fmla="*/ 18 h 122"/>
                  <a:gd name="T28" fmla="*/ 28 w 65"/>
                  <a:gd name="T29" fmla="*/ 10 h 122"/>
                  <a:gd name="T30" fmla="*/ 23 w 65"/>
                  <a:gd name="T31" fmla="*/ 8 h 122"/>
                  <a:gd name="T32" fmla="*/ 22 w 65"/>
                  <a:gd name="T33" fmla="*/ 1 h 122"/>
                  <a:gd name="T34" fmla="*/ 20 w 65"/>
                  <a:gd name="T35" fmla="*/ 0 h 122"/>
                  <a:gd name="T36" fmla="*/ 19 w 65"/>
                  <a:gd name="T37" fmla="*/ 1 h 122"/>
                  <a:gd name="T38" fmla="*/ 12 w 65"/>
                  <a:gd name="T39" fmla="*/ 5 h 122"/>
                  <a:gd name="T40" fmla="*/ 6 w 65"/>
                  <a:gd name="T41" fmla="*/ 7 h 122"/>
                  <a:gd name="T42" fmla="*/ 1 w 65"/>
                  <a:gd name="T43" fmla="*/ 10 h 122"/>
                  <a:gd name="T44" fmla="*/ 0 w 65"/>
                  <a:gd name="T45" fmla="*/ 22 h 122"/>
                  <a:gd name="T46" fmla="*/ 6 w 65"/>
                  <a:gd name="T47" fmla="*/ 30 h 122"/>
                  <a:gd name="T48" fmla="*/ 7 w 65"/>
                  <a:gd name="T49" fmla="*/ 35 h 122"/>
                  <a:gd name="T50" fmla="*/ 7 w 65"/>
                  <a:gd name="T51" fmla="*/ 39 h 122"/>
                  <a:gd name="T52" fmla="*/ 6 w 65"/>
                  <a:gd name="T53" fmla="*/ 45 h 122"/>
                  <a:gd name="T54" fmla="*/ 9 w 65"/>
                  <a:gd name="T55" fmla="*/ 53 h 122"/>
                  <a:gd name="T56" fmla="*/ 12 w 65"/>
                  <a:gd name="T57" fmla="*/ 63 h 122"/>
                  <a:gd name="T58" fmla="*/ 14 w 65"/>
                  <a:gd name="T59" fmla="*/ 69 h 122"/>
                  <a:gd name="T60" fmla="*/ 7 w 65"/>
                  <a:gd name="T61" fmla="*/ 82 h 122"/>
                  <a:gd name="T62" fmla="*/ 5 w 65"/>
                  <a:gd name="T63" fmla="*/ 94 h 122"/>
                  <a:gd name="T64" fmla="*/ 6 w 65"/>
                  <a:gd name="T65" fmla="*/ 101 h 122"/>
                  <a:gd name="T66" fmla="*/ 16 w 65"/>
                  <a:gd name="T67" fmla="*/ 112 h 122"/>
                  <a:gd name="T68" fmla="*/ 19 w 65"/>
                  <a:gd name="T69" fmla="*/ 116 h 122"/>
                  <a:gd name="T70" fmla="*/ 23 w 65"/>
                  <a:gd name="T71" fmla="*/ 116 h 122"/>
                  <a:gd name="T72" fmla="*/ 27 w 65"/>
                  <a:gd name="T73" fmla="*/ 121 h 122"/>
                  <a:gd name="T74" fmla="*/ 34 w 65"/>
                  <a:gd name="T75" fmla="*/ 121 h 122"/>
                  <a:gd name="T76" fmla="*/ 36 w 65"/>
                  <a:gd name="T77" fmla="*/ 118 h 122"/>
                  <a:gd name="T78" fmla="*/ 27 w 65"/>
                  <a:gd name="T79" fmla="*/ 113 h 122"/>
                  <a:gd name="T80" fmla="*/ 21 w 65"/>
                  <a:gd name="T81" fmla="*/ 104 h 122"/>
                  <a:gd name="T82" fmla="*/ 18 w 65"/>
                  <a:gd name="T83" fmla="*/ 96 h 122"/>
                  <a:gd name="T84" fmla="*/ 13 w 65"/>
                  <a:gd name="T85" fmla="*/ 92 h 122"/>
                  <a:gd name="T86" fmla="*/ 14 w 65"/>
                  <a:gd name="T87" fmla="*/ 79 h 122"/>
                  <a:gd name="T88" fmla="*/ 19 w 65"/>
                  <a:gd name="T89" fmla="*/ 63 h 122"/>
                  <a:gd name="T90" fmla="*/ 25 w 65"/>
                  <a:gd name="T91" fmla="*/ 61 h 122"/>
                  <a:gd name="T92" fmla="*/ 31 w 65"/>
                  <a:gd name="T93" fmla="*/ 66 h 122"/>
                  <a:gd name="T94" fmla="*/ 40 w 65"/>
                  <a:gd name="T95" fmla="*/ 70 h 122"/>
                  <a:gd name="T96" fmla="*/ 40 w 65"/>
                  <a:gd name="T97" fmla="*/ 71 h 122"/>
                  <a:gd name="T98" fmla="*/ 41 w 65"/>
                  <a:gd name="T99" fmla="*/ 70 h 122"/>
                  <a:gd name="T100" fmla="*/ 40 w 65"/>
                  <a:gd name="T101"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122">
                    <a:moveTo>
                      <a:pt x="40" y="64"/>
                    </a:moveTo>
                    <a:cubicBezTo>
                      <a:pt x="40" y="61"/>
                      <a:pt x="36" y="61"/>
                      <a:pt x="39" y="57"/>
                    </a:cubicBezTo>
                    <a:cubicBezTo>
                      <a:pt x="42" y="53"/>
                      <a:pt x="47" y="51"/>
                      <a:pt x="50" y="52"/>
                    </a:cubicBezTo>
                    <a:cubicBezTo>
                      <a:pt x="53" y="53"/>
                      <a:pt x="59" y="50"/>
                      <a:pt x="61" y="52"/>
                    </a:cubicBezTo>
                    <a:cubicBezTo>
                      <a:pt x="61" y="52"/>
                      <a:pt x="62" y="53"/>
                      <a:pt x="62" y="53"/>
                    </a:cubicBezTo>
                    <a:cubicBezTo>
                      <a:pt x="65" y="50"/>
                      <a:pt x="63" y="47"/>
                      <a:pt x="63" y="44"/>
                    </a:cubicBezTo>
                    <a:cubicBezTo>
                      <a:pt x="64" y="40"/>
                      <a:pt x="60" y="36"/>
                      <a:pt x="58" y="35"/>
                    </a:cubicBezTo>
                    <a:cubicBezTo>
                      <a:pt x="55" y="34"/>
                      <a:pt x="59" y="27"/>
                      <a:pt x="57" y="26"/>
                    </a:cubicBezTo>
                    <a:cubicBezTo>
                      <a:pt x="55" y="24"/>
                      <a:pt x="53" y="22"/>
                      <a:pt x="51" y="20"/>
                    </a:cubicBezTo>
                    <a:cubicBezTo>
                      <a:pt x="49" y="18"/>
                      <a:pt x="44" y="18"/>
                      <a:pt x="44" y="20"/>
                    </a:cubicBezTo>
                    <a:cubicBezTo>
                      <a:pt x="43" y="22"/>
                      <a:pt x="40" y="23"/>
                      <a:pt x="38" y="21"/>
                    </a:cubicBezTo>
                    <a:cubicBezTo>
                      <a:pt x="37" y="20"/>
                      <a:pt x="35" y="20"/>
                      <a:pt x="33" y="22"/>
                    </a:cubicBezTo>
                    <a:cubicBezTo>
                      <a:pt x="30" y="24"/>
                      <a:pt x="26" y="28"/>
                      <a:pt x="25" y="24"/>
                    </a:cubicBezTo>
                    <a:cubicBezTo>
                      <a:pt x="25" y="21"/>
                      <a:pt x="28" y="22"/>
                      <a:pt x="28" y="18"/>
                    </a:cubicBezTo>
                    <a:cubicBezTo>
                      <a:pt x="28" y="15"/>
                      <a:pt x="29" y="13"/>
                      <a:pt x="28" y="10"/>
                    </a:cubicBezTo>
                    <a:cubicBezTo>
                      <a:pt x="27" y="6"/>
                      <a:pt x="24" y="10"/>
                      <a:pt x="23" y="8"/>
                    </a:cubicBezTo>
                    <a:cubicBezTo>
                      <a:pt x="22" y="5"/>
                      <a:pt x="23" y="3"/>
                      <a:pt x="22" y="1"/>
                    </a:cubicBezTo>
                    <a:cubicBezTo>
                      <a:pt x="22" y="1"/>
                      <a:pt x="21" y="1"/>
                      <a:pt x="20" y="0"/>
                    </a:cubicBezTo>
                    <a:cubicBezTo>
                      <a:pt x="20" y="0"/>
                      <a:pt x="19" y="1"/>
                      <a:pt x="19" y="1"/>
                    </a:cubicBezTo>
                    <a:cubicBezTo>
                      <a:pt x="18" y="3"/>
                      <a:pt x="13" y="3"/>
                      <a:pt x="12" y="5"/>
                    </a:cubicBezTo>
                    <a:cubicBezTo>
                      <a:pt x="11" y="7"/>
                      <a:pt x="7" y="7"/>
                      <a:pt x="6" y="7"/>
                    </a:cubicBezTo>
                    <a:cubicBezTo>
                      <a:pt x="5" y="7"/>
                      <a:pt x="2" y="7"/>
                      <a:pt x="1" y="10"/>
                    </a:cubicBezTo>
                    <a:cubicBezTo>
                      <a:pt x="1" y="12"/>
                      <a:pt x="0" y="21"/>
                      <a:pt x="0" y="22"/>
                    </a:cubicBezTo>
                    <a:cubicBezTo>
                      <a:pt x="0" y="24"/>
                      <a:pt x="4" y="29"/>
                      <a:pt x="6" y="30"/>
                    </a:cubicBezTo>
                    <a:cubicBezTo>
                      <a:pt x="7" y="30"/>
                      <a:pt x="5" y="34"/>
                      <a:pt x="7" y="35"/>
                    </a:cubicBezTo>
                    <a:cubicBezTo>
                      <a:pt x="9" y="36"/>
                      <a:pt x="8" y="39"/>
                      <a:pt x="7" y="39"/>
                    </a:cubicBezTo>
                    <a:cubicBezTo>
                      <a:pt x="6" y="39"/>
                      <a:pt x="8" y="43"/>
                      <a:pt x="6" y="45"/>
                    </a:cubicBezTo>
                    <a:cubicBezTo>
                      <a:pt x="4" y="46"/>
                      <a:pt x="5" y="50"/>
                      <a:pt x="9" y="53"/>
                    </a:cubicBezTo>
                    <a:cubicBezTo>
                      <a:pt x="12" y="56"/>
                      <a:pt x="12" y="60"/>
                      <a:pt x="12" y="63"/>
                    </a:cubicBezTo>
                    <a:cubicBezTo>
                      <a:pt x="12" y="66"/>
                      <a:pt x="14" y="66"/>
                      <a:pt x="14" y="69"/>
                    </a:cubicBezTo>
                    <a:cubicBezTo>
                      <a:pt x="14" y="69"/>
                      <a:pt x="11" y="83"/>
                      <a:pt x="7" y="82"/>
                    </a:cubicBezTo>
                    <a:cubicBezTo>
                      <a:pt x="7" y="86"/>
                      <a:pt x="6" y="91"/>
                      <a:pt x="5" y="94"/>
                    </a:cubicBezTo>
                    <a:cubicBezTo>
                      <a:pt x="4" y="98"/>
                      <a:pt x="4" y="101"/>
                      <a:pt x="6" y="101"/>
                    </a:cubicBezTo>
                    <a:cubicBezTo>
                      <a:pt x="8" y="101"/>
                      <a:pt x="12" y="106"/>
                      <a:pt x="16" y="112"/>
                    </a:cubicBezTo>
                    <a:cubicBezTo>
                      <a:pt x="17" y="113"/>
                      <a:pt x="18" y="114"/>
                      <a:pt x="19" y="116"/>
                    </a:cubicBezTo>
                    <a:cubicBezTo>
                      <a:pt x="20" y="115"/>
                      <a:pt x="22" y="116"/>
                      <a:pt x="23" y="116"/>
                    </a:cubicBezTo>
                    <a:cubicBezTo>
                      <a:pt x="26" y="116"/>
                      <a:pt x="27" y="119"/>
                      <a:pt x="27" y="121"/>
                    </a:cubicBezTo>
                    <a:cubicBezTo>
                      <a:pt x="27" y="122"/>
                      <a:pt x="33" y="122"/>
                      <a:pt x="34" y="121"/>
                    </a:cubicBezTo>
                    <a:cubicBezTo>
                      <a:pt x="34" y="121"/>
                      <a:pt x="33" y="119"/>
                      <a:pt x="36" y="118"/>
                    </a:cubicBezTo>
                    <a:cubicBezTo>
                      <a:pt x="34" y="116"/>
                      <a:pt x="30" y="113"/>
                      <a:pt x="27" y="113"/>
                    </a:cubicBezTo>
                    <a:cubicBezTo>
                      <a:pt x="23" y="112"/>
                      <a:pt x="21" y="106"/>
                      <a:pt x="21" y="104"/>
                    </a:cubicBezTo>
                    <a:cubicBezTo>
                      <a:pt x="22" y="101"/>
                      <a:pt x="18" y="99"/>
                      <a:pt x="18" y="96"/>
                    </a:cubicBezTo>
                    <a:cubicBezTo>
                      <a:pt x="18" y="94"/>
                      <a:pt x="16" y="94"/>
                      <a:pt x="13" y="92"/>
                    </a:cubicBezTo>
                    <a:cubicBezTo>
                      <a:pt x="10" y="91"/>
                      <a:pt x="14" y="83"/>
                      <a:pt x="14" y="79"/>
                    </a:cubicBezTo>
                    <a:cubicBezTo>
                      <a:pt x="14" y="76"/>
                      <a:pt x="20" y="66"/>
                      <a:pt x="19" y="63"/>
                    </a:cubicBezTo>
                    <a:cubicBezTo>
                      <a:pt x="17" y="60"/>
                      <a:pt x="24" y="58"/>
                      <a:pt x="25" y="61"/>
                    </a:cubicBezTo>
                    <a:cubicBezTo>
                      <a:pt x="26" y="65"/>
                      <a:pt x="27" y="66"/>
                      <a:pt x="31" y="66"/>
                    </a:cubicBezTo>
                    <a:cubicBezTo>
                      <a:pt x="36" y="66"/>
                      <a:pt x="36" y="69"/>
                      <a:pt x="40" y="70"/>
                    </a:cubicBezTo>
                    <a:cubicBezTo>
                      <a:pt x="40" y="71"/>
                      <a:pt x="40" y="71"/>
                      <a:pt x="40" y="71"/>
                    </a:cubicBezTo>
                    <a:cubicBezTo>
                      <a:pt x="41" y="71"/>
                      <a:pt x="41" y="71"/>
                      <a:pt x="41" y="70"/>
                    </a:cubicBezTo>
                    <a:cubicBezTo>
                      <a:pt x="42" y="68"/>
                      <a:pt x="40" y="68"/>
                      <a:pt x="40" y="6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3" name="Freeform 67">
                <a:extLst>
                  <a:ext uri="{FF2B5EF4-FFF2-40B4-BE49-F238E27FC236}">
                    <a16:creationId xmlns:a16="http://schemas.microsoft.com/office/drawing/2014/main" id="{881D2E5D-1F01-4CF4-AE86-AC8496011D9E}"/>
                  </a:ext>
                </a:extLst>
              </p:cNvPr>
              <p:cNvSpPr>
                <a:spLocks/>
              </p:cNvSpPr>
              <p:nvPr/>
            </p:nvSpPr>
            <p:spPr bwMode="auto">
              <a:xfrm>
                <a:off x="5185716" y="2940470"/>
                <a:ext cx="176916" cy="145548"/>
              </a:xfrm>
              <a:custGeom>
                <a:avLst/>
                <a:gdLst>
                  <a:gd name="T0" fmla="*/ 1 w 77"/>
                  <a:gd name="T1" fmla="*/ 13 h 63"/>
                  <a:gd name="T2" fmla="*/ 1 w 77"/>
                  <a:gd name="T3" fmla="*/ 22 h 63"/>
                  <a:gd name="T4" fmla="*/ 1 w 77"/>
                  <a:gd name="T5" fmla="*/ 25 h 63"/>
                  <a:gd name="T6" fmla="*/ 3 w 77"/>
                  <a:gd name="T7" fmla="*/ 29 h 63"/>
                  <a:gd name="T8" fmla="*/ 4 w 77"/>
                  <a:gd name="T9" fmla="*/ 33 h 63"/>
                  <a:gd name="T10" fmla="*/ 6 w 77"/>
                  <a:gd name="T11" fmla="*/ 39 h 63"/>
                  <a:gd name="T12" fmla="*/ 6 w 77"/>
                  <a:gd name="T13" fmla="*/ 43 h 63"/>
                  <a:gd name="T14" fmla="*/ 11 w 77"/>
                  <a:gd name="T15" fmla="*/ 46 h 63"/>
                  <a:gd name="T16" fmla="*/ 16 w 77"/>
                  <a:gd name="T17" fmla="*/ 49 h 63"/>
                  <a:gd name="T18" fmla="*/ 21 w 77"/>
                  <a:gd name="T19" fmla="*/ 51 h 63"/>
                  <a:gd name="T20" fmla="*/ 25 w 77"/>
                  <a:gd name="T21" fmla="*/ 50 h 63"/>
                  <a:gd name="T22" fmla="*/ 27 w 77"/>
                  <a:gd name="T23" fmla="*/ 53 h 63"/>
                  <a:gd name="T24" fmla="*/ 33 w 77"/>
                  <a:gd name="T25" fmla="*/ 55 h 63"/>
                  <a:gd name="T26" fmla="*/ 36 w 77"/>
                  <a:gd name="T27" fmla="*/ 59 h 63"/>
                  <a:gd name="T28" fmla="*/ 41 w 77"/>
                  <a:gd name="T29" fmla="*/ 59 h 63"/>
                  <a:gd name="T30" fmla="*/ 48 w 77"/>
                  <a:gd name="T31" fmla="*/ 60 h 63"/>
                  <a:gd name="T32" fmla="*/ 54 w 77"/>
                  <a:gd name="T33" fmla="*/ 60 h 63"/>
                  <a:gd name="T34" fmla="*/ 61 w 77"/>
                  <a:gd name="T35" fmla="*/ 62 h 63"/>
                  <a:gd name="T36" fmla="*/ 66 w 77"/>
                  <a:gd name="T37" fmla="*/ 63 h 63"/>
                  <a:gd name="T38" fmla="*/ 65 w 77"/>
                  <a:gd name="T39" fmla="*/ 58 h 63"/>
                  <a:gd name="T40" fmla="*/ 73 w 77"/>
                  <a:gd name="T41" fmla="*/ 50 h 63"/>
                  <a:gd name="T42" fmla="*/ 76 w 77"/>
                  <a:gd name="T43" fmla="*/ 47 h 63"/>
                  <a:gd name="T44" fmla="*/ 73 w 77"/>
                  <a:gd name="T45" fmla="*/ 39 h 63"/>
                  <a:gd name="T46" fmla="*/ 73 w 77"/>
                  <a:gd name="T47" fmla="*/ 32 h 63"/>
                  <a:gd name="T48" fmla="*/ 70 w 77"/>
                  <a:gd name="T49" fmla="*/ 28 h 63"/>
                  <a:gd name="T50" fmla="*/ 75 w 77"/>
                  <a:gd name="T51" fmla="*/ 24 h 63"/>
                  <a:gd name="T52" fmla="*/ 74 w 77"/>
                  <a:gd name="T53" fmla="*/ 17 h 63"/>
                  <a:gd name="T54" fmla="*/ 73 w 77"/>
                  <a:gd name="T55" fmla="*/ 11 h 63"/>
                  <a:gd name="T56" fmla="*/ 67 w 77"/>
                  <a:gd name="T57" fmla="*/ 7 h 63"/>
                  <a:gd name="T58" fmla="*/ 66 w 77"/>
                  <a:gd name="T59" fmla="*/ 6 h 63"/>
                  <a:gd name="T60" fmla="*/ 46 w 77"/>
                  <a:gd name="T61" fmla="*/ 5 h 63"/>
                  <a:gd name="T62" fmla="*/ 42 w 77"/>
                  <a:gd name="T63" fmla="*/ 4 h 63"/>
                  <a:gd name="T64" fmla="*/ 37 w 77"/>
                  <a:gd name="T65" fmla="*/ 6 h 63"/>
                  <a:gd name="T66" fmla="*/ 33 w 77"/>
                  <a:gd name="T67" fmla="*/ 1 h 63"/>
                  <a:gd name="T68" fmla="*/ 16 w 77"/>
                  <a:gd name="T69" fmla="*/ 6 h 63"/>
                  <a:gd name="T70" fmla="*/ 3 w 77"/>
                  <a:gd name="T71" fmla="*/ 10 h 63"/>
                  <a:gd name="T72" fmla="*/ 1 w 77"/>
                  <a:gd name="T73" fmla="*/ 12 h 63"/>
                  <a:gd name="T74" fmla="*/ 1 w 77"/>
                  <a:gd name="T75"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63">
                    <a:moveTo>
                      <a:pt x="1" y="13"/>
                    </a:moveTo>
                    <a:cubicBezTo>
                      <a:pt x="2" y="15"/>
                      <a:pt x="2" y="20"/>
                      <a:pt x="1" y="22"/>
                    </a:cubicBezTo>
                    <a:cubicBezTo>
                      <a:pt x="0" y="23"/>
                      <a:pt x="0" y="24"/>
                      <a:pt x="1" y="25"/>
                    </a:cubicBezTo>
                    <a:cubicBezTo>
                      <a:pt x="3" y="25"/>
                      <a:pt x="3" y="27"/>
                      <a:pt x="3" y="29"/>
                    </a:cubicBezTo>
                    <a:cubicBezTo>
                      <a:pt x="3" y="30"/>
                      <a:pt x="4" y="30"/>
                      <a:pt x="4" y="33"/>
                    </a:cubicBezTo>
                    <a:cubicBezTo>
                      <a:pt x="4" y="36"/>
                      <a:pt x="5" y="38"/>
                      <a:pt x="6" y="39"/>
                    </a:cubicBezTo>
                    <a:cubicBezTo>
                      <a:pt x="7" y="40"/>
                      <a:pt x="7" y="42"/>
                      <a:pt x="6" y="43"/>
                    </a:cubicBezTo>
                    <a:cubicBezTo>
                      <a:pt x="8" y="44"/>
                      <a:pt x="10" y="45"/>
                      <a:pt x="11" y="46"/>
                    </a:cubicBezTo>
                    <a:cubicBezTo>
                      <a:pt x="15" y="47"/>
                      <a:pt x="16" y="48"/>
                      <a:pt x="16" y="49"/>
                    </a:cubicBezTo>
                    <a:cubicBezTo>
                      <a:pt x="17" y="51"/>
                      <a:pt x="20" y="53"/>
                      <a:pt x="21" y="51"/>
                    </a:cubicBezTo>
                    <a:cubicBezTo>
                      <a:pt x="21" y="49"/>
                      <a:pt x="24" y="50"/>
                      <a:pt x="25" y="50"/>
                    </a:cubicBezTo>
                    <a:cubicBezTo>
                      <a:pt x="27" y="50"/>
                      <a:pt x="27" y="52"/>
                      <a:pt x="27" y="53"/>
                    </a:cubicBezTo>
                    <a:cubicBezTo>
                      <a:pt x="28" y="54"/>
                      <a:pt x="31" y="54"/>
                      <a:pt x="33" y="55"/>
                    </a:cubicBezTo>
                    <a:cubicBezTo>
                      <a:pt x="34" y="55"/>
                      <a:pt x="34" y="58"/>
                      <a:pt x="36" y="59"/>
                    </a:cubicBezTo>
                    <a:cubicBezTo>
                      <a:pt x="38" y="61"/>
                      <a:pt x="40" y="58"/>
                      <a:pt x="41" y="59"/>
                    </a:cubicBezTo>
                    <a:cubicBezTo>
                      <a:pt x="42" y="60"/>
                      <a:pt x="46" y="61"/>
                      <a:pt x="48" y="60"/>
                    </a:cubicBezTo>
                    <a:cubicBezTo>
                      <a:pt x="50" y="59"/>
                      <a:pt x="51" y="61"/>
                      <a:pt x="54" y="60"/>
                    </a:cubicBezTo>
                    <a:cubicBezTo>
                      <a:pt x="57" y="60"/>
                      <a:pt x="60" y="61"/>
                      <a:pt x="61" y="62"/>
                    </a:cubicBezTo>
                    <a:cubicBezTo>
                      <a:pt x="61" y="62"/>
                      <a:pt x="64" y="63"/>
                      <a:pt x="66" y="63"/>
                    </a:cubicBezTo>
                    <a:cubicBezTo>
                      <a:pt x="66" y="62"/>
                      <a:pt x="65" y="59"/>
                      <a:pt x="65" y="58"/>
                    </a:cubicBezTo>
                    <a:cubicBezTo>
                      <a:pt x="66" y="57"/>
                      <a:pt x="72" y="51"/>
                      <a:pt x="73" y="50"/>
                    </a:cubicBezTo>
                    <a:cubicBezTo>
                      <a:pt x="74" y="49"/>
                      <a:pt x="76" y="49"/>
                      <a:pt x="76" y="47"/>
                    </a:cubicBezTo>
                    <a:cubicBezTo>
                      <a:pt x="77" y="46"/>
                      <a:pt x="74" y="40"/>
                      <a:pt x="73" y="39"/>
                    </a:cubicBezTo>
                    <a:cubicBezTo>
                      <a:pt x="72" y="38"/>
                      <a:pt x="72" y="34"/>
                      <a:pt x="73" y="32"/>
                    </a:cubicBezTo>
                    <a:cubicBezTo>
                      <a:pt x="73" y="30"/>
                      <a:pt x="70" y="29"/>
                      <a:pt x="70" y="28"/>
                    </a:cubicBezTo>
                    <a:cubicBezTo>
                      <a:pt x="70" y="27"/>
                      <a:pt x="73" y="25"/>
                      <a:pt x="75" y="24"/>
                    </a:cubicBezTo>
                    <a:cubicBezTo>
                      <a:pt x="76" y="23"/>
                      <a:pt x="76" y="18"/>
                      <a:pt x="74" y="17"/>
                    </a:cubicBezTo>
                    <a:cubicBezTo>
                      <a:pt x="73" y="16"/>
                      <a:pt x="72" y="14"/>
                      <a:pt x="73" y="11"/>
                    </a:cubicBezTo>
                    <a:cubicBezTo>
                      <a:pt x="74" y="9"/>
                      <a:pt x="68" y="7"/>
                      <a:pt x="67" y="7"/>
                    </a:cubicBezTo>
                    <a:cubicBezTo>
                      <a:pt x="67" y="7"/>
                      <a:pt x="67" y="6"/>
                      <a:pt x="66" y="6"/>
                    </a:cubicBezTo>
                    <a:cubicBezTo>
                      <a:pt x="61" y="7"/>
                      <a:pt x="47" y="6"/>
                      <a:pt x="46" y="5"/>
                    </a:cubicBezTo>
                    <a:cubicBezTo>
                      <a:pt x="45" y="5"/>
                      <a:pt x="43" y="4"/>
                      <a:pt x="42" y="4"/>
                    </a:cubicBezTo>
                    <a:cubicBezTo>
                      <a:pt x="41" y="5"/>
                      <a:pt x="39" y="6"/>
                      <a:pt x="37" y="6"/>
                    </a:cubicBezTo>
                    <a:cubicBezTo>
                      <a:pt x="34" y="6"/>
                      <a:pt x="33" y="3"/>
                      <a:pt x="33" y="1"/>
                    </a:cubicBezTo>
                    <a:cubicBezTo>
                      <a:pt x="33" y="0"/>
                      <a:pt x="19" y="2"/>
                      <a:pt x="16" y="6"/>
                    </a:cubicBezTo>
                    <a:cubicBezTo>
                      <a:pt x="12" y="10"/>
                      <a:pt x="3" y="8"/>
                      <a:pt x="3" y="10"/>
                    </a:cubicBezTo>
                    <a:cubicBezTo>
                      <a:pt x="3" y="12"/>
                      <a:pt x="2" y="13"/>
                      <a:pt x="1" y="12"/>
                    </a:cubicBezTo>
                    <a:cubicBezTo>
                      <a:pt x="1" y="13"/>
                      <a:pt x="1" y="13"/>
                      <a:pt x="1"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4" name="Freeform 68">
                <a:extLst>
                  <a:ext uri="{FF2B5EF4-FFF2-40B4-BE49-F238E27FC236}">
                    <a16:creationId xmlns:a16="http://schemas.microsoft.com/office/drawing/2014/main" id="{6184EAF3-4C97-42D2-BA81-9CEE7D03F9F6}"/>
                  </a:ext>
                </a:extLst>
              </p:cNvPr>
              <p:cNvSpPr>
                <a:spLocks/>
              </p:cNvSpPr>
              <p:nvPr/>
            </p:nvSpPr>
            <p:spPr bwMode="auto">
              <a:xfrm>
                <a:off x="5210811" y="3177613"/>
                <a:ext cx="66500" cy="62736"/>
              </a:xfrm>
              <a:custGeom>
                <a:avLst/>
                <a:gdLst>
                  <a:gd name="T0" fmla="*/ 21 w 29"/>
                  <a:gd name="T1" fmla="*/ 25 h 27"/>
                  <a:gd name="T2" fmla="*/ 28 w 29"/>
                  <a:gd name="T3" fmla="*/ 16 h 27"/>
                  <a:gd name="T4" fmla="*/ 29 w 29"/>
                  <a:gd name="T5" fmla="*/ 5 h 27"/>
                  <a:gd name="T6" fmla="*/ 21 w 29"/>
                  <a:gd name="T7" fmla="*/ 2 h 27"/>
                  <a:gd name="T8" fmla="*/ 9 w 29"/>
                  <a:gd name="T9" fmla="*/ 0 h 27"/>
                  <a:gd name="T10" fmla="*/ 4 w 29"/>
                  <a:gd name="T11" fmla="*/ 1 h 27"/>
                  <a:gd name="T12" fmla="*/ 0 w 29"/>
                  <a:gd name="T13" fmla="*/ 3 h 27"/>
                  <a:gd name="T14" fmla="*/ 4 w 29"/>
                  <a:gd name="T15" fmla="*/ 9 h 27"/>
                  <a:gd name="T16" fmla="*/ 10 w 29"/>
                  <a:gd name="T17" fmla="*/ 17 h 27"/>
                  <a:gd name="T18" fmla="*/ 17 w 29"/>
                  <a:gd name="T19" fmla="*/ 24 h 27"/>
                  <a:gd name="T20" fmla="*/ 21 w 29"/>
                  <a:gd name="T21" fmla="*/ 27 h 27"/>
                  <a:gd name="T22" fmla="*/ 21 w 29"/>
                  <a:gd name="T2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7">
                    <a:moveTo>
                      <a:pt x="21" y="25"/>
                    </a:moveTo>
                    <a:cubicBezTo>
                      <a:pt x="21" y="23"/>
                      <a:pt x="26" y="16"/>
                      <a:pt x="28" y="16"/>
                    </a:cubicBezTo>
                    <a:cubicBezTo>
                      <a:pt x="29" y="16"/>
                      <a:pt x="29" y="9"/>
                      <a:pt x="29" y="5"/>
                    </a:cubicBezTo>
                    <a:cubicBezTo>
                      <a:pt x="25" y="2"/>
                      <a:pt x="21" y="2"/>
                      <a:pt x="21" y="2"/>
                    </a:cubicBezTo>
                    <a:cubicBezTo>
                      <a:pt x="21" y="2"/>
                      <a:pt x="11" y="1"/>
                      <a:pt x="9" y="0"/>
                    </a:cubicBezTo>
                    <a:cubicBezTo>
                      <a:pt x="7" y="0"/>
                      <a:pt x="5" y="3"/>
                      <a:pt x="4" y="1"/>
                    </a:cubicBezTo>
                    <a:cubicBezTo>
                      <a:pt x="2" y="0"/>
                      <a:pt x="0" y="2"/>
                      <a:pt x="0" y="3"/>
                    </a:cubicBezTo>
                    <a:cubicBezTo>
                      <a:pt x="1" y="5"/>
                      <a:pt x="4" y="6"/>
                      <a:pt x="4" y="9"/>
                    </a:cubicBezTo>
                    <a:cubicBezTo>
                      <a:pt x="4" y="12"/>
                      <a:pt x="11" y="16"/>
                      <a:pt x="10" y="17"/>
                    </a:cubicBezTo>
                    <a:cubicBezTo>
                      <a:pt x="10" y="18"/>
                      <a:pt x="15" y="21"/>
                      <a:pt x="17" y="24"/>
                    </a:cubicBezTo>
                    <a:cubicBezTo>
                      <a:pt x="18" y="25"/>
                      <a:pt x="20" y="26"/>
                      <a:pt x="21" y="27"/>
                    </a:cubicBezTo>
                    <a:cubicBezTo>
                      <a:pt x="21" y="26"/>
                      <a:pt x="22" y="25"/>
                      <a:pt x="21"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5" name="Freeform 69">
                <a:extLst>
                  <a:ext uri="{FF2B5EF4-FFF2-40B4-BE49-F238E27FC236}">
                    <a16:creationId xmlns:a16="http://schemas.microsoft.com/office/drawing/2014/main" id="{4944A904-9457-43CC-9564-B6FF2430B682}"/>
                  </a:ext>
                </a:extLst>
              </p:cNvPr>
              <p:cNvSpPr>
                <a:spLocks/>
              </p:cNvSpPr>
              <p:nvPr/>
            </p:nvSpPr>
            <p:spPr bwMode="auto">
              <a:xfrm>
                <a:off x="5178188" y="3147499"/>
                <a:ext cx="99123" cy="85321"/>
              </a:xfrm>
              <a:custGeom>
                <a:avLst/>
                <a:gdLst>
                  <a:gd name="T0" fmla="*/ 24 w 43"/>
                  <a:gd name="T1" fmla="*/ 30 h 37"/>
                  <a:gd name="T2" fmla="*/ 18 w 43"/>
                  <a:gd name="T3" fmla="*/ 22 h 37"/>
                  <a:gd name="T4" fmla="*/ 14 w 43"/>
                  <a:gd name="T5" fmla="*/ 16 h 37"/>
                  <a:gd name="T6" fmla="*/ 18 w 43"/>
                  <a:gd name="T7" fmla="*/ 14 h 37"/>
                  <a:gd name="T8" fmla="*/ 23 w 43"/>
                  <a:gd name="T9" fmla="*/ 13 h 37"/>
                  <a:gd name="T10" fmla="*/ 35 w 43"/>
                  <a:gd name="T11" fmla="*/ 15 h 37"/>
                  <a:gd name="T12" fmla="*/ 43 w 43"/>
                  <a:gd name="T13" fmla="*/ 18 h 37"/>
                  <a:gd name="T14" fmla="*/ 42 w 43"/>
                  <a:gd name="T15" fmla="*/ 16 h 37"/>
                  <a:gd name="T16" fmla="*/ 40 w 43"/>
                  <a:gd name="T17" fmla="*/ 11 h 37"/>
                  <a:gd name="T18" fmla="*/ 38 w 43"/>
                  <a:gd name="T19" fmla="*/ 6 h 37"/>
                  <a:gd name="T20" fmla="*/ 35 w 43"/>
                  <a:gd name="T21" fmla="*/ 7 h 37"/>
                  <a:gd name="T22" fmla="*/ 27 w 43"/>
                  <a:gd name="T23" fmla="*/ 5 h 37"/>
                  <a:gd name="T24" fmla="*/ 20 w 43"/>
                  <a:gd name="T25" fmla="*/ 0 h 37"/>
                  <a:gd name="T26" fmla="*/ 15 w 43"/>
                  <a:gd name="T27" fmla="*/ 3 h 37"/>
                  <a:gd name="T28" fmla="*/ 13 w 43"/>
                  <a:gd name="T29" fmla="*/ 7 h 37"/>
                  <a:gd name="T30" fmla="*/ 10 w 43"/>
                  <a:gd name="T31" fmla="*/ 11 h 37"/>
                  <a:gd name="T32" fmla="*/ 5 w 43"/>
                  <a:gd name="T33" fmla="*/ 10 h 37"/>
                  <a:gd name="T34" fmla="*/ 0 w 43"/>
                  <a:gd name="T35" fmla="*/ 11 h 37"/>
                  <a:gd name="T36" fmla="*/ 1 w 43"/>
                  <a:gd name="T37" fmla="*/ 15 h 37"/>
                  <a:gd name="T38" fmla="*/ 7 w 43"/>
                  <a:gd name="T39" fmla="*/ 17 h 37"/>
                  <a:gd name="T40" fmla="*/ 14 w 43"/>
                  <a:gd name="T41" fmla="*/ 29 h 37"/>
                  <a:gd name="T42" fmla="*/ 21 w 43"/>
                  <a:gd name="T43" fmla="*/ 32 h 37"/>
                  <a:gd name="T44" fmla="*/ 28 w 43"/>
                  <a:gd name="T45" fmla="*/ 36 h 37"/>
                  <a:gd name="T46" fmla="*/ 31 w 43"/>
                  <a:gd name="T47" fmla="*/ 37 h 37"/>
                  <a:gd name="T48" fmla="*/ 24 w 43"/>
                  <a:gd name="T4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7">
                    <a:moveTo>
                      <a:pt x="24" y="30"/>
                    </a:moveTo>
                    <a:cubicBezTo>
                      <a:pt x="25" y="29"/>
                      <a:pt x="18" y="25"/>
                      <a:pt x="18" y="22"/>
                    </a:cubicBezTo>
                    <a:cubicBezTo>
                      <a:pt x="18" y="19"/>
                      <a:pt x="15" y="18"/>
                      <a:pt x="14" y="16"/>
                    </a:cubicBezTo>
                    <a:cubicBezTo>
                      <a:pt x="14" y="15"/>
                      <a:pt x="16" y="13"/>
                      <a:pt x="18" y="14"/>
                    </a:cubicBezTo>
                    <a:cubicBezTo>
                      <a:pt x="19" y="16"/>
                      <a:pt x="21" y="13"/>
                      <a:pt x="23" y="13"/>
                    </a:cubicBezTo>
                    <a:cubicBezTo>
                      <a:pt x="25" y="14"/>
                      <a:pt x="35" y="15"/>
                      <a:pt x="35" y="15"/>
                    </a:cubicBezTo>
                    <a:cubicBezTo>
                      <a:pt x="35" y="15"/>
                      <a:pt x="39" y="15"/>
                      <a:pt x="43" y="18"/>
                    </a:cubicBezTo>
                    <a:cubicBezTo>
                      <a:pt x="42" y="17"/>
                      <a:pt x="42" y="17"/>
                      <a:pt x="42" y="16"/>
                    </a:cubicBezTo>
                    <a:cubicBezTo>
                      <a:pt x="41" y="14"/>
                      <a:pt x="42" y="12"/>
                      <a:pt x="40" y="11"/>
                    </a:cubicBezTo>
                    <a:cubicBezTo>
                      <a:pt x="38" y="10"/>
                      <a:pt x="38" y="8"/>
                      <a:pt x="38" y="6"/>
                    </a:cubicBezTo>
                    <a:cubicBezTo>
                      <a:pt x="36" y="6"/>
                      <a:pt x="35" y="7"/>
                      <a:pt x="35" y="7"/>
                    </a:cubicBezTo>
                    <a:cubicBezTo>
                      <a:pt x="33" y="7"/>
                      <a:pt x="28" y="7"/>
                      <a:pt x="27" y="5"/>
                    </a:cubicBezTo>
                    <a:cubicBezTo>
                      <a:pt x="25" y="3"/>
                      <a:pt x="22" y="1"/>
                      <a:pt x="20" y="0"/>
                    </a:cubicBezTo>
                    <a:cubicBezTo>
                      <a:pt x="19" y="0"/>
                      <a:pt x="16" y="3"/>
                      <a:pt x="15" y="3"/>
                    </a:cubicBezTo>
                    <a:cubicBezTo>
                      <a:pt x="14" y="3"/>
                      <a:pt x="14" y="7"/>
                      <a:pt x="13" y="7"/>
                    </a:cubicBezTo>
                    <a:cubicBezTo>
                      <a:pt x="12" y="7"/>
                      <a:pt x="11" y="9"/>
                      <a:pt x="10" y="11"/>
                    </a:cubicBezTo>
                    <a:cubicBezTo>
                      <a:pt x="10" y="12"/>
                      <a:pt x="7" y="10"/>
                      <a:pt x="5" y="10"/>
                    </a:cubicBezTo>
                    <a:cubicBezTo>
                      <a:pt x="4" y="11"/>
                      <a:pt x="1" y="11"/>
                      <a:pt x="0" y="11"/>
                    </a:cubicBezTo>
                    <a:cubicBezTo>
                      <a:pt x="0" y="13"/>
                      <a:pt x="0" y="15"/>
                      <a:pt x="1" y="15"/>
                    </a:cubicBezTo>
                    <a:cubicBezTo>
                      <a:pt x="3" y="15"/>
                      <a:pt x="7" y="15"/>
                      <a:pt x="7" y="17"/>
                    </a:cubicBezTo>
                    <a:cubicBezTo>
                      <a:pt x="7" y="20"/>
                      <a:pt x="12" y="27"/>
                      <a:pt x="14" y="29"/>
                    </a:cubicBezTo>
                    <a:cubicBezTo>
                      <a:pt x="16" y="31"/>
                      <a:pt x="21" y="30"/>
                      <a:pt x="21" y="32"/>
                    </a:cubicBezTo>
                    <a:cubicBezTo>
                      <a:pt x="21" y="34"/>
                      <a:pt x="24" y="36"/>
                      <a:pt x="28" y="36"/>
                    </a:cubicBezTo>
                    <a:cubicBezTo>
                      <a:pt x="29" y="36"/>
                      <a:pt x="30" y="37"/>
                      <a:pt x="31" y="37"/>
                    </a:cubicBezTo>
                    <a:cubicBezTo>
                      <a:pt x="29" y="34"/>
                      <a:pt x="24" y="31"/>
                      <a:pt x="24" y="3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6" name="Freeform 70">
                <a:extLst>
                  <a:ext uri="{FF2B5EF4-FFF2-40B4-BE49-F238E27FC236}">
                    <a16:creationId xmlns:a16="http://schemas.microsoft.com/office/drawing/2014/main" id="{F4E4FACD-A861-4080-BD76-BA36ECF11B74}"/>
                  </a:ext>
                </a:extLst>
              </p:cNvPr>
              <p:cNvSpPr>
                <a:spLocks/>
              </p:cNvSpPr>
              <p:nvPr/>
            </p:nvSpPr>
            <p:spPr bwMode="auto">
              <a:xfrm>
                <a:off x="5273547" y="3237839"/>
                <a:ext cx="33878" cy="69010"/>
              </a:xfrm>
              <a:custGeom>
                <a:avLst/>
                <a:gdLst>
                  <a:gd name="T0" fmla="*/ 10 w 15"/>
                  <a:gd name="T1" fmla="*/ 25 h 30"/>
                  <a:gd name="T2" fmla="*/ 12 w 15"/>
                  <a:gd name="T3" fmla="*/ 22 h 30"/>
                  <a:gd name="T4" fmla="*/ 15 w 15"/>
                  <a:gd name="T5" fmla="*/ 18 h 30"/>
                  <a:gd name="T6" fmla="*/ 15 w 15"/>
                  <a:gd name="T7" fmla="*/ 17 h 30"/>
                  <a:gd name="T8" fmla="*/ 10 w 15"/>
                  <a:gd name="T9" fmla="*/ 12 h 30"/>
                  <a:gd name="T10" fmla="*/ 11 w 15"/>
                  <a:gd name="T11" fmla="*/ 4 h 30"/>
                  <a:gd name="T12" fmla="*/ 4 w 15"/>
                  <a:gd name="T13" fmla="*/ 0 h 30"/>
                  <a:gd name="T14" fmla="*/ 0 w 15"/>
                  <a:gd name="T15" fmla="*/ 6 h 30"/>
                  <a:gd name="T16" fmla="*/ 2 w 15"/>
                  <a:gd name="T17" fmla="*/ 11 h 30"/>
                  <a:gd name="T18" fmla="*/ 2 w 15"/>
                  <a:gd name="T19" fmla="*/ 23 h 30"/>
                  <a:gd name="T20" fmla="*/ 8 w 15"/>
                  <a:gd name="T21" fmla="*/ 30 h 30"/>
                  <a:gd name="T22" fmla="*/ 10 w 15"/>
                  <a:gd name="T2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0">
                    <a:moveTo>
                      <a:pt x="10" y="25"/>
                    </a:moveTo>
                    <a:cubicBezTo>
                      <a:pt x="12" y="25"/>
                      <a:pt x="11" y="23"/>
                      <a:pt x="12" y="22"/>
                    </a:cubicBezTo>
                    <a:cubicBezTo>
                      <a:pt x="13" y="21"/>
                      <a:pt x="15" y="18"/>
                      <a:pt x="15" y="18"/>
                    </a:cubicBezTo>
                    <a:cubicBezTo>
                      <a:pt x="15" y="17"/>
                      <a:pt x="15" y="17"/>
                      <a:pt x="15" y="17"/>
                    </a:cubicBezTo>
                    <a:cubicBezTo>
                      <a:pt x="12" y="16"/>
                      <a:pt x="11" y="14"/>
                      <a:pt x="10" y="12"/>
                    </a:cubicBezTo>
                    <a:cubicBezTo>
                      <a:pt x="10" y="10"/>
                      <a:pt x="10" y="7"/>
                      <a:pt x="11" y="4"/>
                    </a:cubicBezTo>
                    <a:cubicBezTo>
                      <a:pt x="10" y="3"/>
                      <a:pt x="5" y="0"/>
                      <a:pt x="4" y="0"/>
                    </a:cubicBezTo>
                    <a:cubicBezTo>
                      <a:pt x="3" y="0"/>
                      <a:pt x="1" y="3"/>
                      <a:pt x="0" y="6"/>
                    </a:cubicBezTo>
                    <a:cubicBezTo>
                      <a:pt x="3" y="7"/>
                      <a:pt x="5" y="9"/>
                      <a:pt x="2" y="11"/>
                    </a:cubicBezTo>
                    <a:cubicBezTo>
                      <a:pt x="0" y="13"/>
                      <a:pt x="0" y="21"/>
                      <a:pt x="2" y="23"/>
                    </a:cubicBezTo>
                    <a:cubicBezTo>
                      <a:pt x="5" y="25"/>
                      <a:pt x="5" y="28"/>
                      <a:pt x="8" y="30"/>
                    </a:cubicBezTo>
                    <a:cubicBezTo>
                      <a:pt x="8" y="28"/>
                      <a:pt x="9" y="25"/>
                      <a:pt x="1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7" name="Freeform 71">
                <a:extLst>
                  <a:ext uri="{FF2B5EF4-FFF2-40B4-BE49-F238E27FC236}">
                    <a16:creationId xmlns:a16="http://schemas.microsoft.com/office/drawing/2014/main" id="{03A0FB7F-2424-4415-8B1D-80E1F8E61350}"/>
                  </a:ext>
                </a:extLst>
              </p:cNvPr>
              <p:cNvSpPr>
                <a:spLocks/>
              </p:cNvSpPr>
              <p:nvPr/>
            </p:nvSpPr>
            <p:spPr bwMode="auto">
              <a:xfrm>
                <a:off x="5102904" y="3088527"/>
                <a:ext cx="135510" cy="61482"/>
              </a:xfrm>
              <a:custGeom>
                <a:avLst/>
                <a:gdLst>
                  <a:gd name="T0" fmla="*/ 50 w 59"/>
                  <a:gd name="T1" fmla="*/ 2 h 27"/>
                  <a:gd name="T2" fmla="*/ 43 w 59"/>
                  <a:gd name="T3" fmla="*/ 0 h 27"/>
                  <a:gd name="T4" fmla="*/ 41 w 59"/>
                  <a:gd name="T5" fmla="*/ 4 h 27"/>
                  <a:gd name="T6" fmla="*/ 34 w 59"/>
                  <a:gd name="T7" fmla="*/ 4 h 27"/>
                  <a:gd name="T8" fmla="*/ 30 w 59"/>
                  <a:gd name="T9" fmla="*/ 7 h 27"/>
                  <a:gd name="T10" fmla="*/ 27 w 59"/>
                  <a:gd name="T11" fmla="*/ 12 h 27"/>
                  <a:gd name="T12" fmla="*/ 23 w 59"/>
                  <a:gd name="T13" fmla="*/ 14 h 27"/>
                  <a:gd name="T14" fmla="*/ 15 w 59"/>
                  <a:gd name="T15" fmla="*/ 16 h 27"/>
                  <a:gd name="T16" fmla="*/ 11 w 59"/>
                  <a:gd name="T17" fmla="*/ 16 h 27"/>
                  <a:gd name="T18" fmla="*/ 6 w 59"/>
                  <a:gd name="T19" fmla="*/ 17 h 27"/>
                  <a:gd name="T20" fmla="*/ 1 w 59"/>
                  <a:gd name="T21" fmla="*/ 16 h 27"/>
                  <a:gd name="T22" fmla="*/ 0 w 59"/>
                  <a:gd name="T23" fmla="*/ 20 h 27"/>
                  <a:gd name="T24" fmla="*/ 4 w 59"/>
                  <a:gd name="T25" fmla="*/ 22 h 27"/>
                  <a:gd name="T26" fmla="*/ 9 w 59"/>
                  <a:gd name="T27" fmla="*/ 23 h 27"/>
                  <a:gd name="T28" fmla="*/ 14 w 59"/>
                  <a:gd name="T29" fmla="*/ 22 h 27"/>
                  <a:gd name="T30" fmla="*/ 21 w 59"/>
                  <a:gd name="T31" fmla="*/ 21 h 27"/>
                  <a:gd name="T32" fmla="*/ 22 w 59"/>
                  <a:gd name="T33" fmla="*/ 24 h 27"/>
                  <a:gd name="T34" fmla="*/ 30 w 59"/>
                  <a:gd name="T35" fmla="*/ 25 h 27"/>
                  <a:gd name="T36" fmla="*/ 39 w 59"/>
                  <a:gd name="T37" fmla="*/ 27 h 27"/>
                  <a:gd name="T38" fmla="*/ 46 w 59"/>
                  <a:gd name="T39" fmla="*/ 24 h 27"/>
                  <a:gd name="T40" fmla="*/ 51 w 59"/>
                  <a:gd name="T41" fmla="*/ 23 h 27"/>
                  <a:gd name="T42" fmla="*/ 51 w 59"/>
                  <a:gd name="T43" fmla="*/ 23 h 27"/>
                  <a:gd name="T44" fmla="*/ 52 w 59"/>
                  <a:gd name="T45" fmla="*/ 21 h 27"/>
                  <a:gd name="T46" fmla="*/ 54 w 59"/>
                  <a:gd name="T47" fmla="*/ 17 h 27"/>
                  <a:gd name="T48" fmla="*/ 55 w 59"/>
                  <a:gd name="T49" fmla="*/ 14 h 27"/>
                  <a:gd name="T50" fmla="*/ 58 w 59"/>
                  <a:gd name="T51" fmla="*/ 12 h 27"/>
                  <a:gd name="T52" fmla="*/ 59 w 59"/>
                  <a:gd name="T53" fmla="*/ 10 h 27"/>
                  <a:gd name="T54" fmla="*/ 56 w 59"/>
                  <a:gd name="T55" fmla="*/ 3 h 27"/>
                  <a:gd name="T56" fmla="*/ 50 w 59"/>
                  <a:gd name="T5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27">
                    <a:moveTo>
                      <a:pt x="50" y="2"/>
                    </a:moveTo>
                    <a:cubicBezTo>
                      <a:pt x="48" y="0"/>
                      <a:pt x="43" y="0"/>
                      <a:pt x="43" y="0"/>
                    </a:cubicBezTo>
                    <a:cubicBezTo>
                      <a:pt x="43" y="0"/>
                      <a:pt x="42" y="2"/>
                      <a:pt x="41" y="4"/>
                    </a:cubicBezTo>
                    <a:cubicBezTo>
                      <a:pt x="41" y="5"/>
                      <a:pt x="37" y="5"/>
                      <a:pt x="34" y="4"/>
                    </a:cubicBezTo>
                    <a:cubicBezTo>
                      <a:pt x="33" y="5"/>
                      <a:pt x="30" y="6"/>
                      <a:pt x="30" y="7"/>
                    </a:cubicBezTo>
                    <a:cubicBezTo>
                      <a:pt x="29" y="9"/>
                      <a:pt x="25" y="8"/>
                      <a:pt x="27" y="12"/>
                    </a:cubicBezTo>
                    <a:cubicBezTo>
                      <a:pt x="28" y="16"/>
                      <a:pt x="25" y="15"/>
                      <a:pt x="23" y="14"/>
                    </a:cubicBezTo>
                    <a:cubicBezTo>
                      <a:pt x="22" y="14"/>
                      <a:pt x="17" y="15"/>
                      <a:pt x="15" y="16"/>
                    </a:cubicBezTo>
                    <a:cubicBezTo>
                      <a:pt x="14" y="17"/>
                      <a:pt x="12" y="17"/>
                      <a:pt x="11" y="16"/>
                    </a:cubicBezTo>
                    <a:cubicBezTo>
                      <a:pt x="9" y="16"/>
                      <a:pt x="7" y="15"/>
                      <a:pt x="6" y="17"/>
                    </a:cubicBezTo>
                    <a:cubicBezTo>
                      <a:pt x="5" y="19"/>
                      <a:pt x="3" y="16"/>
                      <a:pt x="1" y="16"/>
                    </a:cubicBezTo>
                    <a:cubicBezTo>
                      <a:pt x="0" y="16"/>
                      <a:pt x="0" y="19"/>
                      <a:pt x="0" y="20"/>
                    </a:cubicBezTo>
                    <a:cubicBezTo>
                      <a:pt x="0" y="21"/>
                      <a:pt x="3" y="23"/>
                      <a:pt x="4" y="22"/>
                    </a:cubicBezTo>
                    <a:cubicBezTo>
                      <a:pt x="6" y="22"/>
                      <a:pt x="8" y="22"/>
                      <a:pt x="9" y="23"/>
                    </a:cubicBezTo>
                    <a:cubicBezTo>
                      <a:pt x="11" y="24"/>
                      <a:pt x="13" y="23"/>
                      <a:pt x="14" y="22"/>
                    </a:cubicBezTo>
                    <a:cubicBezTo>
                      <a:pt x="15" y="21"/>
                      <a:pt x="20" y="21"/>
                      <a:pt x="21" y="21"/>
                    </a:cubicBezTo>
                    <a:cubicBezTo>
                      <a:pt x="21" y="21"/>
                      <a:pt x="21" y="24"/>
                      <a:pt x="22" y="24"/>
                    </a:cubicBezTo>
                    <a:cubicBezTo>
                      <a:pt x="23" y="25"/>
                      <a:pt x="27" y="25"/>
                      <a:pt x="30" y="25"/>
                    </a:cubicBezTo>
                    <a:cubicBezTo>
                      <a:pt x="33" y="25"/>
                      <a:pt x="37" y="27"/>
                      <a:pt x="39" y="27"/>
                    </a:cubicBezTo>
                    <a:cubicBezTo>
                      <a:pt x="40" y="27"/>
                      <a:pt x="42" y="24"/>
                      <a:pt x="46" y="24"/>
                    </a:cubicBezTo>
                    <a:cubicBezTo>
                      <a:pt x="49" y="24"/>
                      <a:pt x="51" y="22"/>
                      <a:pt x="51" y="23"/>
                    </a:cubicBezTo>
                    <a:cubicBezTo>
                      <a:pt x="51" y="23"/>
                      <a:pt x="51" y="23"/>
                      <a:pt x="51" y="23"/>
                    </a:cubicBezTo>
                    <a:cubicBezTo>
                      <a:pt x="51" y="22"/>
                      <a:pt x="52" y="21"/>
                      <a:pt x="52" y="21"/>
                    </a:cubicBezTo>
                    <a:cubicBezTo>
                      <a:pt x="54" y="21"/>
                      <a:pt x="53" y="18"/>
                      <a:pt x="54" y="17"/>
                    </a:cubicBezTo>
                    <a:cubicBezTo>
                      <a:pt x="55" y="16"/>
                      <a:pt x="53" y="14"/>
                      <a:pt x="55" y="14"/>
                    </a:cubicBezTo>
                    <a:cubicBezTo>
                      <a:pt x="56" y="14"/>
                      <a:pt x="58" y="14"/>
                      <a:pt x="58" y="12"/>
                    </a:cubicBezTo>
                    <a:cubicBezTo>
                      <a:pt x="58" y="11"/>
                      <a:pt x="59" y="10"/>
                      <a:pt x="59" y="10"/>
                    </a:cubicBezTo>
                    <a:cubicBezTo>
                      <a:pt x="57" y="7"/>
                      <a:pt x="56" y="3"/>
                      <a:pt x="56" y="3"/>
                    </a:cubicBezTo>
                    <a:cubicBezTo>
                      <a:pt x="56" y="3"/>
                      <a:pt x="52" y="5"/>
                      <a:pt x="50"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8" name="Freeform 72">
                <a:extLst>
                  <a:ext uri="{FF2B5EF4-FFF2-40B4-BE49-F238E27FC236}">
                    <a16:creationId xmlns:a16="http://schemas.microsoft.com/office/drawing/2014/main" id="{7261AD89-BF62-4119-B212-B79E2DBA63DF}"/>
                  </a:ext>
                </a:extLst>
              </p:cNvPr>
              <p:cNvSpPr>
                <a:spLocks/>
              </p:cNvSpPr>
              <p:nvPr/>
            </p:nvSpPr>
            <p:spPr bwMode="auto">
              <a:xfrm>
                <a:off x="5220849" y="3094801"/>
                <a:ext cx="119199" cy="69010"/>
              </a:xfrm>
              <a:custGeom>
                <a:avLst/>
                <a:gdLst>
                  <a:gd name="T0" fmla="*/ 51 w 52"/>
                  <a:gd name="T1" fmla="*/ 6 h 30"/>
                  <a:gd name="T2" fmla="*/ 49 w 52"/>
                  <a:gd name="T3" fmla="*/ 5 h 30"/>
                  <a:gd name="T4" fmla="*/ 44 w 52"/>
                  <a:gd name="T5" fmla="*/ 3 h 30"/>
                  <a:gd name="T6" fmla="*/ 36 w 52"/>
                  <a:gd name="T7" fmla="*/ 1 h 30"/>
                  <a:gd name="T8" fmla="*/ 29 w 52"/>
                  <a:gd name="T9" fmla="*/ 5 h 30"/>
                  <a:gd name="T10" fmla="*/ 20 w 52"/>
                  <a:gd name="T11" fmla="*/ 8 h 30"/>
                  <a:gd name="T12" fmla="*/ 9 w 52"/>
                  <a:gd name="T13" fmla="*/ 8 h 30"/>
                  <a:gd name="T14" fmla="*/ 8 w 52"/>
                  <a:gd name="T15" fmla="*/ 7 h 30"/>
                  <a:gd name="T16" fmla="*/ 7 w 52"/>
                  <a:gd name="T17" fmla="*/ 9 h 30"/>
                  <a:gd name="T18" fmla="*/ 4 w 52"/>
                  <a:gd name="T19" fmla="*/ 11 h 30"/>
                  <a:gd name="T20" fmla="*/ 3 w 52"/>
                  <a:gd name="T21" fmla="*/ 14 h 30"/>
                  <a:gd name="T22" fmla="*/ 1 w 52"/>
                  <a:gd name="T23" fmla="*/ 18 h 30"/>
                  <a:gd name="T24" fmla="*/ 0 w 52"/>
                  <a:gd name="T25" fmla="*/ 20 h 30"/>
                  <a:gd name="T26" fmla="*/ 2 w 52"/>
                  <a:gd name="T27" fmla="*/ 23 h 30"/>
                  <a:gd name="T28" fmla="*/ 2 w 52"/>
                  <a:gd name="T29" fmla="*/ 23 h 30"/>
                  <a:gd name="T30" fmla="*/ 9 w 52"/>
                  <a:gd name="T31" fmla="*/ 28 h 30"/>
                  <a:gd name="T32" fmla="*/ 17 w 52"/>
                  <a:gd name="T33" fmla="*/ 30 h 30"/>
                  <a:gd name="T34" fmla="*/ 28 w 52"/>
                  <a:gd name="T35" fmla="*/ 26 h 30"/>
                  <a:gd name="T36" fmla="*/ 31 w 52"/>
                  <a:gd name="T37" fmla="*/ 27 h 30"/>
                  <a:gd name="T38" fmla="*/ 34 w 52"/>
                  <a:gd name="T39" fmla="*/ 28 h 30"/>
                  <a:gd name="T40" fmla="*/ 38 w 52"/>
                  <a:gd name="T41" fmla="*/ 24 h 30"/>
                  <a:gd name="T42" fmla="*/ 46 w 52"/>
                  <a:gd name="T43" fmla="*/ 12 h 30"/>
                  <a:gd name="T44" fmla="*/ 51 w 52"/>
                  <a:gd name="T45" fmla="*/ 9 h 30"/>
                  <a:gd name="T46" fmla="*/ 51 w 52"/>
                  <a:gd name="T4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30">
                    <a:moveTo>
                      <a:pt x="51" y="6"/>
                    </a:moveTo>
                    <a:cubicBezTo>
                      <a:pt x="50" y="6"/>
                      <a:pt x="49" y="5"/>
                      <a:pt x="49" y="5"/>
                    </a:cubicBezTo>
                    <a:cubicBezTo>
                      <a:pt x="46" y="4"/>
                      <a:pt x="44" y="4"/>
                      <a:pt x="44" y="3"/>
                    </a:cubicBezTo>
                    <a:cubicBezTo>
                      <a:pt x="42" y="2"/>
                      <a:pt x="37" y="1"/>
                      <a:pt x="36" y="1"/>
                    </a:cubicBezTo>
                    <a:cubicBezTo>
                      <a:pt x="35" y="0"/>
                      <a:pt x="30" y="5"/>
                      <a:pt x="29" y="5"/>
                    </a:cubicBezTo>
                    <a:cubicBezTo>
                      <a:pt x="27" y="5"/>
                      <a:pt x="20" y="6"/>
                      <a:pt x="20" y="8"/>
                    </a:cubicBezTo>
                    <a:cubicBezTo>
                      <a:pt x="20" y="10"/>
                      <a:pt x="12" y="10"/>
                      <a:pt x="9" y="8"/>
                    </a:cubicBezTo>
                    <a:cubicBezTo>
                      <a:pt x="9" y="8"/>
                      <a:pt x="9" y="7"/>
                      <a:pt x="8" y="7"/>
                    </a:cubicBezTo>
                    <a:cubicBezTo>
                      <a:pt x="8" y="7"/>
                      <a:pt x="7" y="8"/>
                      <a:pt x="7" y="9"/>
                    </a:cubicBezTo>
                    <a:cubicBezTo>
                      <a:pt x="7" y="11"/>
                      <a:pt x="5" y="11"/>
                      <a:pt x="4" y="11"/>
                    </a:cubicBezTo>
                    <a:cubicBezTo>
                      <a:pt x="2" y="11"/>
                      <a:pt x="4" y="13"/>
                      <a:pt x="3" y="14"/>
                    </a:cubicBezTo>
                    <a:cubicBezTo>
                      <a:pt x="2" y="15"/>
                      <a:pt x="3" y="18"/>
                      <a:pt x="1" y="18"/>
                    </a:cubicBezTo>
                    <a:cubicBezTo>
                      <a:pt x="1" y="18"/>
                      <a:pt x="0" y="19"/>
                      <a:pt x="0" y="20"/>
                    </a:cubicBezTo>
                    <a:cubicBezTo>
                      <a:pt x="1" y="20"/>
                      <a:pt x="2" y="23"/>
                      <a:pt x="2" y="23"/>
                    </a:cubicBezTo>
                    <a:cubicBezTo>
                      <a:pt x="2" y="23"/>
                      <a:pt x="2" y="23"/>
                      <a:pt x="2" y="23"/>
                    </a:cubicBezTo>
                    <a:cubicBezTo>
                      <a:pt x="4" y="24"/>
                      <a:pt x="7" y="26"/>
                      <a:pt x="9" y="28"/>
                    </a:cubicBezTo>
                    <a:cubicBezTo>
                      <a:pt x="10" y="30"/>
                      <a:pt x="15" y="30"/>
                      <a:pt x="17" y="30"/>
                    </a:cubicBezTo>
                    <a:cubicBezTo>
                      <a:pt x="19" y="29"/>
                      <a:pt x="28" y="26"/>
                      <a:pt x="28" y="26"/>
                    </a:cubicBezTo>
                    <a:cubicBezTo>
                      <a:pt x="28" y="26"/>
                      <a:pt x="30" y="27"/>
                      <a:pt x="31" y="27"/>
                    </a:cubicBezTo>
                    <a:cubicBezTo>
                      <a:pt x="32" y="27"/>
                      <a:pt x="33" y="27"/>
                      <a:pt x="34" y="28"/>
                    </a:cubicBezTo>
                    <a:cubicBezTo>
                      <a:pt x="34" y="27"/>
                      <a:pt x="36" y="26"/>
                      <a:pt x="38" y="24"/>
                    </a:cubicBezTo>
                    <a:cubicBezTo>
                      <a:pt x="41" y="22"/>
                      <a:pt x="45" y="13"/>
                      <a:pt x="46" y="12"/>
                    </a:cubicBezTo>
                    <a:cubicBezTo>
                      <a:pt x="47" y="11"/>
                      <a:pt x="50" y="10"/>
                      <a:pt x="51" y="9"/>
                    </a:cubicBezTo>
                    <a:cubicBezTo>
                      <a:pt x="52" y="8"/>
                      <a:pt x="52" y="7"/>
                      <a:pt x="51"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9" name="Freeform 73">
                <a:extLst>
                  <a:ext uri="{FF2B5EF4-FFF2-40B4-BE49-F238E27FC236}">
                    <a16:creationId xmlns:a16="http://schemas.microsoft.com/office/drawing/2014/main" id="{C62D85B3-7D00-4F2A-9B43-37BC2F385875}"/>
                  </a:ext>
                </a:extLst>
              </p:cNvPr>
              <p:cNvSpPr>
                <a:spLocks/>
              </p:cNvSpPr>
              <p:nvPr/>
            </p:nvSpPr>
            <p:spPr bwMode="auto">
              <a:xfrm>
                <a:off x="5149329" y="3039593"/>
                <a:ext cx="116690" cy="60227"/>
              </a:xfrm>
              <a:custGeom>
                <a:avLst/>
                <a:gdLst>
                  <a:gd name="T0" fmla="*/ 49 w 51"/>
                  <a:gd name="T1" fmla="*/ 12 h 26"/>
                  <a:gd name="T2" fmla="*/ 43 w 51"/>
                  <a:gd name="T3" fmla="*/ 10 h 26"/>
                  <a:gd name="T4" fmla="*/ 41 w 51"/>
                  <a:gd name="T5" fmla="*/ 7 h 26"/>
                  <a:gd name="T6" fmla="*/ 37 w 51"/>
                  <a:gd name="T7" fmla="*/ 8 h 26"/>
                  <a:gd name="T8" fmla="*/ 32 w 51"/>
                  <a:gd name="T9" fmla="*/ 6 h 26"/>
                  <a:gd name="T10" fmla="*/ 27 w 51"/>
                  <a:gd name="T11" fmla="*/ 3 h 26"/>
                  <a:gd name="T12" fmla="*/ 22 w 51"/>
                  <a:gd name="T13" fmla="*/ 0 h 26"/>
                  <a:gd name="T14" fmla="*/ 22 w 51"/>
                  <a:gd name="T15" fmla="*/ 1 h 26"/>
                  <a:gd name="T16" fmla="*/ 18 w 51"/>
                  <a:gd name="T17" fmla="*/ 1 h 26"/>
                  <a:gd name="T18" fmla="*/ 11 w 51"/>
                  <a:gd name="T19" fmla="*/ 4 h 26"/>
                  <a:gd name="T20" fmla="*/ 3 w 51"/>
                  <a:gd name="T21" fmla="*/ 7 h 26"/>
                  <a:gd name="T22" fmla="*/ 3 w 51"/>
                  <a:gd name="T23" fmla="*/ 12 h 26"/>
                  <a:gd name="T24" fmla="*/ 6 w 51"/>
                  <a:gd name="T25" fmla="*/ 18 h 26"/>
                  <a:gd name="T26" fmla="*/ 14 w 51"/>
                  <a:gd name="T27" fmla="*/ 25 h 26"/>
                  <a:gd name="T28" fmla="*/ 14 w 51"/>
                  <a:gd name="T29" fmla="*/ 25 h 26"/>
                  <a:gd name="T30" fmla="*/ 21 w 51"/>
                  <a:gd name="T31" fmla="*/ 25 h 26"/>
                  <a:gd name="T32" fmla="*/ 23 w 51"/>
                  <a:gd name="T33" fmla="*/ 21 h 26"/>
                  <a:gd name="T34" fmla="*/ 30 w 51"/>
                  <a:gd name="T35" fmla="*/ 23 h 26"/>
                  <a:gd name="T36" fmla="*/ 36 w 51"/>
                  <a:gd name="T37" fmla="*/ 24 h 26"/>
                  <a:gd name="T38" fmla="*/ 37 w 51"/>
                  <a:gd name="T39" fmla="*/ 26 h 26"/>
                  <a:gd name="T40" fmla="*/ 39 w 51"/>
                  <a:gd name="T41" fmla="*/ 23 h 26"/>
                  <a:gd name="T42" fmla="*/ 47 w 51"/>
                  <a:gd name="T43" fmla="*/ 19 h 26"/>
                  <a:gd name="T44" fmla="*/ 51 w 51"/>
                  <a:gd name="T45" fmla="*/ 16 h 26"/>
                  <a:gd name="T46" fmla="*/ 49 w 51"/>
                  <a:gd name="T4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26">
                    <a:moveTo>
                      <a:pt x="49" y="12"/>
                    </a:moveTo>
                    <a:cubicBezTo>
                      <a:pt x="47" y="11"/>
                      <a:pt x="44" y="11"/>
                      <a:pt x="43" y="10"/>
                    </a:cubicBezTo>
                    <a:cubicBezTo>
                      <a:pt x="43" y="9"/>
                      <a:pt x="43" y="7"/>
                      <a:pt x="41" y="7"/>
                    </a:cubicBezTo>
                    <a:cubicBezTo>
                      <a:pt x="40" y="7"/>
                      <a:pt x="37" y="6"/>
                      <a:pt x="37" y="8"/>
                    </a:cubicBezTo>
                    <a:cubicBezTo>
                      <a:pt x="36" y="10"/>
                      <a:pt x="33" y="8"/>
                      <a:pt x="32" y="6"/>
                    </a:cubicBezTo>
                    <a:cubicBezTo>
                      <a:pt x="32" y="5"/>
                      <a:pt x="31" y="4"/>
                      <a:pt x="27" y="3"/>
                    </a:cubicBezTo>
                    <a:cubicBezTo>
                      <a:pt x="26" y="2"/>
                      <a:pt x="24" y="1"/>
                      <a:pt x="22" y="0"/>
                    </a:cubicBezTo>
                    <a:cubicBezTo>
                      <a:pt x="22" y="0"/>
                      <a:pt x="22" y="1"/>
                      <a:pt x="22" y="1"/>
                    </a:cubicBezTo>
                    <a:cubicBezTo>
                      <a:pt x="21" y="2"/>
                      <a:pt x="19" y="0"/>
                      <a:pt x="18" y="1"/>
                    </a:cubicBezTo>
                    <a:cubicBezTo>
                      <a:pt x="17" y="2"/>
                      <a:pt x="13" y="2"/>
                      <a:pt x="11" y="4"/>
                    </a:cubicBezTo>
                    <a:cubicBezTo>
                      <a:pt x="9" y="6"/>
                      <a:pt x="5" y="7"/>
                      <a:pt x="3" y="7"/>
                    </a:cubicBezTo>
                    <a:cubicBezTo>
                      <a:pt x="0" y="8"/>
                      <a:pt x="2" y="10"/>
                      <a:pt x="3" y="12"/>
                    </a:cubicBezTo>
                    <a:cubicBezTo>
                      <a:pt x="4" y="13"/>
                      <a:pt x="4" y="17"/>
                      <a:pt x="6" y="18"/>
                    </a:cubicBezTo>
                    <a:cubicBezTo>
                      <a:pt x="8" y="20"/>
                      <a:pt x="14" y="23"/>
                      <a:pt x="14" y="25"/>
                    </a:cubicBezTo>
                    <a:cubicBezTo>
                      <a:pt x="14" y="25"/>
                      <a:pt x="14" y="25"/>
                      <a:pt x="14" y="25"/>
                    </a:cubicBezTo>
                    <a:cubicBezTo>
                      <a:pt x="17" y="26"/>
                      <a:pt x="21" y="26"/>
                      <a:pt x="21" y="25"/>
                    </a:cubicBezTo>
                    <a:cubicBezTo>
                      <a:pt x="22" y="23"/>
                      <a:pt x="23" y="21"/>
                      <a:pt x="23" y="21"/>
                    </a:cubicBezTo>
                    <a:cubicBezTo>
                      <a:pt x="23" y="21"/>
                      <a:pt x="28" y="21"/>
                      <a:pt x="30" y="23"/>
                    </a:cubicBezTo>
                    <a:cubicBezTo>
                      <a:pt x="32" y="26"/>
                      <a:pt x="36" y="24"/>
                      <a:pt x="36" y="24"/>
                    </a:cubicBezTo>
                    <a:cubicBezTo>
                      <a:pt x="36" y="24"/>
                      <a:pt x="36" y="25"/>
                      <a:pt x="37" y="26"/>
                    </a:cubicBezTo>
                    <a:cubicBezTo>
                      <a:pt x="37" y="24"/>
                      <a:pt x="38" y="23"/>
                      <a:pt x="39" y="23"/>
                    </a:cubicBezTo>
                    <a:cubicBezTo>
                      <a:pt x="41" y="23"/>
                      <a:pt x="44" y="23"/>
                      <a:pt x="47" y="19"/>
                    </a:cubicBezTo>
                    <a:cubicBezTo>
                      <a:pt x="48" y="18"/>
                      <a:pt x="50" y="16"/>
                      <a:pt x="51" y="16"/>
                    </a:cubicBezTo>
                    <a:cubicBezTo>
                      <a:pt x="50" y="14"/>
                      <a:pt x="50" y="12"/>
                      <a:pt x="49" y="1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0" name="Freeform 74">
                <a:extLst>
                  <a:ext uri="{FF2B5EF4-FFF2-40B4-BE49-F238E27FC236}">
                    <a16:creationId xmlns:a16="http://schemas.microsoft.com/office/drawing/2014/main" id="{43E09CAD-F1B7-4976-8DB6-DD622BD913E7}"/>
                  </a:ext>
                </a:extLst>
              </p:cNvPr>
              <p:cNvSpPr>
                <a:spLocks/>
              </p:cNvSpPr>
              <p:nvPr/>
            </p:nvSpPr>
            <p:spPr bwMode="auto">
              <a:xfrm>
                <a:off x="5234651" y="3074725"/>
                <a:ext cx="102888" cy="43915"/>
              </a:xfrm>
              <a:custGeom>
                <a:avLst/>
                <a:gdLst>
                  <a:gd name="T0" fmla="*/ 33 w 45"/>
                  <a:gd name="T1" fmla="*/ 2 h 19"/>
                  <a:gd name="T2" fmla="*/ 27 w 45"/>
                  <a:gd name="T3" fmla="*/ 2 h 19"/>
                  <a:gd name="T4" fmla="*/ 20 w 45"/>
                  <a:gd name="T5" fmla="*/ 1 h 19"/>
                  <a:gd name="T6" fmla="*/ 15 w 45"/>
                  <a:gd name="T7" fmla="*/ 1 h 19"/>
                  <a:gd name="T8" fmla="*/ 14 w 45"/>
                  <a:gd name="T9" fmla="*/ 1 h 19"/>
                  <a:gd name="T10" fmla="*/ 10 w 45"/>
                  <a:gd name="T11" fmla="*/ 4 h 19"/>
                  <a:gd name="T12" fmla="*/ 2 w 45"/>
                  <a:gd name="T13" fmla="*/ 8 h 19"/>
                  <a:gd name="T14" fmla="*/ 0 w 45"/>
                  <a:gd name="T15" fmla="*/ 11 h 19"/>
                  <a:gd name="T16" fmla="*/ 3 w 45"/>
                  <a:gd name="T17" fmla="*/ 17 h 19"/>
                  <a:gd name="T18" fmla="*/ 14 w 45"/>
                  <a:gd name="T19" fmla="*/ 17 h 19"/>
                  <a:gd name="T20" fmla="*/ 23 w 45"/>
                  <a:gd name="T21" fmla="*/ 14 h 19"/>
                  <a:gd name="T22" fmla="*/ 30 w 45"/>
                  <a:gd name="T23" fmla="*/ 10 h 19"/>
                  <a:gd name="T24" fmla="*/ 38 w 45"/>
                  <a:gd name="T25" fmla="*/ 12 h 19"/>
                  <a:gd name="T26" fmla="*/ 43 w 45"/>
                  <a:gd name="T27" fmla="*/ 14 h 19"/>
                  <a:gd name="T28" fmla="*/ 41 w 45"/>
                  <a:gd name="T29" fmla="*/ 11 h 19"/>
                  <a:gd name="T30" fmla="*/ 45 w 45"/>
                  <a:gd name="T31" fmla="*/ 5 h 19"/>
                  <a:gd name="T32" fmla="*/ 45 w 45"/>
                  <a:gd name="T33" fmla="*/ 5 h 19"/>
                  <a:gd name="T34" fmla="*/ 40 w 45"/>
                  <a:gd name="T35" fmla="*/ 4 h 19"/>
                  <a:gd name="T36" fmla="*/ 33 w 45"/>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19">
                    <a:moveTo>
                      <a:pt x="33" y="2"/>
                    </a:moveTo>
                    <a:cubicBezTo>
                      <a:pt x="30" y="3"/>
                      <a:pt x="29" y="1"/>
                      <a:pt x="27" y="2"/>
                    </a:cubicBezTo>
                    <a:cubicBezTo>
                      <a:pt x="25" y="3"/>
                      <a:pt x="21" y="2"/>
                      <a:pt x="20" y="1"/>
                    </a:cubicBezTo>
                    <a:cubicBezTo>
                      <a:pt x="19" y="0"/>
                      <a:pt x="17" y="3"/>
                      <a:pt x="15" y="1"/>
                    </a:cubicBezTo>
                    <a:cubicBezTo>
                      <a:pt x="15" y="1"/>
                      <a:pt x="15" y="1"/>
                      <a:pt x="14" y="1"/>
                    </a:cubicBezTo>
                    <a:cubicBezTo>
                      <a:pt x="13" y="1"/>
                      <a:pt x="11" y="3"/>
                      <a:pt x="10" y="4"/>
                    </a:cubicBezTo>
                    <a:cubicBezTo>
                      <a:pt x="7" y="8"/>
                      <a:pt x="4" y="8"/>
                      <a:pt x="2" y="8"/>
                    </a:cubicBezTo>
                    <a:cubicBezTo>
                      <a:pt x="1" y="8"/>
                      <a:pt x="0" y="9"/>
                      <a:pt x="0" y="11"/>
                    </a:cubicBezTo>
                    <a:cubicBezTo>
                      <a:pt x="0" y="13"/>
                      <a:pt x="2" y="16"/>
                      <a:pt x="3" y="17"/>
                    </a:cubicBezTo>
                    <a:cubicBezTo>
                      <a:pt x="6" y="19"/>
                      <a:pt x="14" y="19"/>
                      <a:pt x="14" y="17"/>
                    </a:cubicBezTo>
                    <a:cubicBezTo>
                      <a:pt x="14" y="15"/>
                      <a:pt x="21" y="14"/>
                      <a:pt x="23" y="14"/>
                    </a:cubicBezTo>
                    <a:cubicBezTo>
                      <a:pt x="24" y="14"/>
                      <a:pt x="29" y="9"/>
                      <a:pt x="30" y="10"/>
                    </a:cubicBezTo>
                    <a:cubicBezTo>
                      <a:pt x="31" y="10"/>
                      <a:pt x="36" y="11"/>
                      <a:pt x="38" y="12"/>
                    </a:cubicBezTo>
                    <a:cubicBezTo>
                      <a:pt x="38" y="13"/>
                      <a:pt x="40" y="13"/>
                      <a:pt x="43" y="14"/>
                    </a:cubicBezTo>
                    <a:cubicBezTo>
                      <a:pt x="42" y="13"/>
                      <a:pt x="41" y="12"/>
                      <a:pt x="41" y="11"/>
                    </a:cubicBezTo>
                    <a:cubicBezTo>
                      <a:pt x="41" y="10"/>
                      <a:pt x="44" y="6"/>
                      <a:pt x="45" y="5"/>
                    </a:cubicBezTo>
                    <a:cubicBezTo>
                      <a:pt x="45" y="5"/>
                      <a:pt x="45" y="5"/>
                      <a:pt x="45" y="5"/>
                    </a:cubicBezTo>
                    <a:cubicBezTo>
                      <a:pt x="43" y="5"/>
                      <a:pt x="40" y="4"/>
                      <a:pt x="40" y="4"/>
                    </a:cubicBezTo>
                    <a:cubicBezTo>
                      <a:pt x="39" y="3"/>
                      <a:pt x="36" y="2"/>
                      <a:pt x="3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1" name="Freeform 75">
                <a:extLst>
                  <a:ext uri="{FF2B5EF4-FFF2-40B4-BE49-F238E27FC236}">
                    <a16:creationId xmlns:a16="http://schemas.microsoft.com/office/drawing/2014/main" id="{E62CE6AE-0A7B-4EAB-B9D2-48AE270249A4}"/>
                  </a:ext>
                </a:extLst>
              </p:cNvPr>
              <p:cNvSpPr>
                <a:spLocks/>
              </p:cNvSpPr>
              <p:nvPr/>
            </p:nvSpPr>
            <p:spPr bwMode="auto">
              <a:xfrm>
                <a:off x="4740289" y="3249132"/>
                <a:ext cx="70265" cy="115435"/>
              </a:xfrm>
              <a:custGeom>
                <a:avLst/>
                <a:gdLst>
                  <a:gd name="T0" fmla="*/ 22 w 30"/>
                  <a:gd name="T1" fmla="*/ 40 h 50"/>
                  <a:gd name="T2" fmla="*/ 20 w 30"/>
                  <a:gd name="T3" fmla="*/ 36 h 50"/>
                  <a:gd name="T4" fmla="*/ 22 w 30"/>
                  <a:gd name="T5" fmla="*/ 32 h 50"/>
                  <a:gd name="T6" fmla="*/ 20 w 30"/>
                  <a:gd name="T7" fmla="*/ 28 h 50"/>
                  <a:gd name="T8" fmla="*/ 22 w 30"/>
                  <a:gd name="T9" fmla="*/ 24 h 50"/>
                  <a:gd name="T10" fmla="*/ 23 w 30"/>
                  <a:gd name="T11" fmla="*/ 19 h 50"/>
                  <a:gd name="T12" fmla="*/ 23 w 30"/>
                  <a:gd name="T13" fmla="*/ 11 h 50"/>
                  <a:gd name="T14" fmla="*/ 28 w 30"/>
                  <a:gd name="T15" fmla="*/ 7 h 50"/>
                  <a:gd name="T16" fmla="*/ 26 w 30"/>
                  <a:gd name="T17" fmla="*/ 4 h 50"/>
                  <a:gd name="T18" fmla="*/ 21 w 30"/>
                  <a:gd name="T19" fmla="*/ 3 h 50"/>
                  <a:gd name="T20" fmla="*/ 18 w 30"/>
                  <a:gd name="T21" fmla="*/ 3 h 50"/>
                  <a:gd name="T22" fmla="*/ 13 w 30"/>
                  <a:gd name="T23" fmla="*/ 2 h 50"/>
                  <a:gd name="T24" fmla="*/ 10 w 30"/>
                  <a:gd name="T25" fmla="*/ 1 h 50"/>
                  <a:gd name="T26" fmla="*/ 8 w 30"/>
                  <a:gd name="T27" fmla="*/ 2 h 50"/>
                  <a:gd name="T28" fmla="*/ 8 w 30"/>
                  <a:gd name="T29" fmla="*/ 8 h 50"/>
                  <a:gd name="T30" fmla="*/ 3 w 30"/>
                  <a:gd name="T31" fmla="*/ 27 h 50"/>
                  <a:gd name="T32" fmla="*/ 6 w 30"/>
                  <a:gd name="T33" fmla="*/ 34 h 50"/>
                  <a:gd name="T34" fmla="*/ 7 w 30"/>
                  <a:gd name="T35" fmla="*/ 48 h 50"/>
                  <a:gd name="T36" fmla="*/ 13 w 30"/>
                  <a:gd name="T37" fmla="*/ 49 h 50"/>
                  <a:gd name="T38" fmla="*/ 20 w 30"/>
                  <a:gd name="T39" fmla="*/ 48 h 50"/>
                  <a:gd name="T40" fmla="*/ 19 w 30"/>
                  <a:gd name="T41" fmla="*/ 45 h 50"/>
                  <a:gd name="T42" fmla="*/ 22 w 30"/>
                  <a:gd name="T43"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0">
                    <a:moveTo>
                      <a:pt x="22" y="40"/>
                    </a:moveTo>
                    <a:cubicBezTo>
                      <a:pt x="25" y="40"/>
                      <a:pt x="21" y="37"/>
                      <a:pt x="20" y="36"/>
                    </a:cubicBezTo>
                    <a:cubicBezTo>
                      <a:pt x="19" y="35"/>
                      <a:pt x="20" y="32"/>
                      <a:pt x="22" y="32"/>
                    </a:cubicBezTo>
                    <a:cubicBezTo>
                      <a:pt x="24" y="32"/>
                      <a:pt x="22" y="30"/>
                      <a:pt x="20" y="28"/>
                    </a:cubicBezTo>
                    <a:cubicBezTo>
                      <a:pt x="18" y="25"/>
                      <a:pt x="20" y="24"/>
                      <a:pt x="22" y="24"/>
                    </a:cubicBezTo>
                    <a:cubicBezTo>
                      <a:pt x="24" y="24"/>
                      <a:pt x="21" y="21"/>
                      <a:pt x="23" y="19"/>
                    </a:cubicBezTo>
                    <a:cubicBezTo>
                      <a:pt x="25" y="17"/>
                      <a:pt x="23" y="13"/>
                      <a:pt x="23" y="11"/>
                    </a:cubicBezTo>
                    <a:cubicBezTo>
                      <a:pt x="23" y="10"/>
                      <a:pt x="26" y="9"/>
                      <a:pt x="28" y="7"/>
                    </a:cubicBezTo>
                    <a:cubicBezTo>
                      <a:pt x="30" y="4"/>
                      <a:pt x="26" y="5"/>
                      <a:pt x="26" y="4"/>
                    </a:cubicBezTo>
                    <a:cubicBezTo>
                      <a:pt x="26" y="2"/>
                      <a:pt x="23" y="1"/>
                      <a:pt x="21" y="3"/>
                    </a:cubicBezTo>
                    <a:cubicBezTo>
                      <a:pt x="19" y="4"/>
                      <a:pt x="20" y="3"/>
                      <a:pt x="18" y="3"/>
                    </a:cubicBezTo>
                    <a:cubicBezTo>
                      <a:pt x="16" y="3"/>
                      <a:pt x="13" y="3"/>
                      <a:pt x="13" y="2"/>
                    </a:cubicBezTo>
                    <a:cubicBezTo>
                      <a:pt x="13" y="0"/>
                      <a:pt x="12" y="0"/>
                      <a:pt x="10" y="1"/>
                    </a:cubicBezTo>
                    <a:cubicBezTo>
                      <a:pt x="10" y="2"/>
                      <a:pt x="9" y="2"/>
                      <a:pt x="8" y="2"/>
                    </a:cubicBezTo>
                    <a:cubicBezTo>
                      <a:pt x="8" y="4"/>
                      <a:pt x="7" y="7"/>
                      <a:pt x="8" y="8"/>
                    </a:cubicBezTo>
                    <a:cubicBezTo>
                      <a:pt x="10" y="10"/>
                      <a:pt x="6" y="23"/>
                      <a:pt x="3" y="27"/>
                    </a:cubicBezTo>
                    <a:cubicBezTo>
                      <a:pt x="0" y="30"/>
                      <a:pt x="3" y="31"/>
                      <a:pt x="6" y="34"/>
                    </a:cubicBezTo>
                    <a:cubicBezTo>
                      <a:pt x="9" y="36"/>
                      <a:pt x="7" y="45"/>
                      <a:pt x="7" y="48"/>
                    </a:cubicBezTo>
                    <a:cubicBezTo>
                      <a:pt x="7" y="50"/>
                      <a:pt x="10" y="49"/>
                      <a:pt x="13" y="49"/>
                    </a:cubicBezTo>
                    <a:cubicBezTo>
                      <a:pt x="15" y="49"/>
                      <a:pt x="18" y="48"/>
                      <a:pt x="20" y="48"/>
                    </a:cubicBezTo>
                    <a:cubicBezTo>
                      <a:pt x="19" y="47"/>
                      <a:pt x="19" y="46"/>
                      <a:pt x="19" y="45"/>
                    </a:cubicBezTo>
                    <a:cubicBezTo>
                      <a:pt x="19" y="43"/>
                      <a:pt x="19" y="41"/>
                      <a:pt x="22" y="4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2" name="Freeform 76">
                <a:extLst>
                  <a:ext uri="{FF2B5EF4-FFF2-40B4-BE49-F238E27FC236}">
                    <a16:creationId xmlns:a16="http://schemas.microsoft.com/office/drawing/2014/main" id="{C5C8C398-0499-4263-B9EE-B41CB2279C55}"/>
                  </a:ext>
                </a:extLst>
              </p:cNvPr>
              <p:cNvSpPr>
                <a:spLocks/>
              </p:cNvSpPr>
              <p:nvPr/>
            </p:nvSpPr>
            <p:spPr bwMode="auto">
              <a:xfrm>
                <a:off x="4982451" y="2979366"/>
                <a:ext cx="76538" cy="65246"/>
              </a:xfrm>
              <a:custGeom>
                <a:avLst/>
                <a:gdLst>
                  <a:gd name="T0" fmla="*/ 10 w 33"/>
                  <a:gd name="T1" fmla="*/ 22 h 28"/>
                  <a:gd name="T2" fmla="*/ 16 w 33"/>
                  <a:gd name="T3" fmla="*/ 23 h 28"/>
                  <a:gd name="T4" fmla="*/ 22 w 33"/>
                  <a:gd name="T5" fmla="*/ 27 h 28"/>
                  <a:gd name="T6" fmla="*/ 23 w 33"/>
                  <a:gd name="T7" fmla="*/ 28 h 28"/>
                  <a:gd name="T8" fmla="*/ 24 w 33"/>
                  <a:gd name="T9" fmla="*/ 22 h 28"/>
                  <a:gd name="T10" fmla="*/ 25 w 33"/>
                  <a:gd name="T11" fmla="*/ 18 h 28"/>
                  <a:gd name="T12" fmla="*/ 29 w 33"/>
                  <a:gd name="T13" fmla="*/ 16 h 28"/>
                  <a:gd name="T14" fmla="*/ 31 w 33"/>
                  <a:gd name="T15" fmla="*/ 13 h 28"/>
                  <a:gd name="T16" fmla="*/ 28 w 33"/>
                  <a:gd name="T17" fmla="*/ 9 h 28"/>
                  <a:gd name="T18" fmla="*/ 32 w 33"/>
                  <a:gd name="T19" fmla="*/ 5 h 28"/>
                  <a:gd name="T20" fmla="*/ 32 w 33"/>
                  <a:gd name="T21" fmla="*/ 0 h 28"/>
                  <a:gd name="T22" fmla="*/ 30 w 33"/>
                  <a:gd name="T23" fmla="*/ 1 h 28"/>
                  <a:gd name="T24" fmla="*/ 22 w 33"/>
                  <a:gd name="T25" fmla="*/ 1 h 28"/>
                  <a:gd name="T26" fmla="*/ 19 w 33"/>
                  <a:gd name="T27" fmla="*/ 7 h 28"/>
                  <a:gd name="T28" fmla="*/ 15 w 33"/>
                  <a:gd name="T29" fmla="*/ 7 h 28"/>
                  <a:gd name="T30" fmla="*/ 11 w 33"/>
                  <a:gd name="T31" fmla="*/ 9 h 28"/>
                  <a:gd name="T32" fmla="*/ 8 w 33"/>
                  <a:gd name="T33" fmla="*/ 15 h 28"/>
                  <a:gd name="T34" fmla="*/ 1 w 33"/>
                  <a:gd name="T35" fmla="*/ 23 h 28"/>
                  <a:gd name="T36" fmla="*/ 0 w 33"/>
                  <a:gd name="T37" fmla="*/ 23 h 28"/>
                  <a:gd name="T38" fmla="*/ 3 w 33"/>
                  <a:gd name="T39" fmla="*/ 24 h 28"/>
                  <a:gd name="T40" fmla="*/ 10 w 33"/>
                  <a:gd name="T4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8">
                    <a:moveTo>
                      <a:pt x="10" y="22"/>
                    </a:moveTo>
                    <a:cubicBezTo>
                      <a:pt x="12" y="20"/>
                      <a:pt x="14" y="21"/>
                      <a:pt x="16" y="23"/>
                    </a:cubicBezTo>
                    <a:cubicBezTo>
                      <a:pt x="17" y="24"/>
                      <a:pt x="19" y="24"/>
                      <a:pt x="22" y="27"/>
                    </a:cubicBezTo>
                    <a:cubicBezTo>
                      <a:pt x="22" y="27"/>
                      <a:pt x="23" y="28"/>
                      <a:pt x="23" y="28"/>
                    </a:cubicBezTo>
                    <a:cubicBezTo>
                      <a:pt x="24" y="27"/>
                      <a:pt x="24" y="24"/>
                      <a:pt x="24" y="22"/>
                    </a:cubicBezTo>
                    <a:cubicBezTo>
                      <a:pt x="25" y="20"/>
                      <a:pt x="24" y="18"/>
                      <a:pt x="25" y="18"/>
                    </a:cubicBezTo>
                    <a:cubicBezTo>
                      <a:pt x="26" y="18"/>
                      <a:pt x="29" y="18"/>
                      <a:pt x="29" y="16"/>
                    </a:cubicBezTo>
                    <a:cubicBezTo>
                      <a:pt x="29" y="14"/>
                      <a:pt x="30" y="15"/>
                      <a:pt x="31" y="13"/>
                    </a:cubicBezTo>
                    <a:cubicBezTo>
                      <a:pt x="32" y="12"/>
                      <a:pt x="29" y="10"/>
                      <a:pt x="28" y="9"/>
                    </a:cubicBezTo>
                    <a:cubicBezTo>
                      <a:pt x="28" y="8"/>
                      <a:pt x="30" y="8"/>
                      <a:pt x="32" y="5"/>
                    </a:cubicBezTo>
                    <a:cubicBezTo>
                      <a:pt x="33" y="4"/>
                      <a:pt x="33" y="2"/>
                      <a:pt x="32" y="0"/>
                    </a:cubicBezTo>
                    <a:cubicBezTo>
                      <a:pt x="32" y="1"/>
                      <a:pt x="31" y="1"/>
                      <a:pt x="30" y="1"/>
                    </a:cubicBezTo>
                    <a:cubicBezTo>
                      <a:pt x="28" y="0"/>
                      <a:pt x="26" y="0"/>
                      <a:pt x="22" y="1"/>
                    </a:cubicBezTo>
                    <a:cubicBezTo>
                      <a:pt x="18" y="2"/>
                      <a:pt x="17" y="5"/>
                      <a:pt x="19" y="7"/>
                    </a:cubicBezTo>
                    <a:cubicBezTo>
                      <a:pt x="20" y="8"/>
                      <a:pt x="15" y="9"/>
                      <a:pt x="15" y="7"/>
                    </a:cubicBezTo>
                    <a:cubicBezTo>
                      <a:pt x="15" y="5"/>
                      <a:pt x="11" y="6"/>
                      <a:pt x="11" y="9"/>
                    </a:cubicBezTo>
                    <a:cubicBezTo>
                      <a:pt x="11" y="11"/>
                      <a:pt x="7" y="12"/>
                      <a:pt x="8" y="15"/>
                    </a:cubicBezTo>
                    <a:cubicBezTo>
                      <a:pt x="8" y="18"/>
                      <a:pt x="4" y="21"/>
                      <a:pt x="1" y="23"/>
                    </a:cubicBezTo>
                    <a:cubicBezTo>
                      <a:pt x="1" y="23"/>
                      <a:pt x="0" y="23"/>
                      <a:pt x="0" y="23"/>
                    </a:cubicBezTo>
                    <a:cubicBezTo>
                      <a:pt x="1" y="24"/>
                      <a:pt x="2" y="24"/>
                      <a:pt x="3" y="24"/>
                    </a:cubicBezTo>
                    <a:cubicBezTo>
                      <a:pt x="5" y="24"/>
                      <a:pt x="9" y="23"/>
                      <a:pt x="10"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Freeform 77">
                <a:extLst>
                  <a:ext uri="{FF2B5EF4-FFF2-40B4-BE49-F238E27FC236}">
                    <a16:creationId xmlns:a16="http://schemas.microsoft.com/office/drawing/2014/main" id="{83A061EF-01F8-4DE6-8771-E38D138EA144}"/>
                  </a:ext>
                </a:extLst>
              </p:cNvPr>
              <p:cNvSpPr>
                <a:spLocks/>
              </p:cNvSpPr>
              <p:nvPr/>
            </p:nvSpPr>
            <p:spPr bwMode="auto">
              <a:xfrm>
                <a:off x="5031385" y="3063433"/>
                <a:ext cx="11293" cy="15057"/>
              </a:xfrm>
              <a:custGeom>
                <a:avLst/>
                <a:gdLst>
                  <a:gd name="T0" fmla="*/ 3 w 5"/>
                  <a:gd name="T1" fmla="*/ 0 h 7"/>
                  <a:gd name="T2" fmla="*/ 0 w 5"/>
                  <a:gd name="T3" fmla="*/ 7 h 7"/>
                  <a:gd name="T4" fmla="*/ 5 w 5"/>
                  <a:gd name="T5" fmla="*/ 7 h 7"/>
                  <a:gd name="T6" fmla="*/ 3 w 5"/>
                  <a:gd name="T7" fmla="*/ 1 h 7"/>
                  <a:gd name="T8" fmla="*/ 3 w 5"/>
                  <a:gd name="T9" fmla="*/ 0 h 7"/>
                </a:gdLst>
                <a:ahLst/>
                <a:cxnLst>
                  <a:cxn ang="0">
                    <a:pos x="T0" y="T1"/>
                  </a:cxn>
                  <a:cxn ang="0">
                    <a:pos x="T2" y="T3"/>
                  </a:cxn>
                  <a:cxn ang="0">
                    <a:pos x="T4" y="T5"/>
                  </a:cxn>
                  <a:cxn ang="0">
                    <a:pos x="T6" y="T7"/>
                  </a:cxn>
                  <a:cxn ang="0">
                    <a:pos x="T8" y="T9"/>
                  </a:cxn>
                </a:cxnLst>
                <a:rect l="0" t="0" r="r" b="b"/>
                <a:pathLst>
                  <a:path w="5" h="7">
                    <a:moveTo>
                      <a:pt x="3" y="0"/>
                    </a:moveTo>
                    <a:cubicBezTo>
                      <a:pt x="1" y="1"/>
                      <a:pt x="0" y="3"/>
                      <a:pt x="0" y="7"/>
                    </a:cubicBezTo>
                    <a:cubicBezTo>
                      <a:pt x="2" y="7"/>
                      <a:pt x="4" y="7"/>
                      <a:pt x="5" y="7"/>
                    </a:cubicBezTo>
                    <a:cubicBezTo>
                      <a:pt x="5" y="3"/>
                      <a:pt x="3" y="1"/>
                      <a:pt x="3" y="1"/>
                    </a:cubicBezTo>
                    <a:cubicBezTo>
                      <a:pt x="3" y="0"/>
                      <a:pt x="3" y="0"/>
                      <a:pt x="3"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4" name="Freeform 78">
                <a:extLst>
                  <a:ext uri="{FF2B5EF4-FFF2-40B4-BE49-F238E27FC236}">
                    <a16:creationId xmlns:a16="http://schemas.microsoft.com/office/drawing/2014/main" id="{87E97BD0-E8BC-4C24-AE86-2C19F175B947}"/>
                  </a:ext>
                </a:extLst>
              </p:cNvPr>
              <p:cNvSpPr>
                <a:spLocks/>
              </p:cNvSpPr>
              <p:nvPr/>
            </p:nvSpPr>
            <p:spPr bwMode="auto">
              <a:xfrm>
                <a:off x="4968649" y="3025791"/>
                <a:ext cx="74029" cy="52698"/>
              </a:xfrm>
              <a:custGeom>
                <a:avLst/>
                <a:gdLst>
                  <a:gd name="T0" fmla="*/ 2 w 32"/>
                  <a:gd name="T1" fmla="*/ 7 h 23"/>
                  <a:gd name="T2" fmla="*/ 4 w 32"/>
                  <a:gd name="T3" fmla="*/ 10 h 23"/>
                  <a:gd name="T4" fmla="*/ 8 w 32"/>
                  <a:gd name="T5" fmla="*/ 12 h 23"/>
                  <a:gd name="T6" fmla="*/ 13 w 32"/>
                  <a:gd name="T7" fmla="*/ 15 h 23"/>
                  <a:gd name="T8" fmla="*/ 16 w 32"/>
                  <a:gd name="T9" fmla="*/ 18 h 23"/>
                  <a:gd name="T10" fmla="*/ 19 w 32"/>
                  <a:gd name="T11" fmla="*/ 16 h 23"/>
                  <a:gd name="T12" fmla="*/ 22 w 32"/>
                  <a:gd name="T13" fmla="*/ 20 h 23"/>
                  <a:gd name="T14" fmla="*/ 26 w 32"/>
                  <a:gd name="T15" fmla="*/ 23 h 23"/>
                  <a:gd name="T16" fmla="*/ 27 w 32"/>
                  <a:gd name="T17" fmla="*/ 23 h 23"/>
                  <a:gd name="T18" fmla="*/ 30 w 32"/>
                  <a:gd name="T19" fmla="*/ 16 h 23"/>
                  <a:gd name="T20" fmla="*/ 31 w 32"/>
                  <a:gd name="T21" fmla="*/ 13 h 23"/>
                  <a:gd name="T22" fmla="*/ 29 w 32"/>
                  <a:gd name="T23" fmla="*/ 8 h 23"/>
                  <a:gd name="T24" fmla="*/ 29 w 32"/>
                  <a:gd name="T25" fmla="*/ 8 h 23"/>
                  <a:gd name="T26" fmla="*/ 28 w 32"/>
                  <a:gd name="T27" fmla="*/ 7 h 23"/>
                  <a:gd name="T28" fmla="*/ 22 w 32"/>
                  <a:gd name="T29" fmla="*/ 3 h 23"/>
                  <a:gd name="T30" fmla="*/ 16 w 32"/>
                  <a:gd name="T31" fmla="*/ 2 h 23"/>
                  <a:gd name="T32" fmla="*/ 9 w 32"/>
                  <a:gd name="T33" fmla="*/ 4 h 23"/>
                  <a:gd name="T34" fmla="*/ 6 w 32"/>
                  <a:gd name="T35" fmla="*/ 3 h 23"/>
                  <a:gd name="T36" fmla="*/ 0 w 32"/>
                  <a:gd name="T37" fmla="*/ 6 h 23"/>
                  <a:gd name="T38" fmla="*/ 2 w 32"/>
                  <a:gd name="T3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3">
                    <a:moveTo>
                      <a:pt x="2" y="7"/>
                    </a:moveTo>
                    <a:cubicBezTo>
                      <a:pt x="2" y="8"/>
                      <a:pt x="4" y="11"/>
                      <a:pt x="4" y="10"/>
                    </a:cubicBezTo>
                    <a:cubicBezTo>
                      <a:pt x="5" y="9"/>
                      <a:pt x="7" y="11"/>
                      <a:pt x="8" y="12"/>
                    </a:cubicBezTo>
                    <a:cubicBezTo>
                      <a:pt x="10" y="13"/>
                      <a:pt x="13" y="14"/>
                      <a:pt x="13" y="15"/>
                    </a:cubicBezTo>
                    <a:cubicBezTo>
                      <a:pt x="14" y="16"/>
                      <a:pt x="14" y="19"/>
                      <a:pt x="16" y="18"/>
                    </a:cubicBezTo>
                    <a:cubicBezTo>
                      <a:pt x="17" y="17"/>
                      <a:pt x="19" y="15"/>
                      <a:pt x="19" y="16"/>
                    </a:cubicBezTo>
                    <a:cubicBezTo>
                      <a:pt x="19" y="18"/>
                      <a:pt x="20" y="20"/>
                      <a:pt x="22" y="20"/>
                    </a:cubicBezTo>
                    <a:cubicBezTo>
                      <a:pt x="23" y="20"/>
                      <a:pt x="24" y="23"/>
                      <a:pt x="26" y="23"/>
                    </a:cubicBezTo>
                    <a:cubicBezTo>
                      <a:pt x="26" y="23"/>
                      <a:pt x="27" y="23"/>
                      <a:pt x="27" y="23"/>
                    </a:cubicBezTo>
                    <a:cubicBezTo>
                      <a:pt x="27" y="19"/>
                      <a:pt x="28" y="17"/>
                      <a:pt x="30" y="16"/>
                    </a:cubicBezTo>
                    <a:cubicBezTo>
                      <a:pt x="30" y="15"/>
                      <a:pt x="31" y="14"/>
                      <a:pt x="31" y="13"/>
                    </a:cubicBezTo>
                    <a:cubicBezTo>
                      <a:pt x="32" y="12"/>
                      <a:pt x="29" y="10"/>
                      <a:pt x="29" y="8"/>
                    </a:cubicBezTo>
                    <a:cubicBezTo>
                      <a:pt x="29" y="8"/>
                      <a:pt x="29" y="8"/>
                      <a:pt x="29" y="8"/>
                    </a:cubicBezTo>
                    <a:cubicBezTo>
                      <a:pt x="29" y="8"/>
                      <a:pt x="28" y="7"/>
                      <a:pt x="28" y="7"/>
                    </a:cubicBezTo>
                    <a:cubicBezTo>
                      <a:pt x="25" y="4"/>
                      <a:pt x="23" y="4"/>
                      <a:pt x="22" y="3"/>
                    </a:cubicBezTo>
                    <a:cubicBezTo>
                      <a:pt x="20" y="1"/>
                      <a:pt x="18" y="0"/>
                      <a:pt x="16" y="2"/>
                    </a:cubicBezTo>
                    <a:cubicBezTo>
                      <a:pt x="15" y="3"/>
                      <a:pt x="11" y="4"/>
                      <a:pt x="9" y="4"/>
                    </a:cubicBezTo>
                    <a:cubicBezTo>
                      <a:pt x="8" y="4"/>
                      <a:pt x="7" y="4"/>
                      <a:pt x="6" y="3"/>
                    </a:cubicBezTo>
                    <a:cubicBezTo>
                      <a:pt x="4" y="4"/>
                      <a:pt x="2" y="5"/>
                      <a:pt x="0" y="6"/>
                    </a:cubicBezTo>
                    <a:cubicBezTo>
                      <a:pt x="1" y="6"/>
                      <a:pt x="1" y="6"/>
                      <a:pt x="2"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Freeform 79">
                <a:extLst>
                  <a:ext uri="{FF2B5EF4-FFF2-40B4-BE49-F238E27FC236}">
                    <a16:creationId xmlns:a16="http://schemas.microsoft.com/office/drawing/2014/main" id="{713DDFD5-885C-42E4-A3D3-2FE56161C20C}"/>
                  </a:ext>
                </a:extLst>
              </p:cNvPr>
              <p:cNvSpPr>
                <a:spLocks/>
              </p:cNvSpPr>
              <p:nvPr/>
            </p:nvSpPr>
            <p:spPr bwMode="auto">
              <a:xfrm>
                <a:off x="5296132" y="3104839"/>
                <a:ext cx="168133" cy="107906"/>
              </a:xfrm>
              <a:custGeom>
                <a:avLst/>
                <a:gdLst>
                  <a:gd name="T0" fmla="*/ 65 w 73"/>
                  <a:gd name="T1" fmla="*/ 31 h 47"/>
                  <a:gd name="T2" fmla="*/ 62 w 73"/>
                  <a:gd name="T3" fmla="*/ 30 h 47"/>
                  <a:gd name="T4" fmla="*/ 63 w 73"/>
                  <a:gd name="T5" fmla="*/ 29 h 47"/>
                  <a:gd name="T6" fmla="*/ 61 w 73"/>
                  <a:gd name="T7" fmla="*/ 20 h 47"/>
                  <a:gd name="T8" fmla="*/ 56 w 73"/>
                  <a:gd name="T9" fmla="*/ 9 h 47"/>
                  <a:gd name="T10" fmla="*/ 51 w 73"/>
                  <a:gd name="T11" fmla="*/ 0 h 47"/>
                  <a:gd name="T12" fmla="*/ 47 w 73"/>
                  <a:gd name="T13" fmla="*/ 2 h 47"/>
                  <a:gd name="T14" fmla="*/ 42 w 73"/>
                  <a:gd name="T15" fmla="*/ 4 h 47"/>
                  <a:gd name="T16" fmla="*/ 38 w 73"/>
                  <a:gd name="T17" fmla="*/ 5 h 47"/>
                  <a:gd name="T18" fmla="*/ 35 w 73"/>
                  <a:gd name="T19" fmla="*/ 6 h 47"/>
                  <a:gd name="T20" fmla="*/ 30 w 73"/>
                  <a:gd name="T21" fmla="*/ 4 h 47"/>
                  <a:gd name="T22" fmla="*/ 22 w 73"/>
                  <a:gd name="T23" fmla="*/ 3 h 47"/>
                  <a:gd name="T24" fmla="*/ 19 w 73"/>
                  <a:gd name="T25" fmla="*/ 3 h 47"/>
                  <a:gd name="T26" fmla="*/ 18 w 73"/>
                  <a:gd name="T27" fmla="*/ 5 h 47"/>
                  <a:gd name="T28" fmla="*/ 13 w 73"/>
                  <a:gd name="T29" fmla="*/ 8 h 47"/>
                  <a:gd name="T30" fmla="*/ 5 w 73"/>
                  <a:gd name="T31" fmla="*/ 20 h 47"/>
                  <a:gd name="T32" fmla="*/ 0 w 73"/>
                  <a:gd name="T33" fmla="*/ 24 h 47"/>
                  <a:gd name="T34" fmla="*/ 3 w 73"/>
                  <a:gd name="T35" fmla="*/ 29 h 47"/>
                  <a:gd name="T36" fmla="*/ 6 w 73"/>
                  <a:gd name="T37" fmla="*/ 31 h 47"/>
                  <a:gd name="T38" fmla="*/ 7 w 73"/>
                  <a:gd name="T39" fmla="*/ 36 h 47"/>
                  <a:gd name="T40" fmla="*/ 16 w 73"/>
                  <a:gd name="T41" fmla="*/ 39 h 47"/>
                  <a:gd name="T42" fmla="*/ 16 w 73"/>
                  <a:gd name="T43" fmla="*/ 43 h 47"/>
                  <a:gd name="T44" fmla="*/ 21 w 73"/>
                  <a:gd name="T45" fmla="*/ 46 h 47"/>
                  <a:gd name="T46" fmla="*/ 30 w 73"/>
                  <a:gd name="T47" fmla="*/ 47 h 47"/>
                  <a:gd name="T48" fmla="*/ 38 w 73"/>
                  <a:gd name="T49" fmla="*/ 47 h 47"/>
                  <a:gd name="T50" fmla="*/ 44 w 73"/>
                  <a:gd name="T51" fmla="*/ 45 h 47"/>
                  <a:gd name="T52" fmla="*/ 53 w 73"/>
                  <a:gd name="T53" fmla="*/ 43 h 47"/>
                  <a:gd name="T54" fmla="*/ 60 w 73"/>
                  <a:gd name="T55" fmla="*/ 45 h 47"/>
                  <a:gd name="T56" fmla="*/ 65 w 73"/>
                  <a:gd name="T57" fmla="*/ 47 h 47"/>
                  <a:gd name="T58" fmla="*/ 65 w 73"/>
                  <a:gd name="T59" fmla="*/ 43 h 47"/>
                  <a:gd name="T60" fmla="*/ 69 w 73"/>
                  <a:gd name="T61" fmla="*/ 36 h 47"/>
                  <a:gd name="T62" fmla="*/ 73 w 73"/>
                  <a:gd name="T63" fmla="*/ 32 h 47"/>
                  <a:gd name="T64" fmla="*/ 73 w 73"/>
                  <a:gd name="T65" fmla="*/ 32 h 47"/>
                  <a:gd name="T66" fmla="*/ 70 w 73"/>
                  <a:gd name="T67" fmla="*/ 30 h 47"/>
                  <a:gd name="T68" fmla="*/ 65 w 73"/>
                  <a:gd name="T69"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47">
                    <a:moveTo>
                      <a:pt x="65" y="31"/>
                    </a:moveTo>
                    <a:cubicBezTo>
                      <a:pt x="64" y="31"/>
                      <a:pt x="62" y="31"/>
                      <a:pt x="62" y="30"/>
                    </a:cubicBezTo>
                    <a:cubicBezTo>
                      <a:pt x="62" y="30"/>
                      <a:pt x="63" y="29"/>
                      <a:pt x="63" y="29"/>
                    </a:cubicBezTo>
                    <a:cubicBezTo>
                      <a:pt x="60" y="28"/>
                      <a:pt x="60" y="22"/>
                      <a:pt x="61" y="20"/>
                    </a:cubicBezTo>
                    <a:cubicBezTo>
                      <a:pt x="63" y="18"/>
                      <a:pt x="58" y="12"/>
                      <a:pt x="56" y="9"/>
                    </a:cubicBezTo>
                    <a:cubicBezTo>
                      <a:pt x="55" y="8"/>
                      <a:pt x="53" y="4"/>
                      <a:pt x="51" y="0"/>
                    </a:cubicBezTo>
                    <a:cubicBezTo>
                      <a:pt x="49" y="1"/>
                      <a:pt x="47" y="1"/>
                      <a:pt x="47" y="2"/>
                    </a:cubicBezTo>
                    <a:cubicBezTo>
                      <a:pt x="46" y="3"/>
                      <a:pt x="44" y="4"/>
                      <a:pt x="42" y="4"/>
                    </a:cubicBezTo>
                    <a:cubicBezTo>
                      <a:pt x="41" y="4"/>
                      <a:pt x="40" y="3"/>
                      <a:pt x="38" y="5"/>
                    </a:cubicBezTo>
                    <a:cubicBezTo>
                      <a:pt x="37" y="6"/>
                      <a:pt x="35" y="6"/>
                      <a:pt x="35" y="6"/>
                    </a:cubicBezTo>
                    <a:cubicBezTo>
                      <a:pt x="34" y="5"/>
                      <a:pt x="32" y="4"/>
                      <a:pt x="30" y="4"/>
                    </a:cubicBezTo>
                    <a:cubicBezTo>
                      <a:pt x="28" y="4"/>
                      <a:pt x="23" y="3"/>
                      <a:pt x="22" y="3"/>
                    </a:cubicBezTo>
                    <a:cubicBezTo>
                      <a:pt x="21" y="3"/>
                      <a:pt x="20" y="3"/>
                      <a:pt x="19" y="3"/>
                    </a:cubicBezTo>
                    <a:cubicBezTo>
                      <a:pt x="19" y="4"/>
                      <a:pt x="19" y="4"/>
                      <a:pt x="18" y="5"/>
                    </a:cubicBezTo>
                    <a:cubicBezTo>
                      <a:pt x="17" y="6"/>
                      <a:pt x="14" y="7"/>
                      <a:pt x="13" y="8"/>
                    </a:cubicBezTo>
                    <a:cubicBezTo>
                      <a:pt x="12" y="9"/>
                      <a:pt x="8" y="18"/>
                      <a:pt x="5" y="20"/>
                    </a:cubicBezTo>
                    <a:cubicBezTo>
                      <a:pt x="3" y="23"/>
                      <a:pt x="1" y="23"/>
                      <a:pt x="0" y="24"/>
                    </a:cubicBezTo>
                    <a:cubicBezTo>
                      <a:pt x="0" y="25"/>
                      <a:pt x="3" y="27"/>
                      <a:pt x="3" y="29"/>
                    </a:cubicBezTo>
                    <a:cubicBezTo>
                      <a:pt x="3" y="30"/>
                      <a:pt x="4" y="31"/>
                      <a:pt x="6" y="31"/>
                    </a:cubicBezTo>
                    <a:cubicBezTo>
                      <a:pt x="8" y="31"/>
                      <a:pt x="6" y="36"/>
                      <a:pt x="7" y="36"/>
                    </a:cubicBezTo>
                    <a:cubicBezTo>
                      <a:pt x="8" y="37"/>
                      <a:pt x="16" y="37"/>
                      <a:pt x="16" y="39"/>
                    </a:cubicBezTo>
                    <a:cubicBezTo>
                      <a:pt x="16" y="41"/>
                      <a:pt x="17" y="42"/>
                      <a:pt x="16" y="43"/>
                    </a:cubicBezTo>
                    <a:cubicBezTo>
                      <a:pt x="19" y="43"/>
                      <a:pt x="20" y="46"/>
                      <a:pt x="21" y="46"/>
                    </a:cubicBezTo>
                    <a:cubicBezTo>
                      <a:pt x="22" y="46"/>
                      <a:pt x="28" y="47"/>
                      <a:pt x="30" y="47"/>
                    </a:cubicBezTo>
                    <a:cubicBezTo>
                      <a:pt x="31" y="46"/>
                      <a:pt x="36" y="47"/>
                      <a:pt x="38" y="47"/>
                    </a:cubicBezTo>
                    <a:cubicBezTo>
                      <a:pt x="40" y="47"/>
                      <a:pt x="42" y="46"/>
                      <a:pt x="44" y="45"/>
                    </a:cubicBezTo>
                    <a:cubicBezTo>
                      <a:pt x="45" y="43"/>
                      <a:pt x="51" y="43"/>
                      <a:pt x="53" y="43"/>
                    </a:cubicBezTo>
                    <a:cubicBezTo>
                      <a:pt x="55" y="43"/>
                      <a:pt x="59" y="44"/>
                      <a:pt x="60" y="45"/>
                    </a:cubicBezTo>
                    <a:cubicBezTo>
                      <a:pt x="60" y="45"/>
                      <a:pt x="62" y="46"/>
                      <a:pt x="65" y="47"/>
                    </a:cubicBezTo>
                    <a:cubicBezTo>
                      <a:pt x="65" y="46"/>
                      <a:pt x="65" y="44"/>
                      <a:pt x="65" y="43"/>
                    </a:cubicBezTo>
                    <a:cubicBezTo>
                      <a:pt x="65" y="40"/>
                      <a:pt x="66" y="37"/>
                      <a:pt x="69" y="36"/>
                    </a:cubicBezTo>
                    <a:cubicBezTo>
                      <a:pt x="71" y="36"/>
                      <a:pt x="73" y="36"/>
                      <a:pt x="73" y="32"/>
                    </a:cubicBezTo>
                    <a:cubicBezTo>
                      <a:pt x="73" y="32"/>
                      <a:pt x="73" y="32"/>
                      <a:pt x="73" y="32"/>
                    </a:cubicBezTo>
                    <a:cubicBezTo>
                      <a:pt x="72" y="31"/>
                      <a:pt x="70" y="30"/>
                      <a:pt x="70" y="30"/>
                    </a:cubicBezTo>
                    <a:cubicBezTo>
                      <a:pt x="69" y="30"/>
                      <a:pt x="66" y="32"/>
                      <a:pt x="65"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Freeform 80">
                <a:extLst>
                  <a:ext uri="{FF2B5EF4-FFF2-40B4-BE49-F238E27FC236}">
                    <a16:creationId xmlns:a16="http://schemas.microsoft.com/office/drawing/2014/main" id="{DD0BEF48-1A1A-405D-A3CF-6CCE287EC205}"/>
                  </a:ext>
                </a:extLst>
              </p:cNvPr>
              <p:cNvSpPr>
                <a:spLocks/>
              </p:cNvSpPr>
              <p:nvPr/>
            </p:nvSpPr>
            <p:spPr bwMode="auto">
              <a:xfrm>
                <a:off x="5414076" y="3099820"/>
                <a:ext cx="57717" cy="71519"/>
              </a:xfrm>
              <a:custGeom>
                <a:avLst/>
                <a:gdLst>
                  <a:gd name="T0" fmla="*/ 18 w 25"/>
                  <a:gd name="T1" fmla="*/ 8 h 31"/>
                  <a:gd name="T2" fmla="*/ 12 w 25"/>
                  <a:gd name="T3" fmla="*/ 4 h 31"/>
                  <a:gd name="T4" fmla="*/ 6 w 25"/>
                  <a:gd name="T5" fmla="*/ 0 h 31"/>
                  <a:gd name="T6" fmla="*/ 0 w 25"/>
                  <a:gd name="T7" fmla="*/ 2 h 31"/>
                  <a:gd name="T8" fmla="*/ 5 w 25"/>
                  <a:gd name="T9" fmla="*/ 11 h 31"/>
                  <a:gd name="T10" fmla="*/ 10 w 25"/>
                  <a:gd name="T11" fmla="*/ 22 h 31"/>
                  <a:gd name="T12" fmla="*/ 12 w 25"/>
                  <a:gd name="T13" fmla="*/ 31 h 31"/>
                  <a:gd name="T14" fmla="*/ 16 w 25"/>
                  <a:gd name="T15" fmla="*/ 24 h 31"/>
                  <a:gd name="T16" fmla="*/ 19 w 25"/>
                  <a:gd name="T17" fmla="*/ 21 h 31"/>
                  <a:gd name="T18" fmla="*/ 25 w 25"/>
                  <a:gd name="T19" fmla="*/ 22 h 31"/>
                  <a:gd name="T20" fmla="*/ 23 w 25"/>
                  <a:gd name="T21" fmla="*/ 16 h 31"/>
                  <a:gd name="T22" fmla="*/ 18 w 25"/>
                  <a:gd name="T23"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31">
                    <a:moveTo>
                      <a:pt x="18" y="8"/>
                    </a:moveTo>
                    <a:cubicBezTo>
                      <a:pt x="17" y="5"/>
                      <a:pt x="14" y="4"/>
                      <a:pt x="12" y="4"/>
                    </a:cubicBezTo>
                    <a:cubicBezTo>
                      <a:pt x="10" y="4"/>
                      <a:pt x="8" y="0"/>
                      <a:pt x="6" y="0"/>
                    </a:cubicBezTo>
                    <a:cubicBezTo>
                      <a:pt x="5" y="1"/>
                      <a:pt x="2" y="1"/>
                      <a:pt x="0" y="2"/>
                    </a:cubicBezTo>
                    <a:cubicBezTo>
                      <a:pt x="2" y="6"/>
                      <a:pt x="4" y="10"/>
                      <a:pt x="5" y="11"/>
                    </a:cubicBezTo>
                    <a:cubicBezTo>
                      <a:pt x="7" y="14"/>
                      <a:pt x="12" y="20"/>
                      <a:pt x="10" y="22"/>
                    </a:cubicBezTo>
                    <a:cubicBezTo>
                      <a:pt x="9" y="24"/>
                      <a:pt x="9" y="30"/>
                      <a:pt x="12" y="31"/>
                    </a:cubicBezTo>
                    <a:cubicBezTo>
                      <a:pt x="13" y="30"/>
                      <a:pt x="16" y="26"/>
                      <a:pt x="16" y="24"/>
                    </a:cubicBezTo>
                    <a:cubicBezTo>
                      <a:pt x="16" y="23"/>
                      <a:pt x="16" y="20"/>
                      <a:pt x="19" y="21"/>
                    </a:cubicBezTo>
                    <a:cubicBezTo>
                      <a:pt x="22" y="21"/>
                      <a:pt x="25" y="23"/>
                      <a:pt x="25" y="22"/>
                    </a:cubicBezTo>
                    <a:cubicBezTo>
                      <a:pt x="25" y="21"/>
                      <a:pt x="24" y="18"/>
                      <a:pt x="23" y="16"/>
                    </a:cubicBezTo>
                    <a:cubicBezTo>
                      <a:pt x="22" y="15"/>
                      <a:pt x="19" y="11"/>
                      <a:pt x="18"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Freeform 81">
                <a:extLst>
                  <a:ext uri="{FF2B5EF4-FFF2-40B4-BE49-F238E27FC236}">
                    <a16:creationId xmlns:a16="http://schemas.microsoft.com/office/drawing/2014/main" id="{F2212701-29CE-4576-B9FA-0336DB878511}"/>
                  </a:ext>
                </a:extLst>
              </p:cNvPr>
              <p:cNvSpPr>
                <a:spLocks/>
              </p:cNvSpPr>
              <p:nvPr/>
            </p:nvSpPr>
            <p:spPr bwMode="auto">
              <a:xfrm>
                <a:off x="5328755" y="3203962"/>
                <a:ext cx="117944" cy="61482"/>
              </a:xfrm>
              <a:custGeom>
                <a:avLst/>
                <a:gdLst>
                  <a:gd name="T0" fmla="*/ 39 w 51"/>
                  <a:gd name="T1" fmla="*/ 0 h 27"/>
                  <a:gd name="T2" fmla="*/ 30 w 51"/>
                  <a:gd name="T3" fmla="*/ 2 h 27"/>
                  <a:gd name="T4" fmla="*/ 24 w 51"/>
                  <a:gd name="T5" fmla="*/ 4 h 27"/>
                  <a:gd name="T6" fmla="*/ 16 w 51"/>
                  <a:gd name="T7" fmla="*/ 4 h 27"/>
                  <a:gd name="T8" fmla="*/ 7 w 51"/>
                  <a:gd name="T9" fmla="*/ 3 h 27"/>
                  <a:gd name="T10" fmla="*/ 2 w 51"/>
                  <a:gd name="T11" fmla="*/ 0 h 27"/>
                  <a:gd name="T12" fmla="*/ 2 w 51"/>
                  <a:gd name="T13" fmla="*/ 0 h 27"/>
                  <a:gd name="T14" fmla="*/ 2 w 51"/>
                  <a:gd name="T15" fmla="*/ 6 h 27"/>
                  <a:gd name="T16" fmla="*/ 4 w 51"/>
                  <a:gd name="T17" fmla="*/ 11 h 27"/>
                  <a:gd name="T18" fmla="*/ 2 w 51"/>
                  <a:gd name="T19" fmla="*/ 14 h 27"/>
                  <a:gd name="T20" fmla="*/ 2 w 51"/>
                  <a:gd name="T21" fmla="*/ 18 h 27"/>
                  <a:gd name="T22" fmla="*/ 6 w 51"/>
                  <a:gd name="T23" fmla="*/ 23 h 27"/>
                  <a:gd name="T24" fmla="*/ 8 w 51"/>
                  <a:gd name="T25" fmla="*/ 26 h 27"/>
                  <a:gd name="T26" fmla="*/ 18 w 51"/>
                  <a:gd name="T27" fmla="*/ 26 h 27"/>
                  <a:gd name="T28" fmla="*/ 27 w 51"/>
                  <a:gd name="T29" fmla="*/ 27 h 27"/>
                  <a:gd name="T30" fmla="*/ 30 w 51"/>
                  <a:gd name="T31" fmla="*/ 25 h 27"/>
                  <a:gd name="T32" fmla="*/ 34 w 51"/>
                  <a:gd name="T33" fmla="*/ 24 h 27"/>
                  <a:gd name="T34" fmla="*/ 34 w 51"/>
                  <a:gd name="T35" fmla="*/ 21 h 27"/>
                  <a:gd name="T36" fmla="*/ 42 w 51"/>
                  <a:gd name="T37" fmla="*/ 21 h 27"/>
                  <a:gd name="T38" fmla="*/ 45 w 51"/>
                  <a:gd name="T39" fmla="*/ 21 h 27"/>
                  <a:gd name="T40" fmla="*/ 44 w 51"/>
                  <a:gd name="T41" fmla="*/ 19 h 27"/>
                  <a:gd name="T42" fmla="*/ 43 w 51"/>
                  <a:gd name="T43" fmla="*/ 13 h 27"/>
                  <a:gd name="T44" fmla="*/ 49 w 51"/>
                  <a:gd name="T45" fmla="*/ 6 h 27"/>
                  <a:gd name="T46" fmla="*/ 51 w 51"/>
                  <a:gd name="T47" fmla="*/ 4 h 27"/>
                  <a:gd name="T48" fmla="*/ 46 w 51"/>
                  <a:gd name="T49" fmla="*/ 2 h 27"/>
                  <a:gd name="T50" fmla="*/ 39 w 51"/>
                  <a:gd name="T5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7">
                    <a:moveTo>
                      <a:pt x="39" y="0"/>
                    </a:moveTo>
                    <a:cubicBezTo>
                      <a:pt x="37" y="0"/>
                      <a:pt x="31" y="0"/>
                      <a:pt x="30" y="2"/>
                    </a:cubicBezTo>
                    <a:cubicBezTo>
                      <a:pt x="28" y="3"/>
                      <a:pt x="26" y="4"/>
                      <a:pt x="24" y="4"/>
                    </a:cubicBezTo>
                    <a:cubicBezTo>
                      <a:pt x="22" y="4"/>
                      <a:pt x="17" y="3"/>
                      <a:pt x="16" y="4"/>
                    </a:cubicBezTo>
                    <a:cubicBezTo>
                      <a:pt x="14" y="4"/>
                      <a:pt x="8" y="3"/>
                      <a:pt x="7" y="3"/>
                    </a:cubicBezTo>
                    <a:cubicBezTo>
                      <a:pt x="6" y="3"/>
                      <a:pt x="5" y="0"/>
                      <a:pt x="2" y="0"/>
                    </a:cubicBezTo>
                    <a:cubicBezTo>
                      <a:pt x="2" y="0"/>
                      <a:pt x="2" y="0"/>
                      <a:pt x="2" y="0"/>
                    </a:cubicBezTo>
                    <a:cubicBezTo>
                      <a:pt x="0" y="2"/>
                      <a:pt x="0" y="4"/>
                      <a:pt x="2" y="6"/>
                    </a:cubicBezTo>
                    <a:cubicBezTo>
                      <a:pt x="4" y="8"/>
                      <a:pt x="6" y="11"/>
                      <a:pt x="4" y="11"/>
                    </a:cubicBezTo>
                    <a:cubicBezTo>
                      <a:pt x="3" y="11"/>
                      <a:pt x="1" y="13"/>
                      <a:pt x="2" y="14"/>
                    </a:cubicBezTo>
                    <a:cubicBezTo>
                      <a:pt x="2" y="15"/>
                      <a:pt x="1" y="18"/>
                      <a:pt x="2" y="18"/>
                    </a:cubicBezTo>
                    <a:cubicBezTo>
                      <a:pt x="2" y="19"/>
                      <a:pt x="6" y="22"/>
                      <a:pt x="6" y="23"/>
                    </a:cubicBezTo>
                    <a:cubicBezTo>
                      <a:pt x="6" y="24"/>
                      <a:pt x="8" y="25"/>
                      <a:pt x="8" y="26"/>
                    </a:cubicBezTo>
                    <a:cubicBezTo>
                      <a:pt x="11" y="25"/>
                      <a:pt x="17" y="25"/>
                      <a:pt x="18" y="26"/>
                    </a:cubicBezTo>
                    <a:cubicBezTo>
                      <a:pt x="20" y="27"/>
                      <a:pt x="27" y="27"/>
                      <a:pt x="27" y="27"/>
                    </a:cubicBezTo>
                    <a:cubicBezTo>
                      <a:pt x="29" y="27"/>
                      <a:pt x="31" y="27"/>
                      <a:pt x="30" y="25"/>
                    </a:cubicBezTo>
                    <a:cubicBezTo>
                      <a:pt x="30" y="24"/>
                      <a:pt x="32" y="24"/>
                      <a:pt x="34" y="24"/>
                    </a:cubicBezTo>
                    <a:cubicBezTo>
                      <a:pt x="34" y="22"/>
                      <a:pt x="33" y="22"/>
                      <a:pt x="34" y="21"/>
                    </a:cubicBezTo>
                    <a:cubicBezTo>
                      <a:pt x="35" y="21"/>
                      <a:pt x="40" y="20"/>
                      <a:pt x="42" y="21"/>
                    </a:cubicBezTo>
                    <a:cubicBezTo>
                      <a:pt x="43" y="22"/>
                      <a:pt x="44" y="21"/>
                      <a:pt x="45" y="21"/>
                    </a:cubicBezTo>
                    <a:cubicBezTo>
                      <a:pt x="45" y="20"/>
                      <a:pt x="45" y="19"/>
                      <a:pt x="44" y="19"/>
                    </a:cubicBezTo>
                    <a:cubicBezTo>
                      <a:pt x="43" y="19"/>
                      <a:pt x="41" y="13"/>
                      <a:pt x="43" y="13"/>
                    </a:cubicBezTo>
                    <a:cubicBezTo>
                      <a:pt x="44" y="12"/>
                      <a:pt x="46" y="7"/>
                      <a:pt x="49" y="6"/>
                    </a:cubicBezTo>
                    <a:cubicBezTo>
                      <a:pt x="50" y="6"/>
                      <a:pt x="50" y="5"/>
                      <a:pt x="51" y="4"/>
                    </a:cubicBezTo>
                    <a:cubicBezTo>
                      <a:pt x="48" y="3"/>
                      <a:pt x="46" y="2"/>
                      <a:pt x="46" y="2"/>
                    </a:cubicBezTo>
                    <a:cubicBezTo>
                      <a:pt x="45" y="1"/>
                      <a:pt x="41" y="0"/>
                      <a:pt x="39"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Freeform 82">
                <a:extLst>
                  <a:ext uri="{FF2B5EF4-FFF2-40B4-BE49-F238E27FC236}">
                    <a16:creationId xmlns:a16="http://schemas.microsoft.com/office/drawing/2014/main" id="{E4C851C5-AB5B-4632-B96B-27917F58ACD8}"/>
                  </a:ext>
                </a:extLst>
              </p:cNvPr>
              <p:cNvSpPr>
                <a:spLocks/>
              </p:cNvSpPr>
              <p:nvPr/>
            </p:nvSpPr>
            <p:spPr bwMode="auto">
              <a:xfrm>
                <a:off x="5296132" y="3242858"/>
                <a:ext cx="51444" cy="33878"/>
              </a:xfrm>
              <a:custGeom>
                <a:avLst/>
                <a:gdLst>
                  <a:gd name="T0" fmla="*/ 5 w 22"/>
                  <a:gd name="T1" fmla="*/ 15 h 15"/>
                  <a:gd name="T2" fmla="*/ 5 w 22"/>
                  <a:gd name="T3" fmla="*/ 15 h 15"/>
                  <a:gd name="T4" fmla="*/ 5 w 22"/>
                  <a:gd name="T5" fmla="*/ 15 h 15"/>
                  <a:gd name="T6" fmla="*/ 5 w 22"/>
                  <a:gd name="T7" fmla="*/ 15 h 15"/>
                  <a:gd name="T8" fmla="*/ 6 w 22"/>
                  <a:gd name="T9" fmla="*/ 15 h 15"/>
                  <a:gd name="T10" fmla="*/ 6 w 22"/>
                  <a:gd name="T11" fmla="*/ 15 h 15"/>
                  <a:gd name="T12" fmla="*/ 8 w 22"/>
                  <a:gd name="T13" fmla="*/ 15 h 15"/>
                  <a:gd name="T14" fmla="*/ 9 w 22"/>
                  <a:gd name="T15" fmla="*/ 15 h 15"/>
                  <a:gd name="T16" fmla="*/ 9 w 22"/>
                  <a:gd name="T17" fmla="*/ 15 h 15"/>
                  <a:gd name="T18" fmla="*/ 9 w 22"/>
                  <a:gd name="T19" fmla="*/ 15 h 15"/>
                  <a:gd name="T20" fmla="*/ 10 w 22"/>
                  <a:gd name="T21" fmla="*/ 15 h 15"/>
                  <a:gd name="T22" fmla="*/ 14 w 22"/>
                  <a:gd name="T23" fmla="*/ 13 h 15"/>
                  <a:gd name="T24" fmla="*/ 21 w 22"/>
                  <a:gd name="T25" fmla="*/ 9 h 15"/>
                  <a:gd name="T26" fmla="*/ 22 w 22"/>
                  <a:gd name="T27" fmla="*/ 9 h 15"/>
                  <a:gd name="T28" fmla="*/ 20 w 22"/>
                  <a:gd name="T29" fmla="*/ 6 h 15"/>
                  <a:gd name="T30" fmla="*/ 16 w 22"/>
                  <a:gd name="T31" fmla="*/ 1 h 15"/>
                  <a:gd name="T32" fmla="*/ 15 w 22"/>
                  <a:gd name="T33" fmla="*/ 1 h 15"/>
                  <a:gd name="T34" fmla="*/ 15 w 22"/>
                  <a:gd name="T35" fmla="*/ 1 h 15"/>
                  <a:gd name="T36" fmla="*/ 15 w 22"/>
                  <a:gd name="T37" fmla="*/ 0 h 15"/>
                  <a:gd name="T38" fmla="*/ 2 w 22"/>
                  <a:gd name="T39" fmla="*/ 2 h 15"/>
                  <a:gd name="T40" fmla="*/ 1 w 22"/>
                  <a:gd name="T41" fmla="*/ 2 h 15"/>
                  <a:gd name="T42" fmla="*/ 0 w 22"/>
                  <a:gd name="T43" fmla="*/ 10 h 15"/>
                  <a:gd name="T44" fmla="*/ 5 w 22"/>
                  <a:gd name="T4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5">
                    <a:moveTo>
                      <a:pt x="5" y="15"/>
                    </a:moveTo>
                    <a:cubicBezTo>
                      <a:pt x="5" y="15"/>
                      <a:pt x="5" y="15"/>
                      <a:pt x="5" y="15"/>
                    </a:cubicBezTo>
                    <a:cubicBezTo>
                      <a:pt x="5" y="15"/>
                      <a:pt x="5" y="15"/>
                      <a:pt x="5" y="15"/>
                    </a:cubicBezTo>
                    <a:cubicBezTo>
                      <a:pt x="5" y="15"/>
                      <a:pt x="5" y="15"/>
                      <a:pt x="5" y="15"/>
                    </a:cubicBezTo>
                    <a:cubicBezTo>
                      <a:pt x="5" y="15"/>
                      <a:pt x="6" y="15"/>
                      <a:pt x="6" y="15"/>
                    </a:cubicBezTo>
                    <a:cubicBezTo>
                      <a:pt x="6" y="15"/>
                      <a:pt x="6" y="15"/>
                      <a:pt x="6" y="15"/>
                    </a:cubicBezTo>
                    <a:cubicBezTo>
                      <a:pt x="6" y="15"/>
                      <a:pt x="7" y="15"/>
                      <a:pt x="8" y="15"/>
                    </a:cubicBezTo>
                    <a:cubicBezTo>
                      <a:pt x="8" y="15"/>
                      <a:pt x="8" y="15"/>
                      <a:pt x="9" y="15"/>
                    </a:cubicBezTo>
                    <a:cubicBezTo>
                      <a:pt x="9" y="15"/>
                      <a:pt x="9" y="15"/>
                      <a:pt x="9" y="15"/>
                    </a:cubicBezTo>
                    <a:cubicBezTo>
                      <a:pt x="9" y="15"/>
                      <a:pt x="9" y="15"/>
                      <a:pt x="9" y="15"/>
                    </a:cubicBezTo>
                    <a:cubicBezTo>
                      <a:pt x="10" y="15"/>
                      <a:pt x="10" y="15"/>
                      <a:pt x="10" y="15"/>
                    </a:cubicBezTo>
                    <a:cubicBezTo>
                      <a:pt x="12" y="14"/>
                      <a:pt x="13" y="12"/>
                      <a:pt x="14" y="13"/>
                    </a:cubicBezTo>
                    <a:cubicBezTo>
                      <a:pt x="15" y="13"/>
                      <a:pt x="21" y="10"/>
                      <a:pt x="21" y="9"/>
                    </a:cubicBezTo>
                    <a:cubicBezTo>
                      <a:pt x="22" y="9"/>
                      <a:pt x="22" y="9"/>
                      <a:pt x="22" y="9"/>
                    </a:cubicBezTo>
                    <a:cubicBezTo>
                      <a:pt x="22" y="8"/>
                      <a:pt x="20" y="7"/>
                      <a:pt x="20" y="6"/>
                    </a:cubicBezTo>
                    <a:cubicBezTo>
                      <a:pt x="20" y="5"/>
                      <a:pt x="16" y="2"/>
                      <a:pt x="16" y="1"/>
                    </a:cubicBezTo>
                    <a:cubicBezTo>
                      <a:pt x="15" y="1"/>
                      <a:pt x="15" y="1"/>
                      <a:pt x="15" y="1"/>
                    </a:cubicBezTo>
                    <a:cubicBezTo>
                      <a:pt x="15" y="1"/>
                      <a:pt x="15" y="1"/>
                      <a:pt x="15" y="1"/>
                    </a:cubicBezTo>
                    <a:cubicBezTo>
                      <a:pt x="15" y="0"/>
                      <a:pt x="15" y="0"/>
                      <a:pt x="15" y="0"/>
                    </a:cubicBezTo>
                    <a:cubicBezTo>
                      <a:pt x="10" y="1"/>
                      <a:pt x="2" y="2"/>
                      <a:pt x="2" y="2"/>
                    </a:cubicBezTo>
                    <a:cubicBezTo>
                      <a:pt x="2" y="2"/>
                      <a:pt x="1" y="2"/>
                      <a:pt x="1" y="2"/>
                    </a:cubicBezTo>
                    <a:cubicBezTo>
                      <a:pt x="0" y="5"/>
                      <a:pt x="0" y="8"/>
                      <a:pt x="0" y="10"/>
                    </a:cubicBezTo>
                    <a:cubicBezTo>
                      <a:pt x="1" y="12"/>
                      <a:pt x="2" y="14"/>
                      <a:pt x="5"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Freeform 83">
                <a:extLst>
                  <a:ext uri="{FF2B5EF4-FFF2-40B4-BE49-F238E27FC236}">
                    <a16:creationId xmlns:a16="http://schemas.microsoft.com/office/drawing/2014/main" id="{7BD071B0-8A61-4685-8B35-F00DF7846EEA}"/>
                  </a:ext>
                </a:extLst>
              </p:cNvPr>
              <p:cNvSpPr>
                <a:spLocks/>
              </p:cNvSpPr>
              <p:nvPr/>
            </p:nvSpPr>
            <p:spPr bwMode="auto">
              <a:xfrm>
                <a:off x="5328755" y="3005715"/>
                <a:ext cx="329993" cy="190718"/>
              </a:xfrm>
              <a:custGeom>
                <a:avLst/>
                <a:gdLst>
                  <a:gd name="T0" fmla="*/ 134 w 143"/>
                  <a:gd name="T1" fmla="*/ 48 h 83"/>
                  <a:gd name="T2" fmla="*/ 142 w 143"/>
                  <a:gd name="T3" fmla="*/ 43 h 83"/>
                  <a:gd name="T4" fmla="*/ 143 w 143"/>
                  <a:gd name="T5" fmla="*/ 38 h 83"/>
                  <a:gd name="T6" fmla="*/ 143 w 143"/>
                  <a:gd name="T7" fmla="*/ 32 h 83"/>
                  <a:gd name="T8" fmla="*/ 132 w 143"/>
                  <a:gd name="T9" fmla="*/ 28 h 83"/>
                  <a:gd name="T10" fmla="*/ 122 w 143"/>
                  <a:gd name="T11" fmla="*/ 22 h 83"/>
                  <a:gd name="T12" fmla="*/ 113 w 143"/>
                  <a:gd name="T13" fmla="*/ 23 h 83"/>
                  <a:gd name="T14" fmla="*/ 106 w 143"/>
                  <a:gd name="T15" fmla="*/ 20 h 83"/>
                  <a:gd name="T16" fmla="*/ 97 w 143"/>
                  <a:gd name="T17" fmla="*/ 12 h 83"/>
                  <a:gd name="T18" fmla="*/ 94 w 143"/>
                  <a:gd name="T19" fmla="*/ 1 h 83"/>
                  <a:gd name="T20" fmla="*/ 82 w 143"/>
                  <a:gd name="T21" fmla="*/ 1 h 83"/>
                  <a:gd name="T22" fmla="*/ 76 w 143"/>
                  <a:gd name="T23" fmla="*/ 2 h 83"/>
                  <a:gd name="T24" fmla="*/ 66 w 143"/>
                  <a:gd name="T25" fmla="*/ 8 h 83"/>
                  <a:gd name="T26" fmla="*/ 57 w 143"/>
                  <a:gd name="T27" fmla="*/ 10 h 83"/>
                  <a:gd name="T28" fmla="*/ 47 w 143"/>
                  <a:gd name="T29" fmla="*/ 8 h 83"/>
                  <a:gd name="T30" fmla="*/ 34 w 143"/>
                  <a:gd name="T31" fmla="*/ 6 h 83"/>
                  <a:gd name="T32" fmla="*/ 15 w 143"/>
                  <a:gd name="T33" fmla="*/ 8 h 83"/>
                  <a:gd name="T34" fmla="*/ 11 w 143"/>
                  <a:gd name="T35" fmla="*/ 11 h 83"/>
                  <a:gd name="T36" fmla="*/ 11 w 143"/>
                  <a:gd name="T37" fmla="*/ 22 h 83"/>
                  <a:gd name="T38" fmla="*/ 4 w 143"/>
                  <a:gd name="T39" fmla="*/ 35 h 83"/>
                  <a:gd name="T40" fmla="*/ 4 w 143"/>
                  <a:gd name="T41" fmla="*/ 45 h 83"/>
                  <a:gd name="T42" fmla="*/ 8 w 143"/>
                  <a:gd name="T43" fmla="*/ 46 h 83"/>
                  <a:gd name="T44" fmla="*/ 21 w 143"/>
                  <a:gd name="T45" fmla="*/ 49 h 83"/>
                  <a:gd name="T46" fmla="*/ 28 w 143"/>
                  <a:gd name="T47" fmla="*/ 47 h 83"/>
                  <a:gd name="T48" fmla="*/ 43 w 143"/>
                  <a:gd name="T49" fmla="*/ 41 h 83"/>
                  <a:gd name="T50" fmla="*/ 55 w 143"/>
                  <a:gd name="T51" fmla="*/ 49 h 83"/>
                  <a:gd name="T52" fmla="*/ 62 w 143"/>
                  <a:gd name="T53" fmla="*/ 63 h 83"/>
                  <a:gd name="T54" fmla="*/ 53 w 143"/>
                  <a:gd name="T55" fmla="*/ 65 h 83"/>
                  <a:gd name="T56" fmla="*/ 51 w 143"/>
                  <a:gd name="T57" fmla="*/ 74 h 83"/>
                  <a:gd name="T58" fmla="*/ 59 w 143"/>
                  <a:gd name="T59" fmla="*/ 75 h 83"/>
                  <a:gd name="T60" fmla="*/ 70 w 143"/>
                  <a:gd name="T61" fmla="*/ 60 h 83"/>
                  <a:gd name="T62" fmla="*/ 79 w 143"/>
                  <a:gd name="T63" fmla="*/ 64 h 83"/>
                  <a:gd name="T64" fmla="*/ 82 w 143"/>
                  <a:gd name="T65" fmla="*/ 72 h 83"/>
                  <a:gd name="T66" fmla="*/ 90 w 143"/>
                  <a:gd name="T67" fmla="*/ 82 h 83"/>
                  <a:gd name="T68" fmla="*/ 104 w 143"/>
                  <a:gd name="T69" fmla="*/ 77 h 83"/>
                  <a:gd name="T70" fmla="*/ 107 w 143"/>
                  <a:gd name="T71" fmla="*/ 74 h 83"/>
                  <a:gd name="T72" fmla="*/ 111 w 143"/>
                  <a:gd name="T73" fmla="*/ 61 h 83"/>
                  <a:gd name="T74" fmla="*/ 127 w 143"/>
                  <a:gd name="T75"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83">
                    <a:moveTo>
                      <a:pt x="127" y="52"/>
                    </a:moveTo>
                    <a:cubicBezTo>
                      <a:pt x="129" y="52"/>
                      <a:pt x="132" y="48"/>
                      <a:pt x="134" y="48"/>
                    </a:cubicBezTo>
                    <a:cubicBezTo>
                      <a:pt x="135" y="48"/>
                      <a:pt x="140" y="49"/>
                      <a:pt x="140" y="48"/>
                    </a:cubicBezTo>
                    <a:cubicBezTo>
                      <a:pt x="140" y="47"/>
                      <a:pt x="142" y="44"/>
                      <a:pt x="142" y="43"/>
                    </a:cubicBezTo>
                    <a:cubicBezTo>
                      <a:pt x="141" y="42"/>
                      <a:pt x="140" y="41"/>
                      <a:pt x="140" y="40"/>
                    </a:cubicBezTo>
                    <a:cubicBezTo>
                      <a:pt x="140" y="39"/>
                      <a:pt x="143" y="39"/>
                      <a:pt x="143" y="38"/>
                    </a:cubicBezTo>
                    <a:cubicBezTo>
                      <a:pt x="143" y="37"/>
                      <a:pt x="141" y="36"/>
                      <a:pt x="141" y="36"/>
                    </a:cubicBezTo>
                    <a:cubicBezTo>
                      <a:pt x="141" y="35"/>
                      <a:pt x="143" y="34"/>
                      <a:pt x="143" y="32"/>
                    </a:cubicBezTo>
                    <a:cubicBezTo>
                      <a:pt x="143" y="31"/>
                      <a:pt x="141" y="31"/>
                      <a:pt x="139" y="29"/>
                    </a:cubicBezTo>
                    <a:cubicBezTo>
                      <a:pt x="136" y="28"/>
                      <a:pt x="134" y="29"/>
                      <a:pt x="132" y="28"/>
                    </a:cubicBezTo>
                    <a:cubicBezTo>
                      <a:pt x="130" y="27"/>
                      <a:pt x="125" y="27"/>
                      <a:pt x="125" y="27"/>
                    </a:cubicBezTo>
                    <a:cubicBezTo>
                      <a:pt x="125" y="26"/>
                      <a:pt x="122" y="23"/>
                      <a:pt x="122" y="22"/>
                    </a:cubicBezTo>
                    <a:cubicBezTo>
                      <a:pt x="121" y="21"/>
                      <a:pt x="119" y="22"/>
                      <a:pt x="117" y="23"/>
                    </a:cubicBezTo>
                    <a:cubicBezTo>
                      <a:pt x="116" y="23"/>
                      <a:pt x="114" y="24"/>
                      <a:pt x="113" y="23"/>
                    </a:cubicBezTo>
                    <a:cubicBezTo>
                      <a:pt x="112" y="22"/>
                      <a:pt x="110" y="21"/>
                      <a:pt x="109" y="21"/>
                    </a:cubicBezTo>
                    <a:cubicBezTo>
                      <a:pt x="108" y="22"/>
                      <a:pt x="106" y="21"/>
                      <a:pt x="106" y="20"/>
                    </a:cubicBezTo>
                    <a:cubicBezTo>
                      <a:pt x="107" y="18"/>
                      <a:pt x="104" y="14"/>
                      <a:pt x="103" y="13"/>
                    </a:cubicBezTo>
                    <a:cubicBezTo>
                      <a:pt x="101" y="13"/>
                      <a:pt x="98" y="14"/>
                      <a:pt x="97" y="12"/>
                    </a:cubicBezTo>
                    <a:cubicBezTo>
                      <a:pt x="96" y="10"/>
                      <a:pt x="94" y="9"/>
                      <a:pt x="95" y="7"/>
                    </a:cubicBezTo>
                    <a:cubicBezTo>
                      <a:pt x="96" y="6"/>
                      <a:pt x="95" y="3"/>
                      <a:pt x="94" y="1"/>
                    </a:cubicBezTo>
                    <a:cubicBezTo>
                      <a:pt x="93" y="0"/>
                      <a:pt x="88" y="0"/>
                      <a:pt x="87" y="1"/>
                    </a:cubicBezTo>
                    <a:cubicBezTo>
                      <a:pt x="86" y="1"/>
                      <a:pt x="83" y="0"/>
                      <a:pt x="82" y="1"/>
                    </a:cubicBezTo>
                    <a:cubicBezTo>
                      <a:pt x="81" y="2"/>
                      <a:pt x="80" y="3"/>
                      <a:pt x="78" y="3"/>
                    </a:cubicBezTo>
                    <a:cubicBezTo>
                      <a:pt x="77" y="3"/>
                      <a:pt x="76" y="3"/>
                      <a:pt x="76" y="2"/>
                    </a:cubicBezTo>
                    <a:cubicBezTo>
                      <a:pt x="74" y="3"/>
                      <a:pt x="71" y="3"/>
                      <a:pt x="71" y="3"/>
                    </a:cubicBezTo>
                    <a:cubicBezTo>
                      <a:pt x="71" y="3"/>
                      <a:pt x="66" y="7"/>
                      <a:pt x="66" y="8"/>
                    </a:cubicBezTo>
                    <a:cubicBezTo>
                      <a:pt x="66" y="10"/>
                      <a:pt x="66" y="12"/>
                      <a:pt x="65" y="11"/>
                    </a:cubicBezTo>
                    <a:cubicBezTo>
                      <a:pt x="63" y="10"/>
                      <a:pt x="58" y="10"/>
                      <a:pt x="57" y="10"/>
                    </a:cubicBezTo>
                    <a:cubicBezTo>
                      <a:pt x="56" y="11"/>
                      <a:pt x="54" y="7"/>
                      <a:pt x="52" y="9"/>
                    </a:cubicBezTo>
                    <a:cubicBezTo>
                      <a:pt x="50" y="10"/>
                      <a:pt x="47" y="7"/>
                      <a:pt x="47" y="8"/>
                    </a:cubicBezTo>
                    <a:cubicBezTo>
                      <a:pt x="46" y="9"/>
                      <a:pt x="43" y="8"/>
                      <a:pt x="41" y="7"/>
                    </a:cubicBezTo>
                    <a:cubicBezTo>
                      <a:pt x="39" y="6"/>
                      <a:pt x="35" y="8"/>
                      <a:pt x="34" y="6"/>
                    </a:cubicBezTo>
                    <a:cubicBezTo>
                      <a:pt x="32" y="5"/>
                      <a:pt x="23" y="5"/>
                      <a:pt x="20" y="5"/>
                    </a:cubicBezTo>
                    <a:cubicBezTo>
                      <a:pt x="17" y="5"/>
                      <a:pt x="16" y="6"/>
                      <a:pt x="15" y="8"/>
                    </a:cubicBezTo>
                    <a:cubicBezTo>
                      <a:pt x="14" y="9"/>
                      <a:pt x="12" y="9"/>
                      <a:pt x="11" y="9"/>
                    </a:cubicBezTo>
                    <a:cubicBezTo>
                      <a:pt x="11" y="10"/>
                      <a:pt x="11" y="11"/>
                      <a:pt x="11" y="11"/>
                    </a:cubicBezTo>
                    <a:cubicBezTo>
                      <a:pt x="12" y="12"/>
                      <a:pt x="15" y="18"/>
                      <a:pt x="14" y="19"/>
                    </a:cubicBezTo>
                    <a:cubicBezTo>
                      <a:pt x="14" y="21"/>
                      <a:pt x="12" y="21"/>
                      <a:pt x="11" y="22"/>
                    </a:cubicBezTo>
                    <a:cubicBezTo>
                      <a:pt x="10" y="23"/>
                      <a:pt x="4" y="29"/>
                      <a:pt x="3" y="30"/>
                    </a:cubicBezTo>
                    <a:cubicBezTo>
                      <a:pt x="3" y="31"/>
                      <a:pt x="4" y="35"/>
                      <a:pt x="4" y="35"/>
                    </a:cubicBezTo>
                    <a:cubicBezTo>
                      <a:pt x="3" y="36"/>
                      <a:pt x="0" y="40"/>
                      <a:pt x="0" y="41"/>
                    </a:cubicBezTo>
                    <a:cubicBezTo>
                      <a:pt x="0" y="43"/>
                      <a:pt x="2" y="45"/>
                      <a:pt x="4" y="45"/>
                    </a:cubicBezTo>
                    <a:cubicBezTo>
                      <a:pt x="4" y="45"/>
                      <a:pt x="5" y="46"/>
                      <a:pt x="5" y="46"/>
                    </a:cubicBezTo>
                    <a:cubicBezTo>
                      <a:pt x="6" y="46"/>
                      <a:pt x="7" y="46"/>
                      <a:pt x="8" y="46"/>
                    </a:cubicBezTo>
                    <a:cubicBezTo>
                      <a:pt x="9" y="46"/>
                      <a:pt x="14" y="47"/>
                      <a:pt x="16" y="47"/>
                    </a:cubicBezTo>
                    <a:cubicBezTo>
                      <a:pt x="18" y="47"/>
                      <a:pt x="20" y="48"/>
                      <a:pt x="21" y="49"/>
                    </a:cubicBezTo>
                    <a:cubicBezTo>
                      <a:pt x="21" y="49"/>
                      <a:pt x="23" y="49"/>
                      <a:pt x="24" y="48"/>
                    </a:cubicBezTo>
                    <a:cubicBezTo>
                      <a:pt x="26" y="46"/>
                      <a:pt x="27" y="47"/>
                      <a:pt x="28" y="47"/>
                    </a:cubicBezTo>
                    <a:cubicBezTo>
                      <a:pt x="30" y="47"/>
                      <a:pt x="32" y="46"/>
                      <a:pt x="33" y="45"/>
                    </a:cubicBezTo>
                    <a:cubicBezTo>
                      <a:pt x="34" y="44"/>
                      <a:pt x="41" y="42"/>
                      <a:pt x="43" y="41"/>
                    </a:cubicBezTo>
                    <a:cubicBezTo>
                      <a:pt x="45" y="41"/>
                      <a:pt x="47" y="45"/>
                      <a:pt x="49" y="45"/>
                    </a:cubicBezTo>
                    <a:cubicBezTo>
                      <a:pt x="51" y="45"/>
                      <a:pt x="54" y="46"/>
                      <a:pt x="55" y="49"/>
                    </a:cubicBezTo>
                    <a:cubicBezTo>
                      <a:pt x="56" y="52"/>
                      <a:pt x="59" y="56"/>
                      <a:pt x="60" y="57"/>
                    </a:cubicBezTo>
                    <a:cubicBezTo>
                      <a:pt x="61" y="59"/>
                      <a:pt x="62" y="62"/>
                      <a:pt x="62" y="63"/>
                    </a:cubicBezTo>
                    <a:cubicBezTo>
                      <a:pt x="62" y="64"/>
                      <a:pt x="59" y="62"/>
                      <a:pt x="56" y="62"/>
                    </a:cubicBezTo>
                    <a:cubicBezTo>
                      <a:pt x="53" y="61"/>
                      <a:pt x="53" y="64"/>
                      <a:pt x="53" y="65"/>
                    </a:cubicBezTo>
                    <a:cubicBezTo>
                      <a:pt x="53" y="67"/>
                      <a:pt x="49" y="72"/>
                      <a:pt x="48" y="73"/>
                    </a:cubicBezTo>
                    <a:cubicBezTo>
                      <a:pt x="48" y="74"/>
                      <a:pt x="50" y="74"/>
                      <a:pt x="51" y="74"/>
                    </a:cubicBezTo>
                    <a:cubicBezTo>
                      <a:pt x="52" y="75"/>
                      <a:pt x="55" y="73"/>
                      <a:pt x="56" y="73"/>
                    </a:cubicBezTo>
                    <a:cubicBezTo>
                      <a:pt x="56" y="73"/>
                      <a:pt x="58" y="74"/>
                      <a:pt x="59" y="75"/>
                    </a:cubicBezTo>
                    <a:cubicBezTo>
                      <a:pt x="59" y="71"/>
                      <a:pt x="59" y="71"/>
                      <a:pt x="63" y="69"/>
                    </a:cubicBezTo>
                    <a:cubicBezTo>
                      <a:pt x="66" y="66"/>
                      <a:pt x="66" y="61"/>
                      <a:pt x="70" y="60"/>
                    </a:cubicBezTo>
                    <a:cubicBezTo>
                      <a:pt x="73" y="60"/>
                      <a:pt x="74" y="58"/>
                      <a:pt x="78" y="59"/>
                    </a:cubicBezTo>
                    <a:cubicBezTo>
                      <a:pt x="83" y="60"/>
                      <a:pt x="76" y="63"/>
                      <a:pt x="79" y="64"/>
                    </a:cubicBezTo>
                    <a:cubicBezTo>
                      <a:pt x="82" y="66"/>
                      <a:pt x="92" y="64"/>
                      <a:pt x="92" y="66"/>
                    </a:cubicBezTo>
                    <a:cubicBezTo>
                      <a:pt x="93" y="69"/>
                      <a:pt x="81" y="71"/>
                      <a:pt x="82" y="72"/>
                    </a:cubicBezTo>
                    <a:cubicBezTo>
                      <a:pt x="82" y="73"/>
                      <a:pt x="88" y="75"/>
                      <a:pt x="90" y="76"/>
                    </a:cubicBezTo>
                    <a:cubicBezTo>
                      <a:pt x="92" y="77"/>
                      <a:pt x="89" y="81"/>
                      <a:pt x="90" y="82"/>
                    </a:cubicBezTo>
                    <a:cubicBezTo>
                      <a:pt x="91" y="83"/>
                      <a:pt x="94" y="82"/>
                      <a:pt x="97" y="81"/>
                    </a:cubicBezTo>
                    <a:cubicBezTo>
                      <a:pt x="99" y="79"/>
                      <a:pt x="101" y="79"/>
                      <a:pt x="104" y="77"/>
                    </a:cubicBezTo>
                    <a:cubicBezTo>
                      <a:pt x="108" y="75"/>
                      <a:pt x="114" y="77"/>
                      <a:pt x="115" y="76"/>
                    </a:cubicBezTo>
                    <a:cubicBezTo>
                      <a:pt x="116" y="74"/>
                      <a:pt x="113" y="73"/>
                      <a:pt x="107" y="74"/>
                    </a:cubicBezTo>
                    <a:cubicBezTo>
                      <a:pt x="101" y="74"/>
                      <a:pt x="100" y="68"/>
                      <a:pt x="100" y="67"/>
                    </a:cubicBezTo>
                    <a:cubicBezTo>
                      <a:pt x="100" y="66"/>
                      <a:pt x="107" y="61"/>
                      <a:pt x="111" y="61"/>
                    </a:cubicBezTo>
                    <a:cubicBezTo>
                      <a:pt x="114" y="60"/>
                      <a:pt x="117" y="59"/>
                      <a:pt x="121" y="57"/>
                    </a:cubicBezTo>
                    <a:cubicBezTo>
                      <a:pt x="122" y="57"/>
                      <a:pt x="125" y="56"/>
                      <a:pt x="127" y="56"/>
                    </a:cubicBezTo>
                    <a:cubicBezTo>
                      <a:pt x="127" y="54"/>
                      <a:pt x="126" y="52"/>
                      <a:pt x="127" y="5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Freeform 84">
                <a:extLst>
                  <a:ext uri="{FF2B5EF4-FFF2-40B4-BE49-F238E27FC236}">
                    <a16:creationId xmlns:a16="http://schemas.microsoft.com/office/drawing/2014/main" id="{FBB2ECD1-67C6-41C3-8D4F-F629F216D05D}"/>
                  </a:ext>
                </a:extLst>
              </p:cNvPr>
              <p:cNvSpPr>
                <a:spLocks/>
              </p:cNvSpPr>
              <p:nvPr/>
            </p:nvSpPr>
            <p:spPr bwMode="auto">
              <a:xfrm>
                <a:off x="5347576" y="2906592"/>
                <a:ext cx="174407" cy="126727"/>
              </a:xfrm>
              <a:custGeom>
                <a:avLst/>
                <a:gdLst>
                  <a:gd name="T0" fmla="*/ 71 w 76"/>
                  <a:gd name="T1" fmla="*/ 27 h 55"/>
                  <a:gd name="T2" fmla="*/ 66 w 76"/>
                  <a:gd name="T3" fmla="*/ 23 h 55"/>
                  <a:gd name="T4" fmla="*/ 62 w 76"/>
                  <a:gd name="T5" fmla="*/ 18 h 55"/>
                  <a:gd name="T6" fmla="*/ 62 w 76"/>
                  <a:gd name="T7" fmla="*/ 12 h 55"/>
                  <a:gd name="T8" fmla="*/ 61 w 76"/>
                  <a:gd name="T9" fmla="*/ 6 h 55"/>
                  <a:gd name="T10" fmla="*/ 53 w 76"/>
                  <a:gd name="T11" fmla="*/ 4 h 55"/>
                  <a:gd name="T12" fmla="*/ 49 w 76"/>
                  <a:gd name="T13" fmla="*/ 4 h 55"/>
                  <a:gd name="T14" fmla="*/ 45 w 76"/>
                  <a:gd name="T15" fmla="*/ 2 h 55"/>
                  <a:gd name="T16" fmla="*/ 41 w 76"/>
                  <a:gd name="T17" fmla="*/ 1 h 55"/>
                  <a:gd name="T18" fmla="*/ 40 w 76"/>
                  <a:gd name="T19" fmla="*/ 0 h 55"/>
                  <a:gd name="T20" fmla="*/ 38 w 76"/>
                  <a:gd name="T21" fmla="*/ 1 h 55"/>
                  <a:gd name="T22" fmla="*/ 35 w 76"/>
                  <a:gd name="T23" fmla="*/ 4 h 55"/>
                  <a:gd name="T24" fmla="*/ 29 w 76"/>
                  <a:gd name="T25" fmla="*/ 5 h 55"/>
                  <a:gd name="T26" fmla="*/ 27 w 76"/>
                  <a:gd name="T27" fmla="*/ 9 h 55"/>
                  <a:gd name="T28" fmla="*/ 26 w 76"/>
                  <a:gd name="T29" fmla="*/ 12 h 55"/>
                  <a:gd name="T30" fmla="*/ 23 w 76"/>
                  <a:gd name="T31" fmla="*/ 15 h 55"/>
                  <a:gd name="T32" fmla="*/ 19 w 76"/>
                  <a:gd name="T33" fmla="*/ 18 h 55"/>
                  <a:gd name="T34" fmla="*/ 18 w 76"/>
                  <a:gd name="T35" fmla="*/ 22 h 55"/>
                  <a:gd name="T36" fmla="*/ 13 w 76"/>
                  <a:gd name="T37" fmla="*/ 24 h 55"/>
                  <a:gd name="T38" fmla="*/ 9 w 76"/>
                  <a:gd name="T39" fmla="*/ 26 h 55"/>
                  <a:gd name="T40" fmla="*/ 3 w 76"/>
                  <a:gd name="T41" fmla="*/ 25 h 55"/>
                  <a:gd name="T42" fmla="*/ 3 w 76"/>
                  <a:gd name="T43" fmla="*/ 26 h 55"/>
                  <a:gd name="T44" fmla="*/ 4 w 76"/>
                  <a:gd name="T45" fmla="*/ 32 h 55"/>
                  <a:gd name="T46" fmla="*/ 5 w 76"/>
                  <a:gd name="T47" fmla="*/ 39 h 55"/>
                  <a:gd name="T48" fmla="*/ 0 w 76"/>
                  <a:gd name="T49" fmla="*/ 43 h 55"/>
                  <a:gd name="T50" fmla="*/ 3 w 76"/>
                  <a:gd name="T51" fmla="*/ 47 h 55"/>
                  <a:gd name="T52" fmla="*/ 3 w 76"/>
                  <a:gd name="T53" fmla="*/ 52 h 55"/>
                  <a:gd name="T54" fmla="*/ 7 w 76"/>
                  <a:gd name="T55" fmla="*/ 51 h 55"/>
                  <a:gd name="T56" fmla="*/ 12 w 76"/>
                  <a:gd name="T57" fmla="*/ 48 h 55"/>
                  <a:gd name="T58" fmla="*/ 26 w 76"/>
                  <a:gd name="T59" fmla="*/ 49 h 55"/>
                  <a:gd name="T60" fmla="*/ 33 w 76"/>
                  <a:gd name="T61" fmla="*/ 50 h 55"/>
                  <a:gd name="T62" fmla="*/ 39 w 76"/>
                  <a:gd name="T63" fmla="*/ 51 h 55"/>
                  <a:gd name="T64" fmla="*/ 44 w 76"/>
                  <a:gd name="T65" fmla="*/ 52 h 55"/>
                  <a:gd name="T66" fmla="*/ 49 w 76"/>
                  <a:gd name="T67" fmla="*/ 53 h 55"/>
                  <a:gd name="T68" fmla="*/ 57 w 76"/>
                  <a:gd name="T69" fmla="*/ 54 h 55"/>
                  <a:gd name="T70" fmla="*/ 58 w 76"/>
                  <a:gd name="T71" fmla="*/ 51 h 55"/>
                  <a:gd name="T72" fmla="*/ 63 w 76"/>
                  <a:gd name="T73" fmla="*/ 46 h 55"/>
                  <a:gd name="T74" fmla="*/ 68 w 76"/>
                  <a:gd name="T75" fmla="*/ 45 h 55"/>
                  <a:gd name="T76" fmla="*/ 67 w 76"/>
                  <a:gd name="T77" fmla="*/ 42 h 55"/>
                  <a:gd name="T78" fmla="*/ 65 w 76"/>
                  <a:gd name="T79" fmla="*/ 34 h 55"/>
                  <a:gd name="T80" fmla="*/ 71 w 76"/>
                  <a:gd name="T81" fmla="*/ 35 h 55"/>
                  <a:gd name="T82" fmla="*/ 75 w 76"/>
                  <a:gd name="T83" fmla="*/ 31 h 55"/>
                  <a:gd name="T84" fmla="*/ 71 w 76"/>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55">
                    <a:moveTo>
                      <a:pt x="71" y="27"/>
                    </a:moveTo>
                    <a:cubicBezTo>
                      <a:pt x="69" y="27"/>
                      <a:pt x="68" y="24"/>
                      <a:pt x="66" y="23"/>
                    </a:cubicBezTo>
                    <a:cubicBezTo>
                      <a:pt x="64" y="22"/>
                      <a:pt x="64" y="19"/>
                      <a:pt x="62" y="18"/>
                    </a:cubicBezTo>
                    <a:cubicBezTo>
                      <a:pt x="60" y="16"/>
                      <a:pt x="62" y="14"/>
                      <a:pt x="62" y="12"/>
                    </a:cubicBezTo>
                    <a:cubicBezTo>
                      <a:pt x="61" y="10"/>
                      <a:pt x="62" y="7"/>
                      <a:pt x="61" y="6"/>
                    </a:cubicBezTo>
                    <a:cubicBezTo>
                      <a:pt x="60" y="6"/>
                      <a:pt x="55" y="3"/>
                      <a:pt x="53" y="4"/>
                    </a:cubicBezTo>
                    <a:cubicBezTo>
                      <a:pt x="51" y="5"/>
                      <a:pt x="50" y="6"/>
                      <a:pt x="49" y="4"/>
                    </a:cubicBezTo>
                    <a:cubicBezTo>
                      <a:pt x="48" y="3"/>
                      <a:pt x="47" y="2"/>
                      <a:pt x="45" y="2"/>
                    </a:cubicBezTo>
                    <a:cubicBezTo>
                      <a:pt x="43" y="3"/>
                      <a:pt x="42" y="2"/>
                      <a:pt x="41" y="1"/>
                    </a:cubicBezTo>
                    <a:cubicBezTo>
                      <a:pt x="40" y="1"/>
                      <a:pt x="40" y="1"/>
                      <a:pt x="40" y="0"/>
                    </a:cubicBezTo>
                    <a:cubicBezTo>
                      <a:pt x="39" y="1"/>
                      <a:pt x="38" y="1"/>
                      <a:pt x="38" y="1"/>
                    </a:cubicBezTo>
                    <a:cubicBezTo>
                      <a:pt x="37" y="2"/>
                      <a:pt x="36" y="4"/>
                      <a:pt x="35" y="4"/>
                    </a:cubicBezTo>
                    <a:cubicBezTo>
                      <a:pt x="33" y="4"/>
                      <a:pt x="31" y="4"/>
                      <a:pt x="29" y="5"/>
                    </a:cubicBezTo>
                    <a:cubicBezTo>
                      <a:pt x="27" y="6"/>
                      <a:pt x="27" y="8"/>
                      <a:pt x="27" y="9"/>
                    </a:cubicBezTo>
                    <a:cubicBezTo>
                      <a:pt x="27" y="10"/>
                      <a:pt x="28" y="12"/>
                      <a:pt x="26" y="12"/>
                    </a:cubicBezTo>
                    <a:cubicBezTo>
                      <a:pt x="25" y="12"/>
                      <a:pt x="25" y="14"/>
                      <a:pt x="23" y="15"/>
                    </a:cubicBezTo>
                    <a:cubicBezTo>
                      <a:pt x="22" y="15"/>
                      <a:pt x="20" y="17"/>
                      <a:pt x="19" y="18"/>
                    </a:cubicBezTo>
                    <a:cubicBezTo>
                      <a:pt x="19" y="20"/>
                      <a:pt x="19" y="22"/>
                      <a:pt x="18" y="22"/>
                    </a:cubicBezTo>
                    <a:cubicBezTo>
                      <a:pt x="17" y="22"/>
                      <a:pt x="14" y="23"/>
                      <a:pt x="13" y="24"/>
                    </a:cubicBezTo>
                    <a:cubicBezTo>
                      <a:pt x="12" y="25"/>
                      <a:pt x="11" y="26"/>
                      <a:pt x="9" y="26"/>
                    </a:cubicBezTo>
                    <a:cubicBezTo>
                      <a:pt x="8" y="25"/>
                      <a:pt x="5" y="25"/>
                      <a:pt x="3" y="25"/>
                    </a:cubicBezTo>
                    <a:cubicBezTo>
                      <a:pt x="3" y="26"/>
                      <a:pt x="3" y="26"/>
                      <a:pt x="3" y="26"/>
                    </a:cubicBezTo>
                    <a:cubicBezTo>
                      <a:pt x="2" y="29"/>
                      <a:pt x="3" y="31"/>
                      <a:pt x="4" y="32"/>
                    </a:cubicBezTo>
                    <a:cubicBezTo>
                      <a:pt x="6" y="33"/>
                      <a:pt x="6" y="38"/>
                      <a:pt x="5" y="39"/>
                    </a:cubicBezTo>
                    <a:cubicBezTo>
                      <a:pt x="3" y="40"/>
                      <a:pt x="0" y="42"/>
                      <a:pt x="0" y="43"/>
                    </a:cubicBezTo>
                    <a:cubicBezTo>
                      <a:pt x="0" y="44"/>
                      <a:pt x="3" y="45"/>
                      <a:pt x="3" y="47"/>
                    </a:cubicBezTo>
                    <a:cubicBezTo>
                      <a:pt x="2" y="48"/>
                      <a:pt x="2" y="50"/>
                      <a:pt x="3" y="52"/>
                    </a:cubicBezTo>
                    <a:cubicBezTo>
                      <a:pt x="4" y="52"/>
                      <a:pt x="6" y="52"/>
                      <a:pt x="7" y="51"/>
                    </a:cubicBezTo>
                    <a:cubicBezTo>
                      <a:pt x="8" y="49"/>
                      <a:pt x="9" y="48"/>
                      <a:pt x="12" y="48"/>
                    </a:cubicBezTo>
                    <a:cubicBezTo>
                      <a:pt x="15" y="48"/>
                      <a:pt x="24" y="48"/>
                      <a:pt x="26" y="49"/>
                    </a:cubicBezTo>
                    <a:cubicBezTo>
                      <a:pt x="27" y="51"/>
                      <a:pt x="31" y="49"/>
                      <a:pt x="33" y="50"/>
                    </a:cubicBezTo>
                    <a:cubicBezTo>
                      <a:pt x="35" y="51"/>
                      <a:pt x="38" y="52"/>
                      <a:pt x="39" y="51"/>
                    </a:cubicBezTo>
                    <a:cubicBezTo>
                      <a:pt x="39" y="50"/>
                      <a:pt x="42" y="53"/>
                      <a:pt x="44" y="52"/>
                    </a:cubicBezTo>
                    <a:cubicBezTo>
                      <a:pt x="46" y="50"/>
                      <a:pt x="48" y="54"/>
                      <a:pt x="49" y="53"/>
                    </a:cubicBezTo>
                    <a:cubicBezTo>
                      <a:pt x="50" y="53"/>
                      <a:pt x="55" y="53"/>
                      <a:pt x="57" y="54"/>
                    </a:cubicBezTo>
                    <a:cubicBezTo>
                      <a:pt x="58" y="55"/>
                      <a:pt x="58" y="53"/>
                      <a:pt x="58" y="51"/>
                    </a:cubicBezTo>
                    <a:cubicBezTo>
                      <a:pt x="58" y="50"/>
                      <a:pt x="63" y="46"/>
                      <a:pt x="63" y="46"/>
                    </a:cubicBezTo>
                    <a:cubicBezTo>
                      <a:pt x="63" y="46"/>
                      <a:pt x="66" y="46"/>
                      <a:pt x="68" y="45"/>
                    </a:cubicBezTo>
                    <a:cubicBezTo>
                      <a:pt x="67" y="44"/>
                      <a:pt x="67" y="43"/>
                      <a:pt x="67" y="42"/>
                    </a:cubicBezTo>
                    <a:cubicBezTo>
                      <a:pt x="66" y="38"/>
                      <a:pt x="64" y="35"/>
                      <a:pt x="65" y="34"/>
                    </a:cubicBezTo>
                    <a:cubicBezTo>
                      <a:pt x="67" y="33"/>
                      <a:pt x="70" y="36"/>
                      <a:pt x="71" y="35"/>
                    </a:cubicBezTo>
                    <a:cubicBezTo>
                      <a:pt x="73" y="34"/>
                      <a:pt x="76" y="33"/>
                      <a:pt x="75" y="31"/>
                    </a:cubicBezTo>
                    <a:cubicBezTo>
                      <a:pt x="75" y="30"/>
                      <a:pt x="72" y="27"/>
                      <a:pt x="71" y="2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Freeform 85">
                <a:extLst>
                  <a:ext uri="{FF2B5EF4-FFF2-40B4-BE49-F238E27FC236}">
                    <a16:creationId xmlns:a16="http://schemas.microsoft.com/office/drawing/2014/main" id="{77F091BC-2E69-42B1-94EB-6D46E65D8FA4}"/>
                  </a:ext>
                </a:extLst>
              </p:cNvPr>
              <p:cNvSpPr>
                <a:spLocks/>
              </p:cNvSpPr>
              <p:nvPr/>
            </p:nvSpPr>
            <p:spPr bwMode="auto">
              <a:xfrm>
                <a:off x="5303661" y="2857658"/>
                <a:ext cx="135510" cy="63991"/>
              </a:xfrm>
              <a:custGeom>
                <a:avLst/>
                <a:gdLst>
                  <a:gd name="T0" fmla="*/ 20 w 59"/>
                  <a:gd name="T1" fmla="*/ 19 h 28"/>
                  <a:gd name="T2" fmla="*/ 30 w 59"/>
                  <a:gd name="T3" fmla="*/ 19 h 28"/>
                  <a:gd name="T4" fmla="*/ 35 w 59"/>
                  <a:gd name="T5" fmla="*/ 21 h 28"/>
                  <a:gd name="T6" fmla="*/ 43 w 59"/>
                  <a:gd name="T7" fmla="*/ 25 h 28"/>
                  <a:gd name="T8" fmla="*/ 47 w 59"/>
                  <a:gd name="T9" fmla="*/ 28 h 28"/>
                  <a:gd name="T10" fmla="*/ 48 w 59"/>
                  <a:gd name="T11" fmla="*/ 26 h 28"/>
                  <a:gd name="T12" fmla="*/ 54 w 59"/>
                  <a:gd name="T13" fmla="*/ 25 h 28"/>
                  <a:gd name="T14" fmla="*/ 57 w 59"/>
                  <a:gd name="T15" fmla="*/ 22 h 28"/>
                  <a:gd name="T16" fmla="*/ 59 w 59"/>
                  <a:gd name="T17" fmla="*/ 21 h 28"/>
                  <a:gd name="T18" fmla="*/ 58 w 59"/>
                  <a:gd name="T19" fmla="*/ 17 h 28"/>
                  <a:gd name="T20" fmla="*/ 55 w 59"/>
                  <a:gd name="T21" fmla="*/ 12 h 28"/>
                  <a:gd name="T22" fmla="*/ 54 w 59"/>
                  <a:gd name="T23" fmla="*/ 7 h 28"/>
                  <a:gd name="T24" fmla="*/ 53 w 59"/>
                  <a:gd name="T25" fmla="*/ 5 h 28"/>
                  <a:gd name="T26" fmla="*/ 45 w 59"/>
                  <a:gd name="T27" fmla="*/ 5 h 28"/>
                  <a:gd name="T28" fmla="*/ 37 w 59"/>
                  <a:gd name="T29" fmla="*/ 0 h 28"/>
                  <a:gd name="T30" fmla="*/ 28 w 59"/>
                  <a:gd name="T31" fmla="*/ 0 h 28"/>
                  <a:gd name="T32" fmla="*/ 28 w 59"/>
                  <a:gd name="T33" fmla="*/ 8 h 28"/>
                  <a:gd name="T34" fmla="*/ 21 w 59"/>
                  <a:gd name="T35" fmla="*/ 11 h 28"/>
                  <a:gd name="T36" fmla="*/ 14 w 59"/>
                  <a:gd name="T37" fmla="*/ 3 h 28"/>
                  <a:gd name="T38" fmla="*/ 6 w 59"/>
                  <a:gd name="T39" fmla="*/ 7 h 28"/>
                  <a:gd name="T40" fmla="*/ 3 w 59"/>
                  <a:gd name="T41" fmla="*/ 13 h 28"/>
                  <a:gd name="T42" fmla="*/ 2 w 59"/>
                  <a:gd name="T43" fmla="*/ 21 h 28"/>
                  <a:gd name="T44" fmla="*/ 2 w 59"/>
                  <a:gd name="T45" fmla="*/ 21 h 28"/>
                  <a:gd name="T46" fmla="*/ 8 w 59"/>
                  <a:gd name="T47" fmla="*/ 19 h 28"/>
                  <a:gd name="T48" fmla="*/ 20 w 59"/>
                  <a:gd name="T49"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28">
                    <a:moveTo>
                      <a:pt x="20" y="19"/>
                    </a:moveTo>
                    <a:cubicBezTo>
                      <a:pt x="22" y="19"/>
                      <a:pt x="27" y="20"/>
                      <a:pt x="30" y="19"/>
                    </a:cubicBezTo>
                    <a:cubicBezTo>
                      <a:pt x="33" y="18"/>
                      <a:pt x="33" y="21"/>
                      <a:pt x="35" y="21"/>
                    </a:cubicBezTo>
                    <a:cubicBezTo>
                      <a:pt x="37" y="21"/>
                      <a:pt x="40" y="23"/>
                      <a:pt x="43" y="25"/>
                    </a:cubicBezTo>
                    <a:cubicBezTo>
                      <a:pt x="44" y="26"/>
                      <a:pt x="45" y="27"/>
                      <a:pt x="47" y="28"/>
                    </a:cubicBezTo>
                    <a:cubicBezTo>
                      <a:pt x="47" y="27"/>
                      <a:pt x="47" y="27"/>
                      <a:pt x="48" y="26"/>
                    </a:cubicBezTo>
                    <a:cubicBezTo>
                      <a:pt x="50" y="25"/>
                      <a:pt x="52" y="25"/>
                      <a:pt x="54" y="25"/>
                    </a:cubicBezTo>
                    <a:cubicBezTo>
                      <a:pt x="55" y="25"/>
                      <a:pt x="56" y="23"/>
                      <a:pt x="57" y="22"/>
                    </a:cubicBezTo>
                    <a:cubicBezTo>
                      <a:pt x="57" y="22"/>
                      <a:pt x="58" y="22"/>
                      <a:pt x="59" y="21"/>
                    </a:cubicBezTo>
                    <a:cubicBezTo>
                      <a:pt x="59" y="20"/>
                      <a:pt x="59" y="18"/>
                      <a:pt x="58" y="17"/>
                    </a:cubicBezTo>
                    <a:cubicBezTo>
                      <a:pt x="56" y="15"/>
                      <a:pt x="54" y="13"/>
                      <a:pt x="55" y="12"/>
                    </a:cubicBezTo>
                    <a:cubicBezTo>
                      <a:pt x="56" y="11"/>
                      <a:pt x="56" y="9"/>
                      <a:pt x="54" y="7"/>
                    </a:cubicBezTo>
                    <a:cubicBezTo>
                      <a:pt x="54" y="7"/>
                      <a:pt x="53" y="6"/>
                      <a:pt x="53" y="5"/>
                    </a:cubicBezTo>
                    <a:cubicBezTo>
                      <a:pt x="50" y="5"/>
                      <a:pt x="46" y="5"/>
                      <a:pt x="45" y="5"/>
                    </a:cubicBezTo>
                    <a:cubicBezTo>
                      <a:pt x="44" y="5"/>
                      <a:pt x="38" y="1"/>
                      <a:pt x="37" y="0"/>
                    </a:cubicBezTo>
                    <a:cubicBezTo>
                      <a:pt x="36" y="0"/>
                      <a:pt x="32" y="0"/>
                      <a:pt x="28" y="0"/>
                    </a:cubicBezTo>
                    <a:cubicBezTo>
                      <a:pt x="26" y="3"/>
                      <a:pt x="28" y="4"/>
                      <a:pt x="28" y="8"/>
                    </a:cubicBezTo>
                    <a:cubicBezTo>
                      <a:pt x="27" y="12"/>
                      <a:pt x="23" y="11"/>
                      <a:pt x="21" y="11"/>
                    </a:cubicBezTo>
                    <a:cubicBezTo>
                      <a:pt x="19" y="11"/>
                      <a:pt x="15" y="5"/>
                      <a:pt x="14" y="3"/>
                    </a:cubicBezTo>
                    <a:cubicBezTo>
                      <a:pt x="13" y="1"/>
                      <a:pt x="9" y="5"/>
                      <a:pt x="6" y="7"/>
                    </a:cubicBezTo>
                    <a:cubicBezTo>
                      <a:pt x="3" y="8"/>
                      <a:pt x="5" y="11"/>
                      <a:pt x="3" y="13"/>
                    </a:cubicBezTo>
                    <a:cubicBezTo>
                      <a:pt x="1" y="14"/>
                      <a:pt x="0" y="17"/>
                      <a:pt x="2" y="21"/>
                    </a:cubicBezTo>
                    <a:cubicBezTo>
                      <a:pt x="2" y="21"/>
                      <a:pt x="2" y="21"/>
                      <a:pt x="2" y="21"/>
                    </a:cubicBezTo>
                    <a:cubicBezTo>
                      <a:pt x="4" y="21"/>
                      <a:pt x="7" y="20"/>
                      <a:pt x="8" y="19"/>
                    </a:cubicBezTo>
                    <a:cubicBezTo>
                      <a:pt x="11" y="17"/>
                      <a:pt x="18" y="19"/>
                      <a:pt x="20"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Freeform 86">
                <a:extLst>
                  <a:ext uri="{FF2B5EF4-FFF2-40B4-BE49-F238E27FC236}">
                    <a16:creationId xmlns:a16="http://schemas.microsoft.com/office/drawing/2014/main" id="{56DB140E-A6D1-4C27-B83B-282AB9B888BF}"/>
                  </a:ext>
                </a:extLst>
              </p:cNvPr>
              <p:cNvSpPr>
                <a:spLocks/>
              </p:cNvSpPr>
              <p:nvPr/>
            </p:nvSpPr>
            <p:spPr bwMode="auto">
              <a:xfrm>
                <a:off x="5303661" y="2896554"/>
                <a:ext cx="107906" cy="69010"/>
              </a:xfrm>
              <a:custGeom>
                <a:avLst/>
                <a:gdLst>
                  <a:gd name="T0" fmla="*/ 7 w 47"/>
                  <a:gd name="T1" fmla="*/ 15 h 30"/>
                  <a:gd name="T2" fmla="*/ 11 w 47"/>
                  <a:gd name="T3" fmla="*/ 17 h 30"/>
                  <a:gd name="T4" fmla="*/ 16 w 47"/>
                  <a:gd name="T5" fmla="*/ 20 h 30"/>
                  <a:gd name="T6" fmla="*/ 16 w 47"/>
                  <a:gd name="T7" fmla="*/ 26 h 30"/>
                  <a:gd name="T8" fmla="*/ 22 w 47"/>
                  <a:gd name="T9" fmla="*/ 29 h 30"/>
                  <a:gd name="T10" fmla="*/ 28 w 47"/>
                  <a:gd name="T11" fmla="*/ 30 h 30"/>
                  <a:gd name="T12" fmla="*/ 32 w 47"/>
                  <a:gd name="T13" fmla="*/ 28 h 30"/>
                  <a:gd name="T14" fmla="*/ 37 w 47"/>
                  <a:gd name="T15" fmla="*/ 26 h 30"/>
                  <a:gd name="T16" fmla="*/ 38 w 47"/>
                  <a:gd name="T17" fmla="*/ 22 h 30"/>
                  <a:gd name="T18" fmla="*/ 42 w 47"/>
                  <a:gd name="T19" fmla="*/ 19 h 30"/>
                  <a:gd name="T20" fmla="*/ 45 w 47"/>
                  <a:gd name="T21" fmla="*/ 16 h 30"/>
                  <a:gd name="T22" fmla="*/ 46 w 47"/>
                  <a:gd name="T23" fmla="*/ 13 h 30"/>
                  <a:gd name="T24" fmla="*/ 47 w 47"/>
                  <a:gd name="T25" fmla="*/ 11 h 30"/>
                  <a:gd name="T26" fmla="*/ 43 w 47"/>
                  <a:gd name="T27" fmla="*/ 8 h 30"/>
                  <a:gd name="T28" fmla="*/ 35 w 47"/>
                  <a:gd name="T29" fmla="*/ 4 h 30"/>
                  <a:gd name="T30" fmla="*/ 30 w 47"/>
                  <a:gd name="T31" fmla="*/ 2 h 30"/>
                  <a:gd name="T32" fmla="*/ 20 w 47"/>
                  <a:gd name="T33" fmla="*/ 2 h 30"/>
                  <a:gd name="T34" fmla="*/ 8 w 47"/>
                  <a:gd name="T35" fmla="*/ 2 h 30"/>
                  <a:gd name="T36" fmla="*/ 2 w 47"/>
                  <a:gd name="T37" fmla="*/ 4 h 30"/>
                  <a:gd name="T38" fmla="*/ 1 w 47"/>
                  <a:gd name="T39" fmla="*/ 13 h 30"/>
                  <a:gd name="T40" fmla="*/ 2 w 47"/>
                  <a:gd name="T41" fmla="*/ 15 h 30"/>
                  <a:gd name="T42" fmla="*/ 7 w 47"/>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0">
                    <a:moveTo>
                      <a:pt x="7" y="15"/>
                    </a:moveTo>
                    <a:cubicBezTo>
                      <a:pt x="7" y="17"/>
                      <a:pt x="10" y="18"/>
                      <a:pt x="11" y="17"/>
                    </a:cubicBezTo>
                    <a:cubicBezTo>
                      <a:pt x="12" y="17"/>
                      <a:pt x="16" y="18"/>
                      <a:pt x="16" y="20"/>
                    </a:cubicBezTo>
                    <a:cubicBezTo>
                      <a:pt x="16" y="21"/>
                      <a:pt x="15" y="26"/>
                      <a:pt x="16" y="26"/>
                    </a:cubicBezTo>
                    <a:cubicBezTo>
                      <a:pt x="17" y="26"/>
                      <a:pt x="22" y="27"/>
                      <a:pt x="22" y="29"/>
                    </a:cubicBezTo>
                    <a:cubicBezTo>
                      <a:pt x="24" y="29"/>
                      <a:pt x="27" y="29"/>
                      <a:pt x="28" y="30"/>
                    </a:cubicBezTo>
                    <a:cubicBezTo>
                      <a:pt x="30" y="30"/>
                      <a:pt x="31" y="29"/>
                      <a:pt x="32" y="28"/>
                    </a:cubicBezTo>
                    <a:cubicBezTo>
                      <a:pt x="33" y="27"/>
                      <a:pt x="36" y="26"/>
                      <a:pt x="37" y="26"/>
                    </a:cubicBezTo>
                    <a:cubicBezTo>
                      <a:pt x="38" y="26"/>
                      <a:pt x="38" y="24"/>
                      <a:pt x="38" y="22"/>
                    </a:cubicBezTo>
                    <a:cubicBezTo>
                      <a:pt x="39" y="21"/>
                      <a:pt x="41" y="19"/>
                      <a:pt x="42" y="19"/>
                    </a:cubicBezTo>
                    <a:cubicBezTo>
                      <a:pt x="44" y="18"/>
                      <a:pt x="44" y="16"/>
                      <a:pt x="45" y="16"/>
                    </a:cubicBezTo>
                    <a:cubicBezTo>
                      <a:pt x="47" y="16"/>
                      <a:pt x="46" y="14"/>
                      <a:pt x="46" y="13"/>
                    </a:cubicBezTo>
                    <a:cubicBezTo>
                      <a:pt x="46" y="13"/>
                      <a:pt x="46" y="12"/>
                      <a:pt x="47" y="11"/>
                    </a:cubicBezTo>
                    <a:cubicBezTo>
                      <a:pt x="45" y="10"/>
                      <a:pt x="44" y="9"/>
                      <a:pt x="43" y="8"/>
                    </a:cubicBezTo>
                    <a:cubicBezTo>
                      <a:pt x="40" y="6"/>
                      <a:pt x="37" y="4"/>
                      <a:pt x="35" y="4"/>
                    </a:cubicBezTo>
                    <a:cubicBezTo>
                      <a:pt x="33" y="4"/>
                      <a:pt x="33" y="1"/>
                      <a:pt x="30" y="2"/>
                    </a:cubicBezTo>
                    <a:cubicBezTo>
                      <a:pt x="27" y="3"/>
                      <a:pt x="22" y="2"/>
                      <a:pt x="20" y="2"/>
                    </a:cubicBezTo>
                    <a:cubicBezTo>
                      <a:pt x="18" y="2"/>
                      <a:pt x="11" y="0"/>
                      <a:pt x="8" y="2"/>
                    </a:cubicBezTo>
                    <a:cubicBezTo>
                      <a:pt x="7" y="3"/>
                      <a:pt x="4" y="4"/>
                      <a:pt x="2" y="4"/>
                    </a:cubicBezTo>
                    <a:cubicBezTo>
                      <a:pt x="4" y="7"/>
                      <a:pt x="3" y="11"/>
                      <a:pt x="1" y="13"/>
                    </a:cubicBezTo>
                    <a:cubicBezTo>
                      <a:pt x="0" y="14"/>
                      <a:pt x="1" y="14"/>
                      <a:pt x="2" y="15"/>
                    </a:cubicBezTo>
                    <a:cubicBezTo>
                      <a:pt x="4" y="15"/>
                      <a:pt x="6" y="14"/>
                      <a:pt x="7"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3" name="Freeform 87">
                <a:extLst>
                  <a:ext uri="{FF2B5EF4-FFF2-40B4-BE49-F238E27FC236}">
                    <a16:creationId xmlns:a16="http://schemas.microsoft.com/office/drawing/2014/main" id="{D5F35C66-E446-47DC-835C-15585FE0BBA3}"/>
                  </a:ext>
                </a:extLst>
              </p:cNvPr>
              <p:cNvSpPr>
                <a:spLocks/>
              </p:cNvSpPr>
              <p:nvPr/>
            </p:nvSpPr>
            <p:spPr bwMode="auto">
              <a:xfrm>
                <a:off x="5037659" y="3119895"/>
                <a:ext cx="84067" cy="46425"/>
              </a:xfrm>
              <a:custGeom>
                <a:avLst/>
                <a:gdLst>
                  <a:gd name="T0" fmla="*/ 32 w 36"/>
                  <a:gd name="T1" fmla="*/ 8 h 20"/>
                  <a:gd name="T2" fmla="*/ 28 w 36"/>
                  <a:gd name="T3" fmla="*/ 6 h 20"/>
                  <a:gd name="T4" fmla="*/ 28 w 36"/>
                  <a:gd name="T5" fmla="*/ 3 h 20"/>
                  <a:gd name="T6" fmla="*/ 24 w 36"/>
                  <a:gd name="T7" fmla="*/ 1 h 20"/>
                  <a:gd name="T8" fmla="*/ 18 w 36"/>
                  <a:gd name="T9" fmla="*/ 1 h 20"/>
                  <a:gd name="T10" fmla="*/ 11 w 36"/>
                  <a:gd name="T11" fmla="*/ 1 h 20"/>
                  <a:gd name="T12" fmla="*/ 10 w 36"/>
                  <a:gd name="T13" fmla="*/ 2 h 20"/>
                  <a:gd name="T14" fmla="*/ 6 w 36"/>
                  <a:gd name="T15" fmla="*/ 6 h 20"/>
                  <a:gd name="T16" fmla="*/ 1 w 36"/>
                  <a:gd name="T17" fmla="*/ 12 h 20"/>
                  <a:gd name="T18" fmla="*/ 2 w 36"/>
                  <a:gd name="T19" fmla="*/ 15 h 20"/>
                  <a:gd name="T20" fmla="*/ 6 w 36"/>
                  <a:gd name="T21" fmla="*/ 15 h 20"/>
                  <a:gd name="T22" fmla="*/ 7 w 36"/>
                  <a:gd name="T23" fmla="*/ 19 h 20"/>
                  <a:gd name="T24" fmla="*/ 7 w 36"/>
                  <a:gd name="T25" fmla="*/ 19 h 20"/>
                  <a:gd name="T26" fmla="*/ 14 w 36"/>
                  <a:gd name="T27" fmla="*/ 19 h 20"/>
                  <a:gd name="T28" fmla="*/ 18 w 36"/>
                  <a:gd name="T29" fmla="*/ 13 h 20"/>
                  <a:gd name="T30" fmla="*/ 22 w 36"/>
                  <a:gd name="T31" fmla="*/ 19 h 20"/>
                  <a:gd name="T32" fmla="*/ 25 w 36"/>
                  <a:gd name="T33" fmla="*/ 16 h 20"/>
                  <a:gd name="T34" fmla="*/ 27 w 36"/>
                  <a:gd name="T35" fmla="*/ 14 h 20"/>
                  <a:gd name="T36" fmla="*/ 31 w 36"/>
                  <a:gd name="T37" fmla="*/ 13 h 20"/>
                  <a:gd name="T38" fmla="*/ 34 w 36"/>
                  <a:gd name="T39" fmla="*/ 12 h 20"/>
                  <a:gd name="T40" fmla="*/ 35 w 36"/>
                  <a:gd name="T41" fmla="*/ 10 h 20"/>
                  <a:gd name="T42" fmla="*/ 36 w 36"/>
                  <a:gd name="T43" fmla="*/ 9 h 20"/>
                  <a:gd name="T44" fmla="*/ 32 w 36"/>
                  <a:gd name="T4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0">
                    <a:moveTo>
                      <a:pt x="32" y="8"/>
                    </a:moveTo>
                    <a:cubicBezTo>
                      <a:pt x="31" y="9"/>
                      <a:pt x="28" y="7"/>
                      <a:pt x="28" y="6"/>
                    </a:cubicBezTo>
                    <a:cubicBezTo>
                      <a:pt x="28" y="6"/>
                      <a:pt x="28" y="4"/>
                      <a:pt x="28" y="3"/>
                    </a:cubicBezTo>
                    <a:cubicBezTo>
                      <a:pt x="27" y="2"/>
                      <a:pt x="25" y="1"/>
                      <a:pt x="24" y="1"/>
                    </a:cubicBezTo>
                    <a:cubicBezTo>
                      <a:pt x="21" y="0"/>
                      <a:pt x="20" y="0"/>
                      <a:pt x="18" y="1"/>
                    </a:cubicBezTo>
                    <a:cubicBezTo>
                      <a:pt x="17" y="2"/>
                      <a:pt x="14" y="1"/>
                      <a:pt x="11" y="1"/>
                    </a:cubicBezTo>
                    <a:cubicBezTo>
                      <a:pt x="11" y="2"/>
                      <a:pt x="11" y="2"/>
                      <a:pt x="10" y="2"/>
                    </a:cubicBezTo>
                    <a:cubicBezTo>
                      <a:pt x="9" y="2"/>
                      <a:pt x="6" y="4"/>
                      <a:pt x="6" y="6"/>
                    </a:cubicBezTo>
                    <a:cubicBezTo>
                      <a:pt x="6" y="8"/>
                      <a:pt x="2" y="9"/>
                      <a:pt x="1" y="12"/>
                    </a:cubicBezTo>
                    <a:cubicBezTo>
                      <a:pt x="0" y="15"/>
                      <a:pt x="0" y="17"/>
                      <a:pt x="2" y="15"/>
                    </a:cubicBezTo>
                    <a:cubicBezTo>
                      <a:pt x="4" y="13"/>
                      <a:pt x="6" y="14"/>
                      <a:pt x="6" y="15"/>
                    </a:cubicBezTo>
                    <a:cubicBezTo>
                      <a:pt x="6" y="17"/>
                      <a:pt x="8" y="17"/>
                      <a:pt x="7" y="19"/>
                    </a:cubicBezTo>
                    <a:cubicBezTo>
                      <a:pt x="7" y="19"/>
                      <a:pt x="7" y="19"/>
                      <a:pt x="7" y="19"/>
                    </a:cubicBezTo>
                    <a:cubicBezTo>
                      <a:pt x="9" y="19"/>
                      <a:pt x="13" y="19"/>
                      <a:pt x="14" y="19"/>
                    </a:cubicBezTo>
                    <a:cubicBezTo>
                      <a:pt x="16" y="19"/>
                      <a:pt x="17" y="14"/>
                      <a:pt x="18" y="13"/>
                    </a:cubicBezTo>
                    <a:cubicBezTo>
                      <a:pt x="19" y="13"/>
                      <a:pt x="21" y="17"/>
                      <a:pt x="22" y="19"/>
                    </a:cubicBezTo>
                    <a:cubicBezTo>
                      <a:pt x="24" y="20"/>
                      <a:pt x="25" y="17"/>
                      <a:pt x="25" y="16"/>
                    </a:cubicBezTo>
                    <a:cubicBezTo>
                      <a:pt x="25" y="14"/>
                      <a:pt x="26" y="14"/>
                      <a:pt x="27" y="14"/>
                    </a:cubicBezTo>
                    <a:cubicBezTo>
                      <a:pt x="29" y="14"/>
                      <a:pt x="31" y="15"/>
                      <a:pt x="31" y="13"/>
                    </a:cubicBezTo>
                    <a:cubicBezTo>
                      <a:pt x="31" y="11"/>
                      <a:pt x="33" y="12"/>
                      <a:pt x="34" y="12"/>
                    </a:cubicBezTo>
                    <a:cubicBezTo>
                      <a:pt x="35" y="12"/>
                      <a:pt x="35" y="10"/>
                      <a:pt x="35" y="10"/>
                    </a:cubicBezTo>
                    <a:cubicBezTo>
                      <a:pt x="36" y="9"/>
                      <a:pt x="36" y="9"/>
                      <a:pt x="36" y="9"/>
                    </a:cubicBezTo>
                    <a:cubicBezTo>
                      <a:pt x="35" y="8"/>
                      <a:pt x="34" y="8"/>
                      <a:pt x="32"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Freeform 88">
                <a:extLst>
                  <a:ext uri="{FF2B5EF4-FFF2-40B4-BE49-F238E27FC236}">
                    <a16:creationId xmlns:a16="http://schemas.microsoft.com/office/drawing/2014/main" id="{9BE8F5EE-E435-49F8-BBC6-9E6872AED805}"/>
                  </a:ext>
                </a:extLst>
              </p:cNvPr>
              <p:cNvSpPr>
                <a:spLocks/>
              </p:cNvSpPr>
              <p:nvPr/>
            </p:nvSpPr>
            <p:spPr bwMode="auto">
              <a:xfrm>
                <a:off x="5036404" y="2942979"/>
                <a:ext cx="165624" cy="189464"/>
              </a:xfrm>
              <a:custGeom>
                <a:avLst/>
                <a:gdLst>
                  <a:gd name="T0" fmla="*/ 9 w 72"/>
                  <a:gd name="T1" fmla="*/ 21 h 82"/>
                  <a:gd name="T2" fmla="*/ 5 w 72"/>
                  <a:gd name="T3" fmla="*/ 25 h 82"/>
                  <a:gd name="T4" fmla="*/ 8 w 72"/>
                  <a:gd name="T5" fmla="*/ 29 h 82"/>
                  <a:gd name="T6" fmla="*/ 6 w 72"/>
                  <a:gd name="T7" fmla="*/ 32 h 82"/>
                  <a:gd name="T8" fmla="*/ 2 w 72"/>
                  <a:gd name="T9" fmla="*/ 34 h 82"/>
                  <a:gd name="T10" fmla="*/ 1 w 72"/>
                  <a:gd name="T11" fmla="*/ 38 h 82"/>
                  <a:gd name="T12" fmla="*/ 0 w 72"/>
                  <a:gd name="T13" fmla="*/ 44 h 82"/>
                  <a:gd name="T14" fmla="*/ 2 w 72"/>
                  <a:gd name="T15" fmla="*/ 49 h 82"/>
                  <a:gd name="T16" fmla="*/ 1 w 72"/>
                  <a:gd name="T17" fmla="*/ 53 h 82"/>
                  <a:gd name="T18" fmla="*/ 3 w 72"/>
                  <a:gd name="T19" fmla="*/ 59 h 82"/>
                  <a:gd name="T20" fmla="*/ 5 w 72"/>
                  <a:gd name="T21" fmla="*/ 60 h 82"/>
                  <a:gd name="T22" fmla="*/ 10 w 72"/>
                  <a:gd name="T23" fmla="*/ 63 h 82"/>
                  <a:gd name="T24" fmla="*/ 15 w 72"/>
                  <a:gd name="T25" fmla="*/ 64 h 82"/>
                  <a:gd name="T26" fmla="*/ 16 w 72"/>
                  <a:gd name="T27" fmla="*/ 67 h 82"/>
                  <a:gd name="T28" fmla="*/ 13 w 72"/>
                  <a:gd name="T29" fmla="*/ 73 h 82"/>
                  <a:gd name="T30" fmla="*/ 12 w 72"/>
                  <a:gd name="T31" fmla="*/ 78 h 82"/>
                  <a:gd name="T32" fmla="*/ 19 w 72"/>
                  <a:gd name="T33" fmla="*/ 78 h 82"/>
                  <a:gd name="T34" fmla="*/ 25 w 72"/>
                  <a:gd name="T35" fmla="*/ 78 h 82"/>
                  <a:gd name="T36" fmla="*/ 29 w 72"/>
                  <a:gd name="T37" fmla="*/ 80 h 82"/>
                  <a:gd name="T38" fmla="*/ 30 w 72"/>
                  <a:gd name="T39" fmla="*/ 79 h 82"/>
                  <a:gd name="T40" fmla="*/ 35 w 72"/>
                  <a:gd name="T41" fmla="*/ 80 h 82"/>
                  <a:gd name="T42" fmla="*/ 40 w 72"/>
                  <a:gd name="T43" fmla="*/ 79 h 82"/>
                  <a:gd name="T44" fmla="*/ 44 w 72"/>
                  <a:gd name="T45" fmla="*/ 79 h 82"/>
                  <a:gd name="T46" fmla="*/ 52 w 72"/>
                  <a:gd name="T47" fmla="*/ 77 h 82"/>
                  <a:gd name="T48" fmla="*/ 56 w 72"/>
                  <a:gd name="T49" fmla="*/ 75 h 82"/>
                  <a:gd name="T50" fmla="*/ 59 w 72"/>
                  <a:gd name="T51" fmla="*/ 70 h 82"/>
                  <a:gd name="T52" fmla="*/ 63 w 72"/>
                  <a:gd name="T53" fmla="*/ 67 h 82"/>
                  <a:gd name="T54" fmla="*/ 55 w 72"/>
                  <a:gd name="T55" fmla="*/ 60 h 82"/>
                  <a:gd name="T56" fmla="*/ 52 w 72"/>
                  <a:gd name="T57" fmla="*/ 54 h 82"/>
                  <a:gd name="T58" fmla="*/ 52 w 72"/>
                  <a:gd name="T59" fmla="*/ 49 h 82"/>
                  <a:gd name="T60" fmla="*/ 60 w 72"/>
                  <a:gd name="T61" fmla="*/ 46 h 82"/>
                  <a:gd name="T62" fmla="*/ 67 w 72"/>
                  <a:gd name="T63" fmla="*/ 43 h 82"/>
                  <a:gd name="T64" fmla="*/ 71 w 72"/>
                  <a:gd name="T65" fmla="*/ 43 h 82"/>
                  <a:gd name="T66" fmla="*/ 71 w 72"/>
                  <a:gd name="T67" fmla="*/ 38 h 82"/>
                  <a:gd name="T68" fmla="*/ 69 w 72"/>
                  <a:gd name="T69" fmla="*/ 32 h 82"/>
                  <a:gd name="T70" fmla="*/ 68 w 72"/>
                  <a:gd name="T71" fmla="*/ 28 h 82"/>
                  <a:gd name="T72" fmla="*/ 66 w 72"/>
                  <a:gd name="T73" fmla="*/ 24 h 82"/>
                  <a:gd name="T74" fmla="*/ 66 w 72"/>
                  <a:gd name="T75" fmla="*/ 21 h 82"/>
                  <a:gd name="T76" fmla="*/ 66 w 72"/>
                  <a:gd name="T77" fmla="*/ 12 h 82"/>
                  <a:gd name="T78" fmla="*/ 66 w 72"/>
                  <a:gd name="T79" fmla="*/ 11 h 82"/>
                  <a:gd name="T80" fmla="*/ 65 w 72"/>
                  <a:gd name="T81" fmla="*/ 10 h 82"/>
                  <a:gd name="T82" fmla="*/ 61 w 72"/>
                  <a:gd name="T83" fmla="*/ 8 h 82"/>
                  <a:gd name="T84" fmla="*/ 61 w 72"/>
                  <a:gd name="T85" fmla="*/ 3 h 82"/>
                  <a:gd name="T86" fmla="*/ 54 w 72"/>
                  <a:gd name="T87" fmla="*/ 5 h 82"/>
                  <a:gd name="T88" fmla="*/ 45 w 72"/>
                  <a:gd name="T89" fmla="*/ 10 h 82"/>
                  <a:gd name="T90" fmla="*/ 41 w 72"/>
                  <a:gd name="T91" fmla="*/ 7 h 82"/>
                  <a:gd name="T92" fmla="*/ 38 w 72"/>
                  <a:gd name="T93" fmla="*/ 6 h 82"/>
                  <a:gd name="T94" fmla="*/ 32 w 72"/>
                  <a:gd name="T95" fmla="*/ 3 h 82"/>
                  <a:gd name="T96" fmla="*/ 32 w 72"/>
                  <a:gd name="T97" fmla="*/ 1 h 82"/>
                  <a:gd name="T98" fmla="*/ 29 w 72"/>
                  <a:gd name="T99" fmla="*/ 1 h 82"/>
                  <a:gd name="T100" fmla="*/ 21 w 72"/>
                  <a:gd name="T101" fmla="*/ 0 h 82"/>
                  <a:gd name="T102" fmla="*/ 23 w 72"/>
                  <a:gd name="T103" fmla="*/ 4 h 82"/>
                  <a:gd name="T104" fmla="*/ 25 w 72"/>
                  <a:gd name="T105" fmla="*/ 11 h 82"/>
                  <a:gd name="T106" fmla="*/ 21 w 72"/>
                  <a:gd name="T107" fmla="*/ 14 h 82"/>
                  <a:gd name="T108" fmla="*/ 15 w 72"/>
                  <a:gd name="T109" fmla="*/ 13 h 82"/>
                  <a:gd name="T110" fmla="*/ 9 w 72"/>
                  <a:gd name="T111" fmla="*/ 14 h 82"/>
                  <a:gd name="T112" fmla="*/ 9 w 72"/>
                  <a:gd name="T113" fmla="*/ 16 h 82"/>
                  <a:gd name="T114" fmla="*/ 9 w 72"/>
                  <a:gd name="T115"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82">
                    <a:moveTo>
                      <a:pt x="9" y="21"/>
                    </a:moveTo>
                    <a:cubicBezTo>
                      <a:pt x="7" y="24"/>
                      <a:pt x="5" y="24"/>
                      <a:pt x="5" y="25"/>
                    </a:cubicBezTo>
                    <a:cubicBezTo>
                      <a:pt x="6" y="26"/>
                      <a:pt x="9" y="28"/>
                      <a:pt x="8" y="29"/>
                    </a:cubicBezTo>
                    <a:cubicBezTo>
                      <a:pt x="7" y="31"/>
                      <a:pt x="6" y="30"/>
                      <a:pt x="6" y="32"/>
                    </a:cubicBezTo>
                    <a:cubicBezTo>
                      <a:pt x="6" y="34"/>
                      <a:pt x="3" y="34"/>
                      <a:pt x="2" y="34"/>
                    </a:cubicBezTo>
                    <a:cubicBezTo>
                      <a:pt x="1" y="34"/>
                      <a:pt x="2" y="36"/>
                      <a:pt x="1" y="38"/>
                    </a:cubicBezTo>
                    <a:cubicBezTo>
                      <a:pt x="1" y="40"/>
                      <a:pt x="1" y="43"/>
                      <a:pt x="0" y="44"/>
                    </a:cubicBezTo>
                    <a:cubicBezTo>
                      <a:pt x="0" y="46"/>
                      <a:pt x="3" y="48"/>
                      <a:pt x="2" y="49"/>
                    </a:cubicBezTo>
                    <a:cubicBezTo>
                      <a:pt x="2" y="51"/>
                      <a:pt x="0" y="52"/>
                      <a:pt x="1" y="53"/>
                    </a:cubicBezTo>
                    <a:cubicBezTo>
                      <a:pt x="1" y="53"/>
                      <a:pt x="3" y="55"/>
                      <a:pt x="3" y="59"/>
                    </a:cubicBezTo>
                    <a:cubicBezTo>
                      <a:pt x="4" y="59"/>
                      <a:pt x="5" y="60"/>
                      <a:pt x="5" y="60"/>
                    </a:cubicBezTo>
                    <a:cubicBezTo>
                      <a:pt x="6" y="62"/>
                      <a:pt x="8" y="63"/>
                      <a:pt x="10" y="63"/>
                    </a:cubicBezTo>
                    <a:cubicBezTo>
                      <a:pt x="13" y="63"/>
                      <a:pt x="14" y="64"/>
                      <a:pt x="15" y="64"/>
                    </a:cubicBezTo>
                    <a:cubicBezTo>
                      <a:pt x="16" y="64"/>
                      <a:pt x="19" y="65"/>
                      <a:pt x="16" y="67"/>
                    </a:cubicBezTo>
                    <a:cubicBezTo>
                      <a:pt x="14" y="69"/>
                      <a:pt x="14" y="71"/>
                      <a:pt x="13" y="73"/>
                    </a:cubicBezTo>
                    <a:cubicBezTo>
                      <a:pt x="13" y="75"/>
                      <a:pt x="13" y="77"/>
                      <a:pt x="12" y="78"/>
                    </a:cubicBezTo>
                    <a:cubicBezTo>
                      <a:pt x="15" y="78"/>
                      <a:pt x="18" y="79"/>
                      <a:pt x="19" y="78"/>
                    </a:cubicBezTo>
                    <a:cubicBezTo>
                      <a:pt x="21" y="77"/>
                      <a:pt x="22" y="77"/>
                      <a:pt x="25" y="78"/>
                    </a:cubicBezTo>
                    <a:cubicBezTo>
                      <a:pt x="26" y="78"/>
                      <a:pt x="28" y="79"/>
                      <a:pt x="29" y="80"/>
                    </a:cubicBezTo>
                    <a:cubicBezTo>
                      <a:pt x="29" y="79"/>
                      <a:pt x="30" y="79"/>
                      <a:pt x="30" y="79"/>
                    </a:cubicBezTo>
                    <a:cubicBezTo>
                      <a:pt x="32" y="79"/>
                      <a:pt x="34" y="82"/>
                      <a:pt x="35" y="80"/>
                    </a:cubicBezTo>
                    <a:cubicBezTo>
                      <a:pt x="36" y="78"/>
                      <a:pt x="38" y="79"/>
                      <a:pt x="40" y="79"/>
                    </a:cubicBezTo>
                    <a:cubicBezTo>
                      <a:pt x="41" y="80"/>
                      <a:pt x="43" y="80"/>
                      <a:pt x="44" y="79"/>
                    </a:cubicBezTo>
                    <a:cubicBezTo>
                      <a:pt x="46" y="78"/>
                      <a:pt x="51" y="77"/>
                      <a:pt x="52" y="77"/>
                    </a:cubicBezTo>
                    <a:cubicBezTo>
                      <a:pt x="54" y="78"/>
                      <a:pt x="57" y="79"/>
                      <a:pt x="56" y="75"/>
                    </a:cubicBezTo>
                    <a:cubicBezTo>
                      <a:pt x="54" y="71"/>
                      <a:pt x="58" y="72"/>
                      <a:pt x="59" y="70"/>
                    </a:cubicBezTo>
                    <a:cubicBezTo>
                      <a:pt x="59" y="69"/>
                      <a:pt x="64" y="68"/>
                      <a:pt x="63" y="67"/>
                    </a:cubicBezTo>
                    <a:cubicBezTo>
                      <a:pt x="63" y="65"/>
                      <a:pt x="57" y="62"/>
                      <a:pt x="55" y="60"/>
                    </a:cubicBezTo>
                    <a:cubicBezTo>
                      <a:pt x="53" y="59"/>
                      <a:pt x="53" y="55"/>
                      <a:pt x="52" y="54"/>
                    </a:cubicBezTo>
                    <a:cubicBezTo>
                      <a:pt x="51" y="52"/>
                      <a:pt x="49" y="50"/>
                      <a:pt x="52" y="49"/>
                    </a:cubicBezTo>
                    <a:cubicBezTo>
                      <a:pt x="54" y="49"/>
                      <a:pt x="58" y="48"/>
                      <a:pt x="60" y="46"/>
                    </a:cubicBezTo>
                    <a:cubicBezTo>
                      <a:pt x="62" y="44"/>
                      <a:pt x="66" y="44"/>
                      <a:pt x="67" y="43"/>
                    </a:cubicBezTo>
                    <a:cubicBezTo>
                      <a:pt x="68" y="42"/>
                      <a:pt x="70" y="44"/>
                      <a:pt x="71" y="43"/>
                    </a:cubicBezTo>
                    <a:cubicBezTo>
                      <a:pt x="72" y="42"/>
                      <a:pt x="72" y="40"/>
                      <a:pt x="71" y="38"/>
                    </a:cubicBezTo>
                    <a:cubicBezTo>
                      <a:pt x="70" y="37"/>
                      <a:pt x="69" y="35"/>
                      <a:pt x="69" y="32"/>
                    </a:cubicBezTo>
                    <a:cubicBezTo>
                      <a:pt x="69" y="29"/>
                      <a:pt x="68" y="29"/>
                      <a:pt x="68" y="28"/>
                    </a:cubicBezTo>
                    <a:cubicBezTo>
                      <a:pt x="68" y="26"/>
                      <a:pt x="68" y="24"/>
                      <a:pt x="66" y="24"/>
                    </a:cubicBezTo>
                    <a:cubicBezTo>
                      <a:pt x="65" y="23"/>
                      <a:pt x="65" y="22"/>
                      <a:pt x="66" y="21"/>
                    </a:cubicBezTo>
                    <a:cubicBezTo>
                      <a:pt x="67" y="19"/>
                      <a:pt x="67" y="14"/>
                      <a:pt x="66" y="12"/>
                    </a:cubicBezTo>
                    <a:cubicBezTo>
                      <a:pt x="66" y="12"/>
                      <a:pt x="66" y="12"/>
                      <a:pt x="66" y="11"/>
                    </a:cubicBezTo>
                    <a:cubicBezTo>
                      <a:pt x="66" y="11"/>
                      <a:pt x="65" y="11"/>
                      <a:pt x="65" y="10"/>
                    </a:cubicBezTo>
                    <a:cubicBezTo>
                      <a:pt x="65" y="8"/>
                      <a:pt x="64" y="8"/>
                      <a:pt x="61" y="8"/>
                    </a:cubicBezTo>
                    <a:cubicBezTo>
                      <a:pt x="57" y="8"/>
                      <a:pt x="62" y="4"/>
                      <a:pt x="61" y="3"/>
                    </a:cubicBezTo>
                    <a:cubicBezTo>
                      <a:pt x="60" y="1"/>
                      <a:pt x="57" y="6"/>
                      <a:pt x="54" y="5"/>
                    </a:cubicBezTo>
                    <a:cubicBezTo>
                      <a:pt x="51" y="4"/>
                      <a:pt x="48" y="8"/>
                      <a:pt x="45" y="10"/>
                    </a:cubicBezTo>
                    <a:cubicBezTo>
                      <a:pt x="43" y="12"/>
                      <a:pt x="39" y="10"/>
                      <a:pt x="41" y="7"/>
                    </a:cubicBezTo>
                    <a:cubicBezTo>
                      <a:pt x="43" y="4"/>
                      <a:pt x="41" y="4"/>
                      <a:pt x="38" y="6"/>
                    </a:cubicBezTo>
                    <a:cubicBezTo>
                      <a:pt x="35" y="7"/>
                      <a:pt x="32" y="5"/>
                      <a:pt x="32" y="3"/>
                    </a:cubicBezTo>
                    <a:cubicBezTo>
                      <a:pt x="32" y="2"/>
                      <a:pt x="32" y="1"/>
                      <a:pt x="32" y="1"/>
                    </a:cubicBezTo>
                    <a:cubicBezTo>
                      <a:pt x="30" y="1"/>
                      <a:pt x="29" y="1"/>
                      <a:pt x="29" y="1"/>
                    </a:cubicBezTo>
                    <a:cubicBezTo>
                      <a:pt x="27" y="0"/>
                      <a:pt x="24" y="0"/>
                      <a:pt x="21" y="0"/>
                    </a:cubicBezTo>
                    <a:cubicBezTo>
                      <a:pt x="22" y="2"/>
                      <a:pt x="23" y="3"/>
                      <a:pt x="23" y="4"/>
                    </a:cubicBezTo>
                    <a:cubicBezTo>
                      <a:pt x="22" y="6"/>
                      <a:pt x="23" y="8"/>
                      <a:pt x="25" y="11"/>
                    </a:cubicBezTo>
                    <a:cubicBezTo>
                      <a:pt x="26" y="14"/>
                      <a:pt x="22" y="12"/>
                      <a:pt x="21" y="14"/>
                    </a:cubicBezTo>
                    <a:cubicBezTo>
                      <a:pt x="21" y="16"/>
                      <a:pt x="17" y="14"/>
                      <a:pt x="15" y="13"/>
                    </a:cubicBezTo>
                    <a:cubicBezTo>
                      <a:pt x="14" y="13"/>
                      <a:pt x="9" y="13"/>
                      <a:pt x="9" y="14"/>
                    </a:cubicBezTo>
                    <a:cubicBezTo>
                      <a:pt x="9" y="15"/>
                      <a:pt x="9" y="15"/>
                      <a:pt x="9" y="16"/>
                    </a:cubicBezTo>
                    <a:cubicBezTo>
                      <a:pt x="10" y="18"/>
                      <a:pt x="10" y="20"/>
                      <a:pt x="9"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5" name="Freeform 89">
                <a:extLst>
                  <a:ext uri="{FF2B5EF4-FFF2-40B4-BE49-F238E27FC236}">
                    <a16:creationId xmlns:a16="http://schemas.microsoft.com/office/drawing/2014/main" id="{6CB3FF19-58AC-4E58-B6BD-ABB614A865A7}"/>
                  </a:ext>
                </a:extLst>
              </p:cNvPr>
              <p:cNvSpPr>
                <a:spLocks/>
              </p:cNvSpPr>
              <p:nvPr/>
            </p:nvSpPr>
            <p:spPr bwMode="auto">
              <a:xfrm>
                <a:off x="5307425" y="2493787"/>
                <a:ext cx="194483" cy="311172"/>
              </a:xfrm>
              <a:custGeom>
                <a:avLst/>
                <a:gdLst>
                  <a:gd name="T0" fmla="*/ 71 w 84"/>
                  <a:gd name="T1" fmla="*/ 113 h 135"/>
                  <a:gd name="T2" fmla="*/ 83 w 84"/>
                  <a:gd name="T3" fmla="*/ 102 h 135"/>
                  <a:gd name="T4" fmla="*/ 81 w 84"/>
                  <a:gd name="T5" fmla="*/ 95 h 135"/>
                  <a:gd name="T6" fmla="*/ 71 w 84"/>
                  <a:gd name="T7" fmla="*/ 87 h 135"/>
                  <a:gd name="T8" fmla="*/ 76 w 84"/>
                  <a:gd name="T9" fmla="*/ 83 h 135"/>
                  <a:gd name="T10" fmla="*/ 72 w 84"/>
                  <a:gd name="T11" fmla="*/ 78 h 135"/>
                  <a:gd name="T12" fmla="*/ 73 w 84"/>
                  <a:gd name="T13" fmla="*/ 74 h 135"/>
                  <a:gd name="T14" fmla="*/ 69 w 84"/>
                  <a:gd name="T15" fmla="*/ 72 h 135"/>
                  <a:gd name="T16" fmla="*/ 71 w 84"/>
                  <a:gd name="T17" fmla="*/ 69 h 135"/>
                  <a:gd name="T18" fmla="*/ 69 w 84"/>
                  <a:gd name="T19" fmla="*/ 63 h 135"/>
                  <a:gd name="T20" fmla="*/ 72 w 84"/>
                  <a:gd name="T21" fmla="*/ 58 h 135"/>
                  <a:gd name="T22" fmla="*/ 64 w 84"/>
                  <a:gd name="T23" fmla="*/ 46 h 135"/>
                  <a:gd name="T24" fmla="*/ 67 w 84"/>
                  <a:gd name="T25" fmla="*/ 42 h 135"/>
                  <a:gd name="T26" fmla="*/ 72 w 84"/>
                  <a:gd name="T27" fmla="*/ 36 h 135"/>
                  <a:gd name="T28" fmla="*/ 66 w 84"/>
                  <a:gd name="T29" fmla="*/ 30 h 135"/>
                  <a:gd name="T30" fmla="*/ 61 w 84"/>
                  <a:gd name="T31" fmla="*/ 27 h 135"/>
                  <a:gd name="T32" fmla="*/ 60 w 84"/>
                  <a:gd name="T33" fmla="*/ 22 h 135"/>
                  <a:gd name="T34" fmla="*/ 61 w 84"/>
                  <a:gd name="T35" fmla="*/ 18 h 135"/>
                  <a:gd name="T36" fmla="*/ 64 w 84"/>
                  <a:gd name="T37" fmla="*/ 16 h 135"/>
                  <a:gd name="T38" fmla="*/ 66 w 84"/>
                  <a:gd name="T39" fmla="*/ 13 h 135"/>
                  <a:gd name="T40" fmla="*/ 66 w 84"/>
                  <a:gd name="T41" fmla="*/ 8 h 135"/>
                  <a:gd name="T42" fmla="*/ 58 w 84"/>
                  <a:gd name="T43" fmla="*/ 3 h 135"/>
                  <a:gd name="T44" fmla="*/ 51 w 84"/>
                  <a:gd name="T45" fmla="*/ 3 h 135"/>
                  <a:gd name="T46" fmla="*/ 43 w 84"/>
                  <a:gd name="T47" fmla="*/ 4 h 135"/>
                  <a:gd name="T48" fmla="*/ 38 w 84"/>
                  <a:gd name="T49" fmla="*/ 10 h 135"/>
                  <a:gd name="T50" fmla="*/ 37 w 84"/>
                  <a:gd name="T51" fmla="*/ 17 h 135"/>
                  <a:gd name="T52" fmla="*/ 33 w 84"/>
                  <a:gd name="T53" fmla="*/ 21 h 135"/>
                  <a:gd name="T54" fmla="*/ 29 w 84"/>
                  <a:gd name="T55" fmla="*/ 20 h 135"/>
                  <a:gd name="T56" fmla="*/ 22 w 84"/>
                  <a:gd name="T57" fmla="*/ 20 h 135"/>
                  <a:gd name="T58" fmla="*/ 14 w 84"/>
                  <a:gd name="T59" fmla="*/ 19 h 135"/>
                  <a:gd name="T60" fmla="*/ 5 w 84"/>
                  <a:gd name="T61" fmla="*/ 13 h 135"/>
                  <a:gd name="T62" fmla="*/ 0 w 84"/>
                  <a:gd name="T63" fmla="*/ 17 h 135"/>
                  <a:gd name="T64" fmla="*/ 8 w 84"/>
                  <a:gd name="T65" fmla="*/ 23 h 135"/>
                  <a:gd name="T66" fmla="*/ 20 w 84"/>
                  <a:gd name="T67" fmla="*/ 30 h 135"/>
                  <a:gd name="T68" fmla="*/ 20 w 84"/>
                  <a:gd name="T69" fmla="*/ 38 h 135"/>
                  <a:gd name="T70" fmla="*/ 22 w 84"/>
                  <a:gd name="T71" fmla="*/ 45 h 135"/>
                  <a:gd name="T72" fmla="*/ 22 w 84"/>
                  <a:gd name="T73" fmla="*/ 52 h 135"/>
                  <a:gd name="T74" fmla="*/ 23 w 84"/>
                  <a:gd name="T75" fmla="*/ 56 h 135"/>
                  <a:gd name="T76" fmla="*/ 24 w 84"/>
                  <a:gd name="T77" fmla="*/ 60 h 135"/>
                  <a:gd name="T78" fmla="*/ 31 w 84"/>
                  <a:gd name="T79" fmla="*/ 63 h 135"/>
                  <a:gd name="T80" fmla="*/ 34 w 84"/>
                  <a:gd name="T81" fmla="*/ 69 h 135"/>
                  <a:gd name="T82" fmla="*/ 32 w 84"/>
                  <a:gd name="T83" fmla="*/ 72 h 135"/>
                  <a:gd name="T84" fmla="*/ 28 w 84"/>
                  <a:gd name="T85" fmla="*/ 75 h 135"/>
                  <a:gd name="T86" fmla="*/ 20 w 84"/>
                  <a:gd name="T87" fmla="*/ 83 h 135"/>
                  <a:gd name="T88" fmla="*/ 15 w 84"/>
                  <a:gd name="T89" fmla="*/ 87 h 135"/>
                  <a:gd name="T90" fmla="*/ 11 w 84"/>
                  <a:gd name="T91" fmla="*/ 91 h 135"/>
                  <a:gd name="T92" fmla="*/ 5 w 84"/>
                  <a:gd name="T93" fmla="*/ 94 h 135"/>
                  <a:gd name="T94" fmla="*/ 1 w 84"/>
                  <a:gd name="T95" fmla="*/ 99 h 135"/>
                  <a:gd name="T96" fmla="*/ 2 w 84"/>
                  <a:gd name="T97" fmla="*/ 104 h 135"/>
                  <a:gd name="T98" fmla="*/ 3 w 84"/>
                  <a:gd name="T99" fmla="*/ 109 h 135"/>
                  <a:gd name="T100" fmla="*/ 4 w 84"/>
                  <a:gd name="T101" fmla="*/ 119 h 135"/>
                  <a:gd name="T102" fmla="*/ 2 w 84"/>
                  <a:gd name="T103" fmla="*/ 127 h 135"/>
                  <a:gd name="T104" fmla="*/ 9 w 84"/>
                  <a:gd name="T105" fmla="*/ 130 h 135"/>
                  <a:gd name="T106" fmla="*/ 14 w 84"/>
                  <a:gd name="T107" fmla="*/ 132 h 135"/>
                  <a:gd name="T108" fmla="*/ 23 w 84"/>
                  <a:gd name="T109" fmla="*/ 134 h 135"/>
                  <a:gd name="T110" fmla="*/ 48 w 84"/>
                  <a:gd name="T111" fmla="*/ 129 h 135"/>
                  <a:gd name="T112" fmla="*/ 55 w 84"/>
                  <a:gd name="T113" fmla="*/ 128 h 135"/>
                  <a:gd name="T114" fmla="*/ 59 w 84"/>
                  <a:gd name="T115" fmla="*/ 123 h 135"/>
                  <a:gd name="T116" fmla="*/ 71 w 84"/>
                  <a:gd name="T117" fmla="*/ 1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135">
                    <a:moveTo>
                      <a:pt x="71" y="113"/>
                    </a:moveTo>
                    <a:cubicBezTo>
                      <a:pt x="73" y="109"/>
                      <a:pt x="82" y="105"/>
                      <a:pt x="83" y="102"/>
                    </a:cubicBezTo>
                    <a:cubicBezTo>
                      <a:pt x="84" y="100"/>
                      <a:pt x="84" y="99"/>
                      <a:pt x="81" y="95"/>
                    </a:cubicBezTo>
                    <a:cubicBezTo>
                      <a:pt x="78" y="92"/>
                      <a:pt x="71" y="89"/>
                      <a:pt x="71" y="87"/>
                    </a:cubicBezTo>
                    <a:cubicBezTo>
                      <a:pt x="71" y="85"/>
                      <a:pt x="76" y="85"/>
                      <a:pt x="76" y="83"/>
                    </a:cubicBezTo>
                    <a:cubicBezTo>
                      <a:pt x="76" y="80"/>
                      <a:pt x="73" y="80"/>
                      <a:pt x="72" y="78"/>
                    </a:cubicBezTo>
                    <a:cubicBezTo>
                      <a:pt x="70" y="77"/>
                      <a:pt x="73" y="75"/>
                      <a:pt x="73" y="74"/>
                    </a:cubicBezTo>
                    <a:cubicBezTo>
                      <a:pt x="73" y="73"/>
                      <a:pt x="69" y="73"/>
                      <a:pt x="69" y="72"/>
                    </a:cubicBezTo>
                    <a:cubicBezTo>
                      <a:pt x="69" y="71"/>
                      <a:pt x="71" y="71"/>
                      <a:pt x="71" y="69"/>
                    </a:cubicBezTo>
                    <a:cubicBezTo>
                      <a:pt x="70" y="68"/>
                      <a:pt x="68" y="65"/>
                      <a:pt x="69" y="63"/>
                    </a:cubicBezTo>
                    <a:cubicBezTo>
                      <a:pt x="71" y="61"/>
                      <a:pt x="75" y="63"/>
                      <a:pt x="72" y="58"/>
                    </a:cubicBezTo>
                    <a:cubicBezTo>
                      <a:pt x="69" y="54"/>
                      <a:pt x="65" y="48"/>
                      <a:pt x="64" y="46"/>
                    </a:cubicBezTo>
                    <a:cubicBezTo>
                      <a:pt x="64" y="45"/>
                      <a:pt x="65" y="43"/>
                      <a:pt x="67" y="42"/>
                    </a:cubicBezTo>
                    <a:cubicBezTo>
                      <a:pt x="68" y="41"/>
                      <a:pt x="72" y="37"/>
                      <a:pt x="72" y="36"/>
                    </a:cubicBezTo>
                    <a:cubicBezTo>
                      <a:pt x="72" y="34"/>
                      <a:pt x="67" y="30"/>
                      <a:pt x="66" y="30"/>
                    </a:cubicBezTo>
                    <a:cubicBezTo>
                      <a:pt x="65" y="29"/>
                      <a:pt x="62" y="29"/>
                      <a:pt x="61" y="27"/>
                    </a:cubicBezTo>
                    <a:cubicBezTo>
                      <a:pt x="60" y="24"/>
                      <a:pt x="59" y="24"/>
                      <a:pt x="60" y="22"/>
                    </a:cubicBezTo>
                    <a:cubicBezTo>
                      <a:pt x="61" y="21"/>
                      <a:pt x="61" y="19"/>
                      <a:pt x="61" y="18"/>
                    </a:cubicBezTo>
                    <a:cubicBezTo>
                      <a:pt x="61" y="17"/>
                      <a:pt x="64" y="18"/>
                      <a:pt x="64" y="16"/>
                    </a:cubicBezTo>
                    <a:cubicBezTo>
                      <a:pt x="64" y="15"/>
                      <a:pt x="65" y="14"/>
                      <a:pt x="66" y="13"/>
                    </a:cubicBezTo>
                    <a:cubicBezTo>
                      <a:pt x="66" y="11"/>
                      <a:pt x="66" y="9"/>
                      <a:pt x="66" y="8"/>
                    </a:cubicBezTo>
                    <a:cubicBezTo>
                      <a:pt x="66" y="6"/>
                      <a:pt x="59" y="5"/>
                      <a:pt x="58" y="3"/>
                    </a:cubicBezTo>
                    <a:cubicBezTo>
                      <a:pt x="56" y="0"/>
                      <a:pt x="52" y="1"/>
                      <a:pt x="51" y="3"/>
                    </a:cubicBezTo>
                    <a:cubicBezTo>
                      <a:pt x="50" y="4"/>
                      <a:pt x="43" y="2"/>
                      <a:pt x="43" y="4"/>
                    </a:cubicBezTo>
                    <a:cubicBezTo>
                      <a:pt x="43" y="7"/>
                      <a:pt x="38" y="7"/>
                      <a:pt x="38" y="10"/>
                    </a:cubicBezTo>
                    <a:cubicBezTo>
                      <a:pt x="38" y="12"/>
                      <a:pt x="40" y="17"/>
                      <a:pt x="37" y="17"/>
                    </a:cubicBezTo>
                    <a:cubicBezTo>
                      <a:pt x="33" y="16"/>
                      <a:pt x="35" y="18"/>
                      <a:pt x="33" y="21"/>
                    </a:cubicBezTo>
                    <a:cubicBezTo>
                      <a:pt x="31" y="24"/>
                      <a:pt x="31" y="19"/>
                      <a:pt x="29" y="20"/>
                    </a:cubicBezTo>
                    <a:cubicBezTo>
                      <a:pt x="26" y="21"/>
                      <a:pt x="24" y="18"/>
                      <a:pt x="22" y="20"/>
                    </a:cubicBezTo>
                    <a:cubicBezTo>
                      <a:pt x="21" y="22"/>
                      <a:pt x="18" y="20"/>
                      <a:pt x="14" y="19"/>
                    </a:cubicBezTo>
                    <a:cubicBezTo>
                      <a:pt x="10" y="19"/>
                      <a:pt x="8" y="13"/>
                      <a:pt x="5" y="13"/>
                    </a:cubicBezTo>
                    <a:cubicBezTo>
                      <a:pt x="3" y="13"/>
                      <a:pt x="1" y="14"/>
                      <a:pt x="0" y="17"/>
                    </a:cubicBezTo>
                    <a:cubicBezTo>
                      <a:pt x="3" y="19"/>
                      <a:pt x="4" y="21"/>
                      <a:pt x="8" y="23"/>
                    </a:cubicBezTo>
                    <a:cubicBezTo>
                      <a:pt x="13" y="25"/>
                      <a:pt x="20" y="27"/>
                      <a:pt x="20" y="30"/>
                    </a:cubicBezTo>
                    <a:cubicBezTo>
                      <a:pt x="19" y="33"/>
                      <a:pt x="18" y="37"/>
                      <a:pt x="20" y="38"/>
                    </a:cubicBezTo>
                    <a:cubicBezTo>
                      <a:pt x="22" y="39"/>
                      <a:pt x="20" y="44"/>
                      <a:pt x="22" y="45"/>
                    </a:cubicBezTo>
                    <a:cubicBezTo>
                      <a:pt x="24" y="46"/>
                      <a:pt x="24" y="52"/>
                      <a:pt x="22" y="52"/>
                    </a:cubicBezTo>
                    <a:cubicBezTo>
                      <a:pt x="20" y="52"/>
                      <a:pt x="22" y="55"/>
                      <a:pt x="23" y="56"/>
                    </a:cubicBezTo>
                    <a:cubicBezTo>
                      <a:pt x="24" y="57"/>
                      <a:pt x="24" y="58"/>
                      <a:pt x="24" y="60"/>
                    </a:cubicBezTo>
                    <a:cubicBezTo>
                      <a:pt x="27" y="61"/>
                      <a:pt x="29" y="62"/>
                      <a:pt x="31" y="63"/>
                    </a:cubicBezTo>
                    <a:cubicBezTo>
                      <a:pt x="34" y="64"/>
                      <a:pt x="34" y="66"/>
                      <a:pt x="34" y="69"/>
                    </a:cubicBezTo>
                    <a:cubicBezTo>
                      <a:pt x="34" y="71"/>
                      <a:pt x="34" y="73"/>
                      <a:pt x="32" y="72"/>
                    </a:cubicBezTo>
                    <a:cubicBezTo>
                      <a:pt x="31" y="71"/>
                      <a:pt x="29" y="72"/>
                      <a:pt x="28" y="75"/>
                    </a:cubicBezTo>
                    <a:cubicBezTo>
                      <a:pt x="27" y="79"/>
                      <a:pt x="22" y="83"/>
                      <a:pt x="20" y="83"/>
                    </a:cubicBezTo>
                    <a:cubicBezTo>
                      <a:pt x="17" y="84"/>
                      <a:pt x="17" y="86"/>
                      <a:pt x="15" y="87"/>
                    </a:cubicBezTo>
                    <a:cubicBezTo>
                      <a:pt x="13" y="88"/>
                      <a:pt x="11" y="89"/>
                      <a:pt x="11" y="91"/>
                    </a:cubicBezTo>
                    <a:cubicBezTo>
                      <a:pt x="11" y="94"/>
                      <a:pt x="7" y="94"/>
                      <a:pt x="5" y="94"/>
                    </a:cubicBezTo>
                    <a:cubicBezTo>
                      <a:pt x="3" y="94"/>
                      <a:pt x="3" y="98"/>
                      <a:pt x="1" y="99"/>
                    </a:cubicBezTo>
                    <a:cubicBezTo>
                      <a:pt x="0" y="100"/>
                      <a:pt x="0" y="102"/>
                      <a:pt x="2" y="104"/>
                    </a:cubicBezTo>
                    <a:cubicBezTo>
                      <a:pt x="3" y="106"/>
                      <a:pt x="2" y="108"/>
                      <a:pt x="3" y="109"/>
                    </a:cubicBezTo>
                    <a:cubicBezTo>
                      <a:pt x="3" y="111"/>
                      <a:pt x="6" y="115"/>
                      <a:pt x="4" y="119"/>
                    </a:cubicBezTo>
                    <a:cubicBezTo>
                      <a:pt x="2" y="122"/>
                      <a:pt x="0" y="127"/>
                      <a:pt x="2" y="127"/>
                    </a:cubicBezTo>
                    <a:cubicBezTo>
                      <a:pt x="3" y="126"/>
                      <a:pt x="7" y="130"/>
                      <a:pt x="9" y="130"/>
                    </a:cubicBezTo>
                    <a:cubicBezTo>
                      <a:pt x="12" y="130"/>
                      <a:pt x="12" y="133"/>
                      <a:pt x="14" y="132"/>
                    </a:cubicBezTo>
                    <a:cubicBezTo>
                      <a:pt x="16" y="132"/>
                      <a:pt x="16" y="135"/>
                      <a:pt x="23" y="134"/>
                    </a:cubicBezTo>
                    <a:cubicBezTo>
                      <a:pt x="30" y="134"/>
                      <a:pt x="43" y="129"/>
                      <a:pt x="48" y="129"/>
                    </a:cubicBezTo>
                    <a:cubicBezTo>
                      <a:pt x="51" y="129"/>
                      <a:pt x="53" y="128"/>
                      <a:pt x="55" y="128"/>
                    </a:cubicBezTo>
                    <a:cubicBezTo>
                      <a:pt x="56" y="126"/>
                      <a:pt x="58" y="124"/>
                      <a:pt x="59" y="123"/>
                    </a:cubicBezTo>
                    <a:cubicBezTo>
                      <a:pt x="62" y="120"/>
                      <a:pt x="69" y="117"/>
                      <a:pt x="71" y="1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6" name="Freeform 90">
                <a:extLst>
                  <a:ext uri="{FF2B5EF4-FFF2-40B4-BE49-F238E27FC236}">
                    <a16:creationId xmlns:a16="http://schemas.microsoft.com/office/drawing/2014/main" id="{D0A809D4-3204-4A79-916D-E3E3D6EDDF5B}"/>
                  </a:ext>
                </a:extLst>
              </p:cNvPr>
              <p:cNvSpPr>
                <a:spLocks/>
              </p:cNvSpPr>
              <p:nvPr/>
            </p:nvSpPr>
            <p:spPr bwMode="auto">
              <a:xfrm>
                <a:off x="5554606" y="3466200"/>
                <a:ext cx="391474" cy="313681"/>
              </a:xfrm>
              <a:custGeom>
                <a:avLst/>
                <a:gdLst>
                  <a:gd name="T0" fmla="*/ 102 w 170"/>
                  <a:gd name="T1" fmla="*/ 28 h 136"/>
                  <a:gd name="T2" fmla="*/ 88 w 170"/>
                  <a:gd name="T3" fmla="*/ 27 h 136"/>
                  <a:gd name="T4" fmla="*/ 78 w 170"/>
                  <a:gd name="T5" fmla="*/ 23 h 136"/>
                  <a:gd name="T6" fmla="*/ 59 w 170"/>
                  <a:gd name="T7" fmla="*/ 9 h 136"/>
                  <a:gd name="T8" fmla="*/ 43 w 170"/>
                  <a:gd name="T9" fmla="*/ 0 h 136"/>
                  <a:gd name="T10" fmla="*/ 36 w 170"/>
                  <a:gd name="T11" fmla="*/ 0 h 136"/>
                  <a:gd name="T12" fmla="*/ 28 w 170"/>
                  <a:gd name="T13" fmla="*/ 2 h 136"/>
                  <a:gd name="T14" fmla="*/ 20 w 170"/>
                  <a:gd name="T15" fmla="*/ 7 h 136"/>
                  <a:gd name="T16" fmla="*/ 26 w 170"/>
                  <a:gd name="T17" fmla="*/ 14 h 136"/>
                  <a:gd name="T18" fmla="*/ 21 w 170"/>
                  <a:gd name="T19" fmla="*/ 18 h 136"/>
                  <a:gd name="T20" fmla="*/ 16 w 170"/>
                  <a:gd name="T21" fmla="*/ 21 h 136"/>
                  <a:gd name="T22" fmla="*/ 10 w 170"/>
                  <a:gd name="T23" fmla="*/ 25 h 136"/>
                  <a:gd name="T24" fmla="*/ 2 w 170"/>
                  <a:gd name="T25" fmla="*/ 22 h 136"/>
                  <a:gd name="T26" fmla="*/ 1 w 170"/>
                  <a:gd name="T27" fmla="*/ 24 h 136"/>
                  <a:gd name="T28" fmla="*/ 1 w 170"/>
                  <a:gd name="T29" fmla="*/ 26 h 136"/>
                  <a:gd name="T30" fmla="*/ 2 w 170"/>
                  <a:gd name="T31" fmla="*/ 35 h 136"/>
                  <a:gd name="T32" fmla="*/ 9 w 170"/>
                  <a:gd name="T33" fmla="*/ 43 h 136"/>
                  <a:gd name="T34" fmla="*/ 20 w 170"/>
                  <a:gd name="T35" fmla="*/ 61 h 136"/>
                  <a:gd name="T36" fmla="*/ 26 w 170"/>
                  <a:gd name="T37" fmla="*/ 70 h 136"/>
                  <a:gd name="T38" fmla="*/ 34 w 170"/>
                  <a:gd name="T39" fmla="*/ 79 h 136"/>
                  <a:gd name="T40" fmla="*/ 36 w 170"/>
                  <a:gd name="T41" fmla="*/ 88 h 136"/>
                  <a:gd name="T42" fmla="*/ 42 w 170"/>
                  <a:gd name="T43" fmla="*/ 102 h 136"/>
                  <a:gd name="T44" fmla="*/ 52 w 170"/>
                  <a:gd name="T45" fmla="*/ 112 h 136"/>
                  <a:gd name="T46" fmla="*/ 59 w 170"/>
                  <a:gd name="T47" fmla="*/ 125 h 136"/>
                  <a:gd name="T48" fmla="*/ 62 w 170"/>
                  <a:gd name="T49" fmla="*/ 131 h 136"/>
                  <a:gd name="T50" fmla="*/ 64 w 170"/>
                  <a:gd name="T51" fmla="*/ 136 h 136"/>
                  <a:gd name="T52" fmla="*/ 68 w 170"/>
                  <a:gd name="T53" fmla="*/ 133 h 136"/>
                  <a:gd name="T54" fmla="*/ 68 w 170"/>
                  <a:gd name="T55" fmla="*/ 129 h 136"/>
                  <a:gd name="T56" fmla="*/ 71 w 170"/>
                  <a:gd name="T57" fmla="*/ 126 h 136"/>
                  <a:gd name="T58" fmla="*/ 77 w 170"/>
                  <a:gd name="T59" fmla="*/ 127 h 136"/>
                  <a:gd name="T60" fmla="*/ 87 w 170"/>
                  <a:gd name="T61" fmla="*/ 128 h 136"/>
                  <a:gd name="T62" fmla="*/ 98 w 170"/>
                  <a:gd name="T63" fmla="*/ 130 h 136"/>
                  <a:gd name="T64" fmla="*/ 104 w 170"/>
                  <a:gd name="T65" fmla="*/ 128 h 136"/>
                  <a:gd name="T66" fmla="*/ 116 w 170"/>
                  <a:gd name="T67" fmla="*/ 117 h 136"/>
                  <a:gd name="T68" fmla="*/ 132 w 170"/>
                  <a:gd name="T69" fmla="*/ 116 h 136"/>
                  <a:gd name="T70" fmla="*/ 165 w 170"/>
                  <a:gd name="T71" fmla="*/ 105 h 136"/>
                  <a:gd name="T72" fmla="*/ 170 w 170"/>
                  <a:gd name="T73" fmla="*/ 89 h 136"/>
                  <a:gd name="T74" fmla="*/ 166 w 170"/>
                  <a:gd name="T75" fmla="*/ 83 h 136"/>
                  <a:gd name="T76" fmla="*/ 146 w 170"/>
                  <a:gd name="T77" fmla="*/ 81 h 136"/>
                  <a:gd name="T78" fmla="*/ 140 w 170"/>
                  <a:gd name="T79" fmla="*/ 72 h 136"/>
                  <a:gd name="T80" fmla="*/ 136 w 170"/>
                  <a:gd name="T81" fmla="*/ 67 h 136"/>
                  <a:gd name="T82" fmla="*/ 130 w 170"/>
                  <a:gd name="T83" fmla="*/ 62 h 136"/>
                  <a:gd name="T84" fmla="*/ 125 w 170"/>
                  <a:gd name="T85" fmla="*/ 54 h 136"/>
                  <a:gd name="T86" fmla="*/ 122 w 170"/>
                  <a:gd name="T87" fmla="*/ 45 h 136"/>
                  <a:gd name="T88" fmla="*/ 113 w 170"/>
                  <a:gd name="T89" fmla="*/ 35 h 136"/>
                  <a:gd name="T90" fmla="*/ 112 w 170"/>
                  <a:gd name="T91" fmla="*/ 32 h 136"/>
                  <a:gd name="T92" fmla="*/ 106 w 170"/>
                  <a:gd name="T93" fmla="*/ 32 h 136"/>
                  <a:gd name="T94" fmla="*/ 102 w 170"/>
                  <a:gd name="T95"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36">
                    <a:moveTo>
                      <a:pt x="102" y="28"/>
                    </a:moveTo>
                    <a:cubicBezTo>
                      <a:pt x="102" y="28"/>
                      <a:pt x="90" y="27"/>
                      <a:pt x="88" y="27"/>
                    </a:cubicBezTo>
                    <a:cubicBezTo>
                      <a:pt x="86" y="27"/>
                      <a:pt x="81" y="26"/>
                      <a:pt x="78" y="23"/>
                    </a:cubicBezTo>
                    <a:cubicBezTo>
                      <a:pt x="75" y="21"/>
                      <a:pt x="61" y="10"/>
                      <a:pt x="59" y="9"/>
                    </a:cubicBezTo>
                    <a:cubicBezTo>
                      <a:pt x="56" y="8"/>
                      <a:pt x="46" y="0"/>
                      <a:pt x="43" y="0"/>
                    </a:cubicBezTo>
                    <a:cubicBezTo>
                      <a:pt x="40" y="0"/>
                      <a:pt x="40" y="0"/>
                      <a:pt x="36" y="0"/>
                    </a:cubicBezTo>
                    <a:cubicBezTo>
                      <a:pt x="33" y="0"/>
                      <a:pt x="34" y="2"/>
                      <a:pt x="28" y="2"/>
                    </a:cubicBezTo>
                    <a:cubicBezTo>
                      <a:pt x="22" y="3"/>
                      <a:pt x="18" y="7"/>
                      <a:pt x="20" y="7"/>
                    </a:cubicBezTo>
                    <a:cubicBezTo>
                      <a:pt x="22" y="8"/>
                      <a:pt x="28" y="14"/>
                      <a:pt x="26" y="14"/>
                    </a:cubicBezTo>
                    <a:cubicBezTo>
                      <a:pt x="24" y="15"/>
                      <a:pt x="24" y="18"/>
                      <a:pt x="21" y="18"/>
                    </a:cubicBezTo>
                    <a:cubicBezTo>
                      <a:pt x="19" y="18"/>
                      <a:pt x="16" y="19"/>
                      <a:pt x="16" y="21"/>
                    </a:cubicBezTo>
                    <a:cubicBezTo>
                      <a:pt x="16" y="22"/>
                      <a:pt x="13" y="26"/>
                      <a:pt x="10" y="25"/>
                    </a:cubicBezTo>
                    <a:cubicBezTo>
                      <a:pt x="8" y="25"/>
                      <a:pt x="5" y="23"/>
                      <a:pt x="2" y="22"/>
                    </a:cubicBezTo>
                    <a:cubicBezTo>
                      <a:pt x="1" y="24"/>
                      <a:pt x="1" y="24"/>
                      <a:pt x="1" y="24"/>
                    </a:cubicBezTo>
                    <a:cubicBezTo>
                      <a:pt x="1" y="26"/>
                      <a:pt x="1" y="26"/>
                      <a:pt x="1" y="26"/>
                    </a:cubicBezTo>
                    <a:cubicBezTo>
                      <a:pt x="1" y="28"/>
                      <a:pt x="0" y="35"/>
                      <a:pt x="2" y="35"/>
                    </a:cubicBezTo>
                    <a:cubicBezTo>
                      <a:pt x="4" y="36"/>
                      <a:pt x="5" y="39"/>
                      <a:pt x="9" y="43"/>
                    </a:cubicBezTo>
                    <a:cubicBezTo>
                      <a:pt x="12" y="47"/>
                      <a:pt x="20" y="59"/>
                      <a:pt x="20" y="61"/>
                    </a:cubicBezTo>
                    <a:cubicBezTo>
                      <a:pt x="20" y="64"/>
                      <a:pt x="22" y="67"/>
                      <a:pt x="26" y="70"/>
                    </a:cubicBezTo>
                    <a:cubicBezTo>
                      <a:pt x="31" y="74"/>
                      <a:pt x="31" y="77"/>
                      <a:pt x="34" y="79"/>
                    </a:cubicBezTo>
                    <a:cubicBezTo>
                      <a:pt x="36" y="81"/>
                      <a:pt x="36" y="84"/>
                      <a:pt x="36" y="88"/>
                    </a:cubicBezTo>
                    <a:cubicBezTo>
                      <a:pt x="36" y="93"/>
                      <a:pt x="38" y="99"/>
                      <a:pt x="42" y="102"/>
                    </a:cubicBezTo>
                    <a:cubicBezTo>
                      <a:pt x="47" y="104"/>
                      <a:pt x="50" y="107"/>
                      <a:pt x="52" y="112"/>
                    </a:cubicBezTo>
                    <a:cubicBezTo>
                      <a:pt x="54" y="118"/>
                      <a:pt x="56" y="122"/>
                      <a:pt x="59" y="125"/>
                    </a:cubicBezTo>
                    <a:cubicBezTo>
                      <a:pt x="62" y="127"/>
                      <a:pt x="60" y="129"/>
                      <a:pt x="62" y="131"/>
                    </a:cubicBezTo>
                    <a:cubicBezTo>
                      <a:pt x="62" y="132"/>
                      <a:pt x="64" y="134"/>
                      <a:pt x="64" y="136"/>
                    </a:cubicBezTo>
                    <a:cubicBezTo>
                      <a:pt x="66" y="134"/>
                      <a:pt x="68" y="134"/>
                      <a:pt x="68" y="133"/>
                    </a:cubicBezTo>
                    <a:cubicBezTo>
                      <a:pt x="68" y="133"/>
                      <a:pt x="67" y="130"/>
                      <a:pt x="68" y="129"/>
                    </a:cubicBezTo>
                    <a:cubicBezTo>
                      <a:pt x="68" y="128"/>
                      <a:pt x="70" y="127"/>
                      <a:pt x="71" y="126"/>
                    </a:cubicBezTo>
                    <a:cubicBezTo>
                      <a:pt x="73" y="126"/>
                      <a:pt x="74" y="128"/>
                      <a:pt x="77" y="127"/>
                    </a:cubicBezTo>
                    <a:cubicBezTo>
                      <a:pt x="80" y="127"/>
                      <a:pt x="86" y="127"/>
                      <a:pt x="87" y="128"/>
                    </a:cubicBezTo>
                    <a:cubicBezTo>
                      <a:pt x="88" y="129"/>
                      <a:pt x="96" y="128"/>
                      <a:pt x="98" y="130"/>
                    </a:cubicBezTo>
                    <a:cubicBezTo>
                      <a:pt x="100" y="131"/>
                      <a:pt x="102" y="131"/>
                      <a:pt x="104" y="128"/>
                    </a:cubicBezTo>
                    <a:cubicBezTo>
                      <a:pt x="105" y="125"/>
                      <a:pt x="115" y="118"/>
                      <a:pt x="116" y="117"/>
                    </a:cubicBezTo>
                    <a:cubicBezTo>
                      <a:pt x="118" y="116"/>
                      <a:pt x="128" y="117"/>
                      <a:pt x="132" y="116"/>
                    </a:cubicBezTo>
                    <a:cubicBezTo>
                      <a:pt x="136" y="115"/>
                      <a:pt x="163" y="106"/>
                      <a:pt x="165" y="105"/>
                    </a:cubicBezTo>
                    <a:cubicBezTo>
                      <a:pt x="166" y="105"/>
                      <a:pt x="170" y="90"/>
                      <a:pt x="170" y="89"/>
                    </a:cubicBezTo>
                    <a:cubicBezTo>
                      <a:pt x="170" y="87"/>
                      <a:pt x="168" y="83"/>
                      <a:pt x="166" y="83"/>
                    </a:cubicBezTo>
                    <a:cubicBezTo>
                      <a:pt x="164" y="83"/>
                      <a:pt x="147" y="81"/>
                      <a:pt x="146" y="81"/>
                    </a:cubicBezTo>
                    <a:cubicBezTo>
                      <a:pt x="145" y="80"/>
                      <a:pt x="140" y="77"/>
                      <a:pt x="140" y="72"/>
                    </a:cubicBezTo>
                    <a:cubicBezTo>
                      <a:pt x="138" y="71"/>
                      <a:pt x="137" y="69"/>
                      <a:pt x="136" y="67"/>
                    </a:cubicBezTo>
                    <a:cubicBezTo>
                      <a:pt x="134" y="67"/>
                      <a:pt x="131" y="67"/>
                      <a:pt x="130" y="62"/>
                    </a:cubicBezTo>
                    <a:cubicBezTo>
                      <a:pt x="128" y="61"/>
                      <a:pt x="124" y="55"/>
                      <a:pt x="125" y="54"/>
                    </a:cubicBezTo>
                    <a:cubicBezTo>
                      <a:pt x="127" y="52"/>
                      <a:pt x="124" y="47"/>
                      <a:pt x="122" y="45"/>
                    </a:cubicBezTo>
                    <a:cubicBezTo>
                      <a:pt x="119" y="42"/>
                      <a:pt x="114" y="38"/>
                      <a:pt x="113" y="35"/>
                    </a:cubicBezTo>
                    <a:cubicBezTo>
                      <a:pt x="113" y="35"/>
                      <a:pt x="113" y="33"/>
                      <a:pt x="112" y="32"/>
                    </a:cubicBezTo>
                    <a:cubicBezTo>
                      <a:pt x="106" y="32"/>
                      <a:pt x="106" y="32"/>
                      <a:pt x="106" y="32"/>
                    </a:cubicBezTo>
                    <a:lnTo>
                      <a:pt x="102" y="2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7" name="Freeform 91">
                <a:extLst>
                  <a:ext uri="{FF2B5EF4-FFF2-40B4-BE49-F238E27FC236}">
                    <a16:creationId xmlns:a16="http://schemas.microsoft.com/office/drawing/2014/main" id="{4EC48862-4ED2-4AE5-9B7E-82A03EEA4A51}"/>
                  </a:ext>
                </a:extLst>
              </p:cNvPr>
              <p:cNvSpPr>
                <a:spLocks/>
              </p:cNvSpPr>
              <p:nvPr/>
            </p:nvSpPr>
            <p:spPr bwMode="auto">
              <a:xfrm>
                <a:off x="5877070" y="3609238"/>
                <a:ext cx="150567" cy="165624"/>
              </a:xfrm>
              <a:custGeom>
                <a:avLst/>
                <a:gdLst>
                  <a:gd name="T0" fmla="*/ 32 w 65"/>
                  <a:gd name="T1" fmla="*/ 2 h 72"/>
                  <a:gd name="T2" fmla="*/ 32 w 65"/>
                  <a:gd name="T3" fmla="*/ 8 h 72"/>
                  <a:gd name="T4" fmla="*/ 27 w 65"/>
                  <a:gd name="T5" fmla="*/ 14 h 72"/>
                  <a:gd name="T6" fmla="*/ 24 w 65"/>
                  <a:gd name="T7" fmla="*/ 21 h 72"/>
                  <a:gd name="T8" fmla="*/ 26 w 65"/>
                  <a:gd name="T9" fmla="*/ 21 h 72"/>
                  <a:gd name="T10" fmla="*/ 30 w 65"/>
                  <a:gd name="T11" fmla="*/ 27 h 72"/>
                  <a:gd name="T12" fmla="*/ 25 w 65"/>
                  <a:gd name="T13" fmla="*/ 43 h 72"/>
                  <a:gd name="T14" fmla="*/ 0 w 65"/>
                  <a:gd name="T15" fmla="*/ 52 h 72"/>
                  <a:gd name="T16" fmla="*/ 10 w 65"/>
                  <a:gd name="T17" fmla="*/ 72 h 72"/>
                  <a:gd name="T18" fmla="*/ 12 w 65"/>
                  <a:gd name="T19" fmla="*/ 71 h 72"/>
                  <a:gd name="T20" fmla="*/ 25 w 65"/>
                  <a:gd name="T21" fmla="*/ 69 h 72"/>
                  <a:gd name="T22" fmla="*/ 28 w 65"/>
                  <a:gd name="T23" fmla="*/ 63 h 72"/>
                  <a:gd name="T24" fmla="*/ 37 w 65"/>
                  <a:gd name="T25" fmla="*/ 61 h 72"/>
                  <a:gd name="T26" fmla="*/ 42 w 65"/>
                  <a:gd name="T27" fmla="*/ 54 h 72"/>
                  <a:gd name="T28" fmla="*/ 47 w 65"/>
                  <a:gd name="T29" fmla="*/ 51 h 72"/>
                  <a:gd name="T30" fmla="*/ 50 w 65"/>
                  <a:gd name="T31" fmla="*/ 40 h 72"/>
                  <a:gd name="T32" fmla="*/ 56 w 65"/>
                  <a:gd name="T33" fmla="*/ 36 h 72"/>
                  <a:gd name="T34" fmla="*/ 63 w 65"/>
                  <a:gd name="T35" fmla="*/ 26 h 72"/>
                  <a:gd name="T36" fmla="*/ 62 w 65"/>
                  <a:gd name="T37" fmla="*/ 22 h 72"/>
                  <a:gd name="T38" fmla="*/ 56 w 65"/>
                  <a:gd name="T39" fmla="*/ 14 h 72"/>
                  <a:gd name="T40" fmla="*/ 42 w 65"/>
                  <a:gd name="T41" fmla="*/ 9 h 72"/>
                  <a:gd name="T42" fmla="*/ 38 w 65"/>
                  <a:gd name="T43" fmla="*/ 0 h 72"/>
                  <a:gd name="T44" fmla="*/ 35 w 65"/>
                  <a:gd name="T45" fmla="*/ 2 h 72"/>
                  <a:gd name="T46" fmla="*/ 32 w 65"/>
                  <a:gd name="T4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72">
                    <a:moveTo>
                      <a:pt x="32" y="2"/>
                    </a:moveTo>
                    <a:cubicBezTo>
                      <a:pt x="32" y="8"/>
                      <a:pt x="32" y="8"/>
                      <a:pt x="32" y="8"/>
                    </a:cubicBezTo>
                    <a:cubicBezTo>
                      <a:pt x="27" y="14"/>
                      <a:pt x="27" y="14"/>
                      <a:pt x="27" y="14"/>
                    </a:cubicBezTo>
                    <a:cubicBezTo>
                      <a:pt x="24" y="21"/>
                      <a:pt x="24" y="21"/>
                      <a:pt x="24" y="21"/>
                    </a:cubicBezTo>
                    <a:cubicBezTo>
                      <a:pt x="25" y="21"/>
                      <a:pt x="26" y="21"/>
                      <a:pt x="26" y="21"/>
                    </a:cubicBezTo>
                    <a:cubicBezTo>
                      <a:pt x="28" y="21"/>
                      <a:pt x="30" y="25"/>
                      <a:pt x="30" y="27"/>
                    </a:cubicBezTo>
                    <a:cubicBezTo>
                      <a:pt x="30" y="28"/>
                      <a:pt x="26" y="43"/>
                      <a:pt x="25" y="43"/>
                    </a:cubicBezTo>
                    <a:cubicBezTo>
                      <a:pt x="24" y="44"/>
                      <a:pt x="9" y="49"/>
                      <a:pt x="0" y="52"/>
                    </a:cubicBezTo>
                    <a:cubicBezTo>
                      <a:pt x="2" y="56"/>
                      <a:pt x="6" y="65"/>
                      <a:pt x="10" y="72"/>
                    </a:cubicBezTo>
                    <a:cubicBezTo>
                      <a:pt x="10" y="72"/>
                      <a:pt x="11" y="72"/>
                      <a:pt x="12" y="71"/>
                    </a:cubicBezTo>
                    <a:cubicBezTo>
                      <a:pt x="16" y="68"/>
                      <a:pt x="21" y="70"/>
                      <a:pt x="25" y="69"/>
                    </a:cubicBezTo>
                    <a:cubicBezTo>
                      <a:pt x="28" y="68"/>
                      <a:pt x="25" y="65"/>
                      <a:pt x="28" y="63"/>
                    </a:cubicBezTo>
                    <a:cubicBezTo>
                      <a:pt x="31" y="60"/>
                      <a:pt x="35" y="62"/>
                      <a:pt x="37" y="61"/>
                    </a:cubicBezTo>
                    <a:cubicBezTo>
                      <a:pt x="38" y="60"/>
                      <a:pt x="39" y="55"/>
                      <a:pt x="42" y="54"/>
                    </a:cubicBezTo>
                    <a:cubicBezTo>
                      <a:pt x="45" y="53"/>
                      <a:pt x="47" y="53"/>
                      <a:pt x="47" y="51"/>
                    </a:cubicBezTo>
                    <a:cubicBezTo>
                      <a:pt x="47" y="49"/>
                      <a:pt x="47" y="41"/>
                      <a:pt x="50" y="40"/>
                    </a:cubicBezTo>
                    <a:cubicBezTo>
                      <a:pt x="52" y="40"/>
                      <a:pt x="56" y="37"/>
                      <a:pt x="56" y="36"/>
                    </a:cubicBezTo>
                    <a:cubicBezTo>
                      <a:pt x="56" y="34"/>
                      <a:pt x="61" y="29"/>
                      <a:pt x="63" y="26"/>
                    </a:cubicBezTo>
                    <a:cubicBezTo>
                      <a:pt x="65" y="24"/>
                      <a:pt x="65" y="22"/>
                      <a:pt x="62" y="22"/>
                    </a:cubicBezTo>
                    <a:cubicBezTo>
                      <a:pt x="60" y="22"/>
                      <a:pt x="57" y="15"/>
                      <a:pt x="56" y="14"/>
                    </a:cubicBezTo>
                    <a:cubicBezTo>
                      <a:pt x="55" y="12"/>
                      <a:pt x="48" y="13"/>
                      <a:pt x="42" y="9"/>
                    </a:cubicBezTo>
                    <a:cubicBezTo>
                      <a:pt x="40" y="7"/>
                      <a:pt x="39" y="3"/>
                      <a:pt x="38" y="0"/>
                    </a:cubicBezTo>
                    <a:cubicBezTo>
                      <a:pt x="35" y="2"/>
                      <a:pt x="35" y="2"/>
                      <a:pt x="35" y="2"/>
                    </a:cubicBezTo>
                    <a:lnTo>
                      <a:pt x="32" y="2"/>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8" name="Freeform 92">
                <a:extLst>
                  <a:ext uri="{FF2B5EF4-FFF2-40B4-BE49-F238E27FC236}">
                    <a16:creationId xmlns:a16="http://schemas.microsoft.com/office/drawing/2014/main" id="{7B0BB6C7-6FC8-4A17-9EAF-A1530CFD69A5}"/>
                  </a:ext>
                </a:extLst>
              </p:cNvPr>
              <p:cNvSpPr>
                <a:spLocks/>
              </p:cNvSpPr>
              <p:nvPr/>
            </p:nvSpPr>
            <p:spPr bwMode="auto">
              <a:xfrm>
                <a:off x="5854485" y="3587908"/>
                <a:ext cx="20076" cy="32623"/>
              </a:xfrm>
              <a:custGeom>
                <a:avLst/>
                <a:gdLst>
                  <a:gd name="T0" fmla="*/ 6 w 9"/>
                  <a:gd name="T1" fmla="*/ 14 h 14"/>
                  <a:gd name="T2" fmla="*/ 6 w 9"/>
                  <a:gd name="T3" fmla="*/ 12 h 14"/>
                  <a:gd name="T4" fmla="*/ 5 w 9"/>
                  <a:gd name="T5" fmla="*/ 1 h 14"/>
                  <a:gd name="T6" fmla="*/ 0 w 9"/>
                  <a:gd name="T7" fmla="*/ 9 h 14"/>
                  <a:gd name="T8" fmla="*/ 0 w 9"/>
                  <a:gd name="T9" fmla="*/ 9 h 14"/>
                  <a:gd name="T10" fmla="*/ 6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6" y="14"/>
                    </a:moveTo>
                    <a:cubicBezTo>
                      <a:pt x="6" y="13"/>
                      <a:pt x="6" y="12"/>
                      <a:pt x="6" y="12"/>
                    </a:cubicBezTo>
                    <a:cubicBezTo>
                      <a:pt x="8" y="9"/>
                      <a:pt x="9" y="2"/>
                      <a:pt x="5" y="1"/>
                    </a:cubicBezTo>
                    <a:cubicBezTo>
                      <a:pt x="2" y="0"/>
                      <a:pt x="0" y="7"/>
                      <a:pt x="0" y="9"/>
                    </a:cubicBezTo>
                    <a:cubicBezTo>
                      <a:pt x="0" y="9"/>
                      <a:pt x="0" y="9"/>
                      <a:pt x="0" y="9"/>
                    </a:cubicBezTo>
                    <a:cubicBezTo>
                      <a:pt x="1" y="14"/>
                      <a:pt x="4" y="14"/>
                      <a:pt x="6"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9" name="Freeform 93">
                <a:extLst>
                  <a:ext uri="{FF2B5EF4-FFF2-40B4-BE49-F238E27FC236}">
                    <a16:creationId xmlns:a16="http://schemas.microsoft.com/office/drawing/2014/main" id="{CF27941A-0CE8-4475-98B8-76AD86C24D5B}"/>
                  </a:ext>
                </a:extLst>
              </p:cNvPr>
              <p:cNvSpPr>
                <a:spLocks/>
              </p:cNvSpPr>
              <p:nvPr/>
            </p:nvSpPr>
            <p:spPr bwMode="auto">
              <a:xfrm>
                <a:off x="5877070" y="3586653"/>
                <a:ext cx="87831" cy="71519"/>
              </a:xfrm>
              <a:custGeom>
                <a:avLst/>
                <a:gdLst>
                  <a:gd name="T0" fmla="*/ 6 w 38"/>
                  <a:gd name="T1" fmla="*/ 29 h 31"/>
                  <a:gd name="T2" fmla="*/ 24 w 38"/>
                  <a:gd name="T3" fmla="*/ 31 h 31"/>
                  <a:gd name="T4" fmla="*/ 27 w 38"/>
                  <a:gd name="T5" fmla="*/ 24 h 31"/>
                  <a:gd name="T6" fmla="*/ 32 w 38"/>
                  <a:gd name="T7" fmla="*/ 18 h 31"/>
                  <a:gd name="T8" fmla="*/ 32 w 38"/>
                  <a:gd name="T9" fmla="*/ 12 h 31"/>
                  <a:gd name="T10" fmla="*/ 35 w 38"/>
                  <a:gd name="T11" fmla="*/ 12 h 31"/>
                  <a:gd name="T12" fmla="*/ 38 w 38"/>
                  <a:gd name="T13" fmla="*/ 10 h 31"/>
                  <a:gd name="T14" fmla="*/ 36 w 38"/>
                  <a:gd name="T15" fmla="*/ 0 h 31"/>
                  <a:gd name="T16" fmla="*/ 26 w 38"/>
                  <a:gd name="T17" fmla="*/ 11 h 31"/>
                  <a:gd name="T18" fmla="*/ 11 w 38"/>
                  <a:gd name="T19" fmla="*/ 18 h 31"/>
                  <a:gd name="T20" fmla="*/ 1 w 38"/>
                  <a:gd name="T21" fmla="*/ 20 h 31"/>
                  <a:gd name="T22" fmla="*/ 0 w 38"/>
                  <a:gd name="T23" fmla="*/ 20 h 31"/>
                  <a:gd name="T24" fmla="*/ 6 w 3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1">
                    <a:moveTo>
                      <a:pt x="6" y="29"/>
                    </a:moveTo>
                    <a:cubicBezTo>
                      <a:pt x="7" y="29"/>
                      <a:pt x="19" y="31"/>
                      <a:pt x="24" y="31"/>
                    </a:cubicBezTo>
                    <a:cubicBezTo>
                      <a:pt x="27" y="24"/>
                      <a:pt x="27" y="24"/>
                      <a:pt x="27" y="24"/>
                    </a:cubicBezTo>
                    <a:cubicBezTo>
                      <a:pt x="32" y="18"/>
                      <a:pt x="32" y="18"/>
                      <a:pt x="32" y="18"/>
                    </a:cubicBezTo>
                    <a:cubicBezTo>
                      <a:pt x="32" y="12"/>
                      <a:pt x="32" y="12"/>
                      <a:pt x="32" y="12"/>
                    </a:cubicBezTo>
                    <a:cubicBezTo>
                      <a:pt x="35" y="12"/>
                      <a:pt x="35" y="12"/>
                      <a:pt x="35" y="12"/>
                    </a:cubicBezTo>
                    <a:cubicBezTo>
                      <a:pt x="38" y="10"/>
                      <a:pt x="38" y="10"/>
                      <a:pt x="38" y="10"/>
                    </a:cubicBezTo>
                    <a:cubicBezTo>
                      <a:pt x="37" y="5"/>
                      <a:pt x="37" y="0"/>
                      <a:pt x="36" y="0"/>
                    </a:cubicBezTo>
                    <a:cubicBezTo>
                      <a:pt x="34" y="0"/>
                      <a:pt x="28" y="6"/>
                      <a:pt x="26" y="11"/>
                    </a:cubicBezTo>
                    <a:cubicBezTo>
                      <a:pt x="24" y="15"/>
                      <a:pt x="17" y="19"/>
                      <a:pt x="11" y="18"/>
                    </a:cubicBezTo>
                    <a:cubicBezTo>
                      <a:pt x="5" y="17"/>
                      <a:pt x="3" y="19"/>
                      <a:pt x="1" y="20"/>
                    </a:cubicBezTo>
                    <a:cubicBezTo>
                      <a:pt x="1" y="21"/>
                      <a:pt x="0" y="21"/>
                      <a:pt x="0" y="20"/>
                    </a:cubicBezTo>
                    <a:cubicBezTo>
                      <a:pt x="0" y="25"/>
                      <a:pt x="5" y="28"/>
                      <a:pt x="6"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0" name="Freeform 94">
                <a:extLst>
                  <a:ext uri="{FF2B5EF4-FFF2-40B4-BE49-F238E27FC236}">
                    <a16:creationId xmlns:a16="http://schemas.microsoft.com/office/drawing/2014/main" id="{9F87A36B-9F64-4EAA-84D8-78FF1B9C571F}"/>
                  </a:ext>
                </a:extLst>
              </p:cNvPr>
              <p:cNvSpPr>
                <a:spLocks noEditPoints="1"/>
              </p:cNvSpPr>
              <p:nvPr/>
            </p:nvSpPr>
            <p:spPr bwMode="auto">
              <a:xfrm>
                <a:off x="6752869" y="3964326"/>
                <a:ext cx="360106" cy="112925"/>
              </a:xfrm>
              <a:custGeom>
                <a:avLst/>
                <a:gdLst>
                  <a:gd name="T0" fmla="*/ 28 w 156"/>
                  <a:gd name="T1" fmla="*/ 18 h 49"/>
                  <a:gd name="T2" fmla="*/ 22 w 156"/>
                  <a:gd name="T3" fmla="*/ 9 h 49"/>
                  <a:gd name="T4" fmla="*/ 18 w 156"/>
                  <a:gd name="T5" fmla="*/ 5 h 49"/>
                  <a:gd name="T6" fmla="*/ 17 w 156"/>
                  <a:gd name="T7" fmla="*/ 4 h 49"/>
                  <a:gd name="T8" fmla="*/ 15 w 156"/>
                  <a:gd name="T9" fmla="*/ 7 h 49"/>
                  <a:gd name="T10" fmla="*/ 8 w 156"/>
                  <a:gd name="T11" fmla="*/ 7 h 49"/>
                  <a:gd name="T12" fmla="*/ 4 w 156"/>
                  <a:gd name="T13" fmla="*/ 2 h 49"/>
                  <a:gd name="T14" fmla="*/ 0 w 156"/>
                  <a:gd name="T15" fmla="*/ 2 h 49"/>
                  <a:gd name="T16" fmla="*/ 2 w 156"/>
                  <a:gd name="T17" fmla="*/ 14 h 49"/>
                  <a:gd name="T18" fmla="*/ 10 w 156"/>
                  <a:gd name="T19" fmla="*/ 29 h 49"/>
                  <a:gd name="T20" fmla="*/ 18 w 156"/>
                  <a:gd name="T21" fmla="*/ 37 h 49"/>
                  <a:gd name="T22" fmla="*/ 33 w 156"/>
                  <a:gd name="T23" fmla="*/ 45 h 49"/>
                  <a:gd name="T24" fmla="*/ 28 w 156"/>
                  <a:gd name="T25" fmla="*/ 33 h 49"/>
                  <a:gd name="T26" fmla="*/ 28 w 156"/>
                  <a:gd name="T27" fmla="*/ 18 h 49"/>
                  <a:gd name="T28" fmla="*/ 149 w 156"/>
                  <a:gd name="T29" fmla="*/ 9 h 49"/>
                  <a:gd name="T30" fmla="*/ 142 w 156"/>
                  <a:gd name="T31" fmla="*/ 7 h 49"/>
                  <a:gd name="T32" fmla="*/ 135 w 156"/>
                  <a:gd name="T33" fmla="*/ 0 h 49"/>
                  <a:gd name="T34" fmla="*/ 129 w 156"/>
                  <a:gd name="T35" fmla="*/ 9 h 49"/>
                  <a:gd name="T36" fmla="*/ 124 w 156"/>
                  <a:gd name="T37" fmla="*/ 14 h 49"/>
                  <a:gd name="T38" fmla="*/ 122 w 156"/>
                  <a:gd name="T39" fmla="*/ 16 h 49"/>
                  <a:gd name="T40" fmla="*/ 123 w 156"/>
                  <a:gd name="T41" fmla="*/ 21 h 49"/>
                  <a:gd name="T42" fmla="*/ 117 w 156"/>
                  <a:gd name="T43" fmla="*/ 23 h 49"/>
                  <a:gd name="T44" fmla="*/ 113 w 156"/>
                  <a:gd name="T45" fmla="*/ 17 h 49"/>
                  <a:gd name="T46" fmla="*/ 113 w 156"/>
                  <a:gd name="T47" fmla="*/ 17 h 49"/>
                  <a:gd name="T48" fmla="*/ 106 w 156"/>
                  <a:gd name="T49" fmla="*/ 28 h 49"/>
                  <a:gd name="T50" fmla="*/ 94 w 156"/>
                  <a:gd name="T51" fmla="*/ 32 h 49"/>
                  <a:gd name="T52" fmla="*/ 89 w 156"/>
                  <a:gd name="T53" fmla="*/ 42 h 49"/>
                  <a:gd name="T54" fmla="*/ 77 w 156"/>
                  <a:gd name="T55" fmla="*/ 39 h 49"/>
                  <a:gd name="T56" fmla="*/ 79 w 156"/>
                  <a:gd name="T57" fmla="*/ 44 h 49"/>
                  <a:gd name="T58" fmla="*/ 86 w 156"/>
                  <a:gd name="T59" fmla="*/ 48 h 49"/>
                  <a:gd name="T60" fmla="*/ 96 w 156"/>
                  <a:gd name="T61" fmla="*/ 47 h 49"/>
                  <a:gd name="T62" fmla="*/ 105 w 156"/>
                  <a:gd name="T63" fmla="*/ 43 h 49"/>
                  <a:gd name="T64" fmla="*/ 112 w 156"/>
                  <a:gd name="T65" fmla="*/ 45 h 49"/>
                  <a:gd name="T66" fmla="*/ 119 w 156"/>
                  <a:gd name="T67" fmla="*/ 40 h 49"/>
                  <a:gd name="T68" fmla="*/ 122 w 156"/>
                  <a:gd name="T69" fmla="*/ 32 h 49"/>
                  <a:gd name="T70" fmla="*/ 126 w 156"/>
                  <a:gd name="T71" fmla="*/ 25 h 49"/>
                  <a:gd name="T72" fmla="*/ 139 w 156"/>
                  <a:gd name="T73" fmla="*/ 20 h 49"/>
                  <a:gd name="T74" fmla="*/ 143 w 156"/>
                  <a:gd name="T75" fmla="*/ 21 h 49"/>
                  <a:gd name="T76" fmla="*/ 148 w 156"/>
                  <a:gd name="T77" fmla="*/ 16 h 49"/>
                  <a:gd name="T78" fmla="*/ 155 w 156"/>
                  <a:gd name="T79" fmla="*/ 13 h 49"/>
                  <a:gd name="T80" fmla="*/ 149 w 156"/>
                  <a:gd name="T81"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49">
                    <a:moveTo>
                      <a:pt x="28" y="18"/>
                    </a:moveTo>
                    <a:cubicBezTo>
                      <a:pt x="28" y="12"/>
                      <a:pt x="23" y="13"/>
                      <a:pt x="22" y="9"/>
                    </a:cubicBezTo>
                    <a:cubicBezTo>
                      <a:pt x="20" y="6"/>
                      <a:pt x="18" y="8"/>
                      <a:pt x="18" y="5"/>
                    </a:cubicBezTo>
                    <a:cubicBezTo>
                      <a:pt x="18" y="5"/>
                      <a:pt x="17" y="5"/>
                      <a:pt x="17" y="4"/>
                    </a:cubicBezTo>
                    <a:cubicBezTo>
                      <a:pt x="14" y="5"/>
                      <a:pt x="15" y="7"/>
                      <a:pt x="15" y="7"/>
                    </a:cubicBezTo>
                    <a:cubicBezTo>
                      <a:pt x="14" y="8"/>
                      <a:pt x="8" y="8"/>
                      <a:pt x="8" y="7"/>
                    </a:cubicBezTo>
                    <a:cubicBezTo>
                      <a:pt x="8" y="5"/>
                      <a:pt x="7" y="2"/>
                      <a:pt x="4" y="2"/>
                    </a:cubicBezTo>
                    <a:cubicBezTo>
                      <a:pt x="3" y="2"/>
                      <a:pt x="1" y="1"/>
                      <a:pt x="0" y="2"/>
                    </a:cubicBezTo>
                    <a:cubicBezTo>
                      <a:pt x="2" y="6"/>
                      <a:pt x="2" y="10"/>
                      <a:pt x="2" y="14"/>
                    </a:cubicBezTo>
                    <a:cubicBezTo>
                      <a:pt x="2" y="19"/>
                      <a:pt x="9" y="26"/>
                      <a:pt x="10" y="29"/>
                    </a:cubicBezTo>
                    <a:cubicBezTo>
                      <a:pt x="11" y="32"/>
                      <a:pt x="13" y="33"/>
                      <a:pt x="18" y="37"/>
                    </a:cubicBezTo>
                    <a:cubicBezTo>
                      <a:pt x="22" y="40"/>
                      <a:pt x="32" y="45"/>
                      <a:pt x="33" y="45"/>
                    </a:cubicBezTo>
                    <a:cubicBezTo>
                      <a:pt x="35" y="44"/>
                      <a:pt x="31" y="36"/>
                      <a:pt x="28" y="33"/>
                    </a:cubicBezTo>
                    <a:cubicBezTo>
                      <a:pt x="25" y="30"/>
                      <a:pt x="28" y="23"/>
                      <a:pt x="28" y="18"/>
                    </a:cubicBezTo>
                    <a:close/>
                    <a:moveTo>
                      <a:pt x="149" y="9"/>
                    </a:moveTo>
                    <a:cubicBezTo>
                      <a:pt x="147" y="9"/>
                      <a:pt x="142" y="9"/>
                      <a:pt x="142" y="7"/>
                    </a:cubicBezTo>
                    <a:cubicBezTo>
                      <a:pt x="142" y="4"/>
                      <a:pt x="138" y="0"/>
                      <a:pt x="135" y="0"/>
                    </a:cubicBezTo>
                    <a:cubicBezTo>
                      <a:pt x="132" y="0"/>
                      <a:pt x="129" y="6"/>
                      <a:pt x="129" y="9"/>
                    </a:cubicBezTo>
                    <a:cubicBezTo>
                      <a:pt x="128" y="11"/>
                      <a:pt x="124" y="11"/>
                      <a:pt x="124" y="14"/>
                    </a:cubicBezTo>
                    <a:cubicBezTo>
                      <a:pt x="124" y="15"/>
                      <a:pt x="124" y="16"/>
                      <a:pt x="122" y="16"/>
                    </a:cubicBezTo>
                    <a:cubicBezTo>
                      <a:pt x="123" y="19"/>
                      <a:pt x="124" y="21"/>
                      <a:pt x="123" y="21"/>
                    </a:cubicBezTo>
                    <a:cubicBezTo>
                      <a:pt x="121" y="20"/>
                      <a:pt x="120" y="23"/>
                      <a:pt x="117" y="23"/>
                    </a:cubicBezTo>
                    <a:cubicBezTo>
                      <a:pt x="116" y="23"/>
                      <a:pt x="115" y="20"/>
                      <a:pt x="113" y="17"/>
                    </a:cubicBezTo>
                    <a:cubicBezTo>
                      <a:pt x="113" y="17"/>
                      <a:pt x="113" y="17"/>
                      <a:pt x="113" y="17"/>
                    </a:cubicBezTo>
                    <a:cubicBezTo>
                      <a:pt x="111" y="17"/>
                      <a:pt x="107" y="24"/>
                      <a:pt x="106" y="28"/>
                    </a:cubicBezTo>
                    <a:cubicBezTo>
                      <a:pt x="105" y="33"/>
                      <a:pt x="100" y="31"/>
                      <a:pt x="94" y="32"/>
                    </a:cubicBezTo>
                    <a:cubicBezTo>
                      <a:pt x="88" y="32"/>
                      <a:pt x="90" y="39"/>
                      <a:pt x="89" y="42"/>
                    </a:cubicBezTo>
                    <a:cubicBezTo>
                      <a:pt x="88" y="45"/>
                      <a:pt x="80" y="40"/>
                      <a:pt x="77" y="39"/>
                    </a:cubicBezTo>
                    <a:cubicBezTo>
                      <a:pt x="77" y="42"/>
                      <a:pt x="78" y="44"/>
                      <a:pt x="79" y="44"/>
                    </a:cubicBezTo>
                    <a:cubicBezTo>
                      <a:pt x="81" y="44"/>
                      <a:pt x="84" y="49"/>
                      <a:pt x="86" y="48"/>
                    </a:cubicBezTo>
                    <a:cubicBezTo>
                      <a:pt x="88" y="46"/>
                      <a:pt x="94" y="48"/>
                      <a:pt x="96" y="47"/>
                    </a:cubicBezTo>
                    <a:cubicBezTo>
                      <a:pt x="99" y="46"/>
                      <a:pt x="100" y="43"/>
                      <a:pt x="105" y="43"/>
                    </a:cubicBezTo>
                    <a:cubicBezTo>
                      <a:pt x="109" y="43"/>
                      <a:pt x="107" y="47"/>
                      <a:pt x="112" y="45"/>
                    </a:cubicBezTo>
                    <a:cubicBezTo>
                      <a:pt x="117" y="42"/>
                      <a:pt x="120" y="44"/>
                      <a:pt x="119" y="40"/>
                    </a:cubicBezTo>
                    <a:cubicBezTo>
                      <a:pt x="119" y="36"/>
                      <a:pt x="122" y="36"/>
                      <a:pt x="122" y="32"/>
                    </a:cubicBezTo>
                    <a:cubicBezTo>
                      <a:pt x="121" y="29"/>
                      <a:pt x="127" y="31"/>
                      <a:pt x="126" y="25"/>
                    </a:cubicBezTo>
                    <a:cubicBezTo>
                      <a:pt x="126" y="19"/>
                      <a:pt x="135" y="20"/>
                      <a:pt x="139" y="20"/>
                    </a:cubicBezTo>
                    <a:cubicBezTo>
                      <a:pt x="140" y="20"/>
                      <a:pt x="141" y="20"/>
                      <a:pt x="143" y="21"/>
                    </a:cubicBezTo>
                    <a:cubicBezTo>
                      <a:pt x="145" y="20"/>
                      <a:pt x="149" y="18"/>
                      <a:pt x="148" y="16"/>
                    </a:cubicBezTo>
                    <a:cubicBezTo>
                      <a:pt x="145" y="14"/>
                      <a:pt x="154" y="16"/>
                      <a:pt x="155" y="13"/>
                    </a:cubicBezTo>
                    <a:cubicBezTo>
                      <a:pt x="156" y="10"/>
                      <a:pt x="152" y="8"/>
                      <a:pt x="149"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1" name="Freeform 95">
                <a:extLst>
                  <a:ext uri="{FF2B5EF4-FFF2-40B4-BE49-F238E27FC236}">
                    <a16:creationId xmlns:a16="http://schemas.microsoft.com/office/drawing/2014/main" id="{F7D2473B-3B5C-496E-891C-70A366372793}"/>
                  </a:ext>
                </a:extLst>
              </p:cNvPr>
              <p:cNvSpPr>
                <a:spLocks/>
              </p:cNvSpPr>
              <p:nvPr/>
            </p:nvSpPr>
            <p:spPr bwMode="auto">
              <a:xfrm>
                <a:off x="7013852" y="4000713"/>
                <a:ext cx="25095" cy="16311"/>
              </a:xfrm>
              <a:custGeom>
                <a:avLst/>
                <a:gdLst>
                  <a:gd name="T0" fmla="*/ 4 w 11"/>
                  <a:gd name="T1" fmla="*/ 7 h 7"/>
                  <a:gd name="T2" fmla="*/ 10 w 11"/>
                  <a:gd name="T3" fmla="*/ 5 h 7"/>
                  <a:gd name="T4" fmla="*/ 9 w 11"/>
                  <a:gd name="T5" fmla="*/ 0 h 7"/>
                  <a:gd name="T6" fmla="*/ 6 w 11"/>
                  <a:gd name="T7" fmla="*/ 2 h 7"/>
                  <a:gd name="T8" fmla="*/ 0 w 11"/>
                  <a:gd name="T9" fmla="*/ 1 h 7"/>
                  <a:gd name="T10" fmla="*/ 4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4" y="7"/>
                    </a:moveTo>
                    <a:cubicBezTo>
                      <a:pt x="7" y="7"/>
                      <a:pt x="8" y="4"/>
                      <a:pt x="10" y="5"/>
                    </a:cubicBezTo>
                    <a:cubicBezTo>
                      <a:pt x="11" y="5"/>
                      <a:pt x="10" y="3"/>
                      <a:pt x="9" y="0"/>
                    </a:cubicBezTo>
                    <a:cubicBezTo>
                      <a:pt x="8" y="1"/>
                      <a:pt x="6" y="1"/>
                      <a:pt x="6" y="2"/>
                    </a:cubicBezTo>
                    <a:cubicBezTo>
                      <a:pt x="6" y="4"/>
                      <a:pt x="2" y="1"/>
                      <a:pt x="0" y="1"/>
                    </a:cubicBezTo>
                    <a:cubicBezTo>
                      <a:pt x="2" y="4"/>
                      <a:pt x="3" y="7"/>
                      <a:pt x="4"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2" name="Freeform 96">
                <a:extLst>
                  <a:ext uri="{FF2B5EF4-FFF2-40B4-BE49-F238E27FC236}">
                    <a16:creationId xmlns:a16="http://schemas.microsoft.com/office/drawing/2014/main" id="{3BE243C9-3E6C-41EF-BA21-923245B53808}"/>
                  </a:ext>
                </a:extLst>
              </p:cNvPr>
              <p:cNvSpPr>
                <a:spLocks/>
              </p:cNvSpPr>
              <p:nvPr/>
            </p:nvSpPr>
            <p:spPr bwMode="auto">
              <a:xfrm>
                <a:off x="5632399" y="3353274"/>
                <a:ext cx="181935" cy="178171"/>
              </a:xfrm>
              <a:custGeom>
                <a:avLst/>
                <a:gdLst>
                  <a:gd name="T0" fmla="*/ 66 w 79"/>
                  <a:gd name="T1" fmla="*/ 69 h 77"/>
                  <a:gd name="T2" fmla="*/ 70 w 79"/>
                  <a:gd name="T3" fmla="*/ 66 h 77"/>
                  <a:gd name="T4" fmla="*/ 75 w 79"/>
                  <a:gd name="T5" fmla="*/ 69 h 77"/>
                  <a:gd name="T6" fmla="*/ 79 w 79"/>
                  <a:gd name="T7" fmla="*/ 68 h 77"/>
                  <a:gd name="T8" fmla="*/ 74 w 79"/>
                  <a:gd name="T9" fmla="*/ 61 h 77"/>
                  <a:gd name="T10" fmla="*/ 71 w 79"/>
                  <a:gd name="T11" fmla="*/ 56 h 77"/>
                  <a:gd name="T12" fmla="*/ 72 w 79"/>
                  <a:gd name="T13" fmla="*/ 50 h 77"/>
                  <a:gd name="T14" fmla="*/ 68 w 79"/>
                  <a:gd name="T15" fmla="*/ 46 h 77"/>
                  <a:gd name="T16" fmla="*/ 59 w 79"/>
                  <a:gd name="T17" fmla="*/ 40 h 77"/>
                  <a:gd name="T18" fmla="*/ 56 w 79"/>
                  <a:gd name="T19" fmla="*/ 35 h 77"/>
                  <a:gd name="T20" fmla="*/ 55 w 79"/>
                  <a:gd name="T21" fmla="*/ 28 h 77"/>
                  <a:gd name="T22" fmla="*/ 58 w 79"/>
                  <a:gd name="T23" fmla="*/ 22 h 77"/>
                  <a:gd name="T24" fmla="*/ 59 w 79"/>
                  <a:gd name="T25" fmla="*/ 17 h 77"/>
                  <a:gd name="T26" fmla="*/ 56 w 79"/>
                  <a:gd name="T27" fmla="*/ 14 h 77"/>
                  <a:gd name="T28" fmla="*/ 51 w 79"/>
                  <a:gd name="T29" fmla="*/ 9 h 77"/>
                  <a:gd name="T30" fmla="*/ 48 w 79"/>
                  <a:gd name="T31" fmla="*/ 3 h 77"/>
                  <a:gd name="T32" fmla="*/ 40 w 79"/>
                  <a:gd name="T33" fmla="*/ 1 h 77"/>
                  <a:gd name="T34" fmla="*/ 33 w 79"/>
                  <a:gd name="T35" fmla="*/ 0 h 77"/>
                  <a:gd name="T36" fmla="*/ 29 w 79"/>
                  <a:gd name="T37" fmla="*/ 3 h 77"/>
                  <a:gd name="T38" fmla="*/ 29 w 79"/>
                  <a:gd name="T39" fmla="*/ 3 h 77"/>
                  <a:gd name="T40" fmla="*/ 24 w 79"/>
                  <a:gd name="T41" fmla="*/ 6 h 77"/>
                  <a:gd name="T42" fmla="*/ 19 w 79"/>
                  <a:gd name="T43" fmla="*/ 10 h 77"/>
                  <a:gd name="T44" fmla="*/ 20 w 79"/>
                  <a:gd name="T45" fmla="*/ 17 h 77"/>
                  <a:gd name="T46" fmla="*/ 19 w 79"/>
                  <a:gd name="T47" fmla="*/ 23 h 77"/>
                  <a:gd name="T48" fmla="*/ 17 w 79"/>
                  <a:gd name="T49" fmla="*/ 28 h 77"/>
                  <a:gd name="T50" fmla="*/ 0 w 79"/>
                  <a:gd name="T51" fmla="*/ 37 h 77"/>
                  <a:gd name="T52" fmla="*/ 1 w 79"/>
                  <a:gd name="T53" fmla="*/ 41 h 77"/>
                  <a:gd name="T54" fmla="*/ 3 w 79"/>
                  <a:gd name="T55" fmla="*/ 49 h 77"/>
                  <a:gd name="T56" fmla="*/ 9 w 79"/>
                  <a:gd name="T57" fmla="*/ 49 h 77"/>
                  <a:gd name="T58" fmla="*/ 25 w 79"/>
                  <a:gd name="T59" fmla="*/ 58 h 77"/>
                  <a:gd name="T60" fmla="*/ 44 w 79"/>
                  <a:gd name="T61" fmla="*/ 72 h 77"/>
                  <a:gd name="T62" fmla="*/ 54 w 79"/>
                  <a:gd name="T63" fmla="*/ 76 h 77"/>
                  <a:gd name="T64" fmla="*/ 63 w 79"/>
                  <a:gd name="T65" fmla="*/ 77 h 77"/>
                  <a:gd name="T66" fmla="*/ 66 w 79"/>
                  <a:gd name="T67"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77">
                    <a:moveTo>
                      <a:pt x="66" y="69"/>
                    </a:moveTo>
                    <a:cubicBezTo>
                      <a:pt x="67" y="68"/>
                      <a:pt x="68" y="67"/>
                      <a:pt x="70" y="66"/>
                    </a:cubicBezTo>
                    <a:cubicBezTo>
                      <a:pt x="72" y="66"/>
                      <a:pt x="73" y="67"/>
                      <a:pt x="75" y="69"/>
                    </a:cubicBezTo>
                    <a:cubicBezTo>
                      <a:pt x="76" y="69"/>
                      <a:pt x="78" y="68"/>
                      <a:pt x="79" y="68"/>
                    </a:cubicBezTo>
                    <a:cubicBezTo>
                      <a:pt x="77" y="65"/>
                      <a:pt x="74" y="63"/>
                      <a:pt x="74" y="61"/>
                    </a:cubicBezTo>
                    <a:cubicBezTo>
                      <a:pt x="75" y="59"/>
                      <a:pt x="72" y="57"/>
                      <a:pt x="71" y="56"/>
                    </a:cubicBezTo>
                    <a:cubicBezTo>
                      <a:pt x="71" y="54"/>
                      <a:pt x="73" y="52"/>
                      <a:pt x="72" y="50"/>
                    </a:cubicBezTo>
                    <a:cubicBezTo>
                      <a:pt x="71" y="49"/>
                      <a:pt x="70" y="46"/>
                      <a:pt x="68" y="46"/>
                    </a:cubicBezTo>
                    <a:cubicBezTo>
                      <a:pt x="66" y="45"/>
                      <a:pt x="59" y="42"/>
                      <a:pt x="59" y="40"/>
                    </a:cubicBezTo>
                    <a:cubicBezTo>
                      <a:pt x="60" y="37"/>
                      <a:pt x="57" y="36"/>
                      <a:pt x="56" y="35"/>
                    </a:cubicBezTo>
                    <a:cubicBezTo>
                      <a:pt x="54" y="35"/>
                      <a:pt x="53" y="29"/>
                      <a:pt x="55" y="28"/>
                    </a:cubicBezTo>
                    <a:cubicBezTo>
                      <a:pt x="56" y="27"/>
                      <a:pt x="56" y="22"/>
                      <a:pt x="58" y="22"/>
                    </a:cubicBezTo>
                    <a:cubicBezTo>
                      <a:pt x="60" y="22"/>
                      <a:pt x="58" y="19"/>
                      <a:pt x="59" y="17"/>
                    </a:cubicBezTo>
                    <a:cubicBezTo>
                      <a:pt x="59" y="15"/>
                      <a:pt x="57" y="14"/>
                      <a:pt x="56" y="14"/>
                    </a:cubicBezTo>
                    <a:cubicBezTo>
                      <a:pt x="54" y="14"/>
                      <a:pt x="51" y="11"/>
                      <a:pt x="51" y="9"/>
                    </a:cubicBezTo>
                    <a:cubicBezTo>
                      <a:pt x="51" y="7"/>
                      <a:pt x="48" y="4"/>
                      <a:pt x="48" y="3"/>
                    </a:cubicBezTo>
                    <a:cubicBezTo>
                      <a:pt x="48" y="7"/>
                      <a:pt x="42" y="1"/>
                      <a:pt x="40" y="1"/>
                    </a:cubicBezTo>
                    <a:cubicBezTo>
                      <a:pt x="38" y="2"/>
                      <a:pt x="36" y="0"/>
                      <a:pt x="33" y="0"/>
                    </a:cubicBezTo>
                    <a:cubicBezTo>
                      <a:pt x="30" y="0"/>
                      <a:pt x="30" y="2"/>
                      <a:pt x="29" y="3"/>
                    </a:cubicBezTo>
                    <a:cubicBezTo>
                      <a:pt x="29" y="3"/>
                      <a:pt x="29" y="3"/>
                      <a:pt x="29" y="3"/>
                    </a:cubicBezTo>
                    <a:cubicBezTo>
                      <a:pt x="24" y="6"/>
                      <a:pt x="24" y="6"/>
                      <a:pt x="24" y="6"/>
                    </a:cubicBezTo>
                    <a:cubicBezTo>
                      <a:pt x="24" y="6"/>
                      <a:pt x="20" y="8"/>
                      <a:pt x="19" y="10"/>
                    </a:cubicBezTo>
                    <a:cubicBezTo>
                      <a:pt x="18" y="13"/>
                      <a:pt x="21" y="15"/>
                      <a:pt x="20" y="17"/>
                    </a:cubicBezTo>
                    <a:cubicBezTo>
                      <a:pt x="19" y="18"/>
                      <a:pt x="19" y="22"/>
                      <a:pt x="19" y="23"/>
                    </a:cubicBezTo>
                    <a:cubicBezTo>
                      <a:pt x="20" y="24"/>
                      <a:pt x="17" y="28"/>
                      <a:pt x="17" y="28"/>
                    </a:cubicBezTo>
                    <a:cubicBezTo>
                      <a:pt x="17" y="28"/>
                      <a:pt x="8" y="33"/>
                      <a:pt x="0" y="37"/>
                    </a:cubicBezTo>
                    <a:cubicBezTo>
                      <a:pt x="0" y="38"/>
                      <a:pt x="0" y="40"/>
                      <a:pt x="1" y="41"/>
                    </a:cubicBezTo>
                    <a:cubicBezTo>
                      <a:pt x="1" y="43"/>
                      <a:pt x="2" y="46"/>
                      <a:pt x="3" y="49"/>
                    </a:cubicBezTo>
                    <a:cubicBezTo>
                      <a:pt x="6" y="49"/>
                      <a:pt x="6" y="49"/>
                      <a:pt x="9" y="49"/>
                    </a:cubicBezTo>
                    <a:cubicBezTo>
                      <a:pt x="12" y="49"/>
                      <a:pt x="22" y="57"/>
                      <a:pt x="25" y="58"/>
                    </a:cubicBezTo>
                    <a:cubicBezTo>
                      <a:pt x="27" y="59"/>
                      <a:pt x="41" y="70"/>
                      <a:pt x="44" y="72"/>
                    </a:cubicBezTo>
                    <a:cubicBezTo>
                      <a:pt x="47" y="75"/>
                      <a:pt x="52" y="76"/>
                      <a:pt x="54" y="76"/>
                    </a:cubicBezTo>
                    <a:cubicBezTo>
                      <a:pt x="55" y="76"/>
                      <a:pt x="59" y="76"/>
                      <a:pt x="63" y="77"/>
                    </a:cubicBezTo>
                    <a:cubicBezTo>
                      <a:pt x="64" y="74"/>
                      <a:pt x="66" y="70"/>
                      <a:pt x="66" y="6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3" name="Freeform 97">
                <a:extLst>
                  <a:ext uri="{FF2B5EF4-FFF2-40B4-BE49-F238E27FC236}">
                    <a16:creationId xmlns:a16="http://schemas.microsoft.com/office/drawing/2014/main" id="{6B9C38E2-1EE1-4007-B968-035B28AD4118}"/>
                  </a:ext>
                </a:extLst>
              </p:cNvPr>
              <p:cNvSpPr>
                <a:spLocks/>
              </p:cNvSpPr>
              <p:nvPr/>
            </p:nvSpPr>
            <p:spPr bwMode="auto">
              <a:xfrm>
                <a:off x="5777947" y="3505096"/>
                <a:ext cx="35132" cy="35132"/>
              </a:xfrm>
              <a:custGeom>
                <a:avLst/>
                <a:gdLst>
                  <a:gd name="T0" fmla="*/ 5 w 15"/>
                  <a:gd name="T1" fmla="*/ 11 h 15"/>
                  <a:gd name="T2" fmla="*/ 9 w 15"/>
                  <a:gd name="T3" fmla="*/ 15 h 15"/>
                  <a:gd name="T4" fmla="*/ 15 w 15"/>
                  <a:gd name="T5" fmla="*/ 15 h 15"/>
                  <a:gd name="T6" fmla="*/ 12 w 15"/>
                  <a:gd name="T7" fmla="*/ 5 h 15"/>
                  <a:gd name="T8" fmla="*/ 12 w 15"/>
                  <a:gd name="T9" fmla="*/ 3 h 15"/>
                  <a:gd name="T10" fmla="*/ 7 w 15"/>
                  <a:gd name="T11" fmla="*/ 0 h 15"/>
                  <a:gd name="T12" fmla="*/ 3 w 15"/>
                  <a:gd name="T13" fmla="*/ 3 h 15"/>
                  <a:gd name="T14" fmla="*/ 0 w 15"/>
                  <a:gd name="T15" fmla="*/ 11 h 15"/>
                  <a:gd name="T16" fmla="*/ 5 w 15"/>
                  <a:gd name="T1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5" y="11"/>
                    </a:moveTo>
                    <a:cubicBezTo>
                      <a:pt x="9" y="15"/>
                      <a:pt x="9" y="15"/>
                      <a:pt x="9" y="15"/>
                    </a:cubicBezTo>
                    <a:cubicBezTo>
                      <a:pt x="15" y="15"/>
                      <a:pt x="15" y="15"/>
                      <a:pt x="15" y="15"/>
                    </a:cubicBezTo>
                    <a:cubicBezTo>
                      <a:pt x="14" y="11"/>
                      <a:pt x="12" y="6"/>
                      <a:pt x="12" y="5"/>
                    </a:cubicBezTo>
                    <a:cubicBezTo>
                      <a:pt x="12" y="4"/>
                      <a:pt x="12" y="4"/>
                      <a:pt x="12" y="3"/>
                    </a:cubicBezTo>
                    <a:cubicBezTo>
                      <a:pt x="10" y="1"/>
                      <a:pt x="9" y="0"/>
                      <a:pt x="7" y="0"/>
                    </a:cubicBezTo>
                    <a:cubicBezTo>
                      <a:pt x="5" y="1"/>
                      <a:pt x="4" y="2"/>
                      <a:pt x="3" y="3"/>
                    </a:cubicBezTo>
                    <a:cubicBezTo>
                      <a:pt x="3" y="4"/>
                      <a:pt x="1" y="8"/>
                      <a:pt x="0" y="11"/>
                    </a:cubicBezTo>
                    <a:cubicBezTo>
                      <a:pt x="3" y="11"/>
                      <a:pt x="5" y="11"/>
                      <a:pt x="5"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4" name="Freeform 98">
                <a:extLst>
                  <a:ext uri="{FF2B5EF4-FFF2-40B4-BE49-F238E27FC236}">
                    <a16:creationId xmlns:a16="http://schemas.microsoft.com/office/drawing/2014/main" id="{BB788801-6528-4C53-9B25-6897E8B23C49}"/>
                  </a:ext>
                </a:extLst>
              </p:cNvPr>
              <p:cNvSpPr>
                <a:spLocks noEditPoints="1"/>
              </p:cNvSpPr>
              <p:nvPr/>
            </p:nvSpPr>
            <p:spPr bwMode="auto">
              <a:xfrm>
                <a:off x="4830629" y="3039593"/>
                <a:ext cx="272276" cy="225851"/>
              </a:xfrm>
              <a:custGeom>
                <a:avLst/>
                <a:gdLst>
                  <a:gd name="T0" fmla="*/ 104 w 118"/>
                  <a:gd name="T1" fmla="*/ 22 h 98"/>
                  <a:gd name="T2" fmla="*/ 99 w 118"/>
                  <a:gd name="T3" fmla="*/ 21 h 98"/>
                  <a:gd name="T4" fmla="*/ 94 w 118"/>
                  <a:gd name="T5" fmla="*/ 18 h 98"/>
                  <a:gd name="T6" fmla="*/ 86 w 118"/>
                  <a:gd name="T7" fmla="*/ 17 h 98"/>
                  <a:gd name="T8" fmla="*/ 82 w 118"/>
                  <a:gd name="T9" fmla="*/ 14 h 98"/>
                  <a:gd name="T10" fmla="*/ 79 w 118"/>
                  <a:gd name="T11" fmla="*/ 10 h 98"/>
                  <a:gd name="T12" fmla="*/ 76 w 118"/>
                  <a:gd name="T13" fmla="*/ 12 h 98"/>
                  <a:gd name="T14" fmla="*/ 73 w 118"/>
                  <a:gd name="T15" fmla="*/ 9 h 98"/>
                  <a:gd name="T16" fmla="*/ 68 w 118"/>
                  <a:gd name="T17" fmla="*/ 6 h 98"/>
                  <a:gd name="T18" fmla="*/ 64 w 118"/>
                  <a:gd name="T19" fmla="*/ 4 h 98"/>
                  <a:gd name="T20" fmla="*/ 62 w 118"/>
                  <a:gd name="T21" fmla="*/ 1 h 98"/>
                  <a:gd name="T22" fmla="*/ 60 w 118"/>
                  <a:gd name="T23" fmla="*/ 0 h 98"/>
                  <a:gd name="T24" fmla="*/ 59 w 118"/>
                  <a:gd name="T25" fmla="*/ 0 h 98"/>
                  <a:gd name="T26" fmla="*/ 54 w 118"/>
                  <a:gd name="T27" fmla="*/ 7 h 98"/>
                  <a:gd name="T28" fmla="*/ 45 w 118"/>
                  <a:gd name="T29" fmla="*/ 12 h 98"/>
                  <a:gd name="T30" fmla="*/ 40 w 118"/>
                  <a:gd name="T31" fmla="*/ 18 h 98"/>
                  <a:gd name="T32" fmla="*/ 30 w 118"/>
                  <a:gd name="T33" fmla="*/ 15 h 98"/>
                  <a:gd name="T34" fmla="*/ 25 w 118"/>
                  <a:gd name="T35" fmla="*/ 18 h 98"/>
                  <a:gd name="T36" fmla="*/ 27 w 118"/>
                  <a:gd name="T37" fmla="*/ 26 h 98"/>
                  <a:gd name="T38" fmla="*/ 20 w 118"/>
                  <a:gd name="T39" fmla="*/ 26 h 98"/>
                  <a:gd name="T40" fmla="*/ 15 w 118"/>
                  <a:gd name="T41" fmla="*/ 24 h 98"/>
                  <a:gd name="T42" fmla="*/ 7 w 118"/>
                  <a:gd name="T43" fmla="*/ 24 h 98"/>
                  <a:gd name="T44" fmla="*/ 2 w 118"/>
                  <a:gd name="T45" fmla="*/ 28 h 98"/>
                  <a:gd name="T46" fmla="*/ 3 w 118"/>
                  <a:gd name="T47" fmla="*/ 33 h 98"/>
                  <a:gd name="T48" fmla="*/ 13 w 118"/>
                  <a:gd name="T49" fmla="*/ 37 h 98"/>
                  <a:gd name="T50" fmla="*/ 21 w 118"/>
                  <a:gd name="T51" fmla="*/ 39 h 98"/>
                  <a:gd name="T52" fmla="*/ 23 w 118"/>
                  <a:gd name="T53" fmla="*/ 42 h 98"/>
                  <a:gd name="T54" fmla="*/ 29 w 118"/>
                  <a:gd name="T55" fmla="*/ 49 h 98"/>
                  <a:gd name="T56" fmla="*/ 32 w 118"/>
                  <a:gd name="T57" fmla="*/ 55 h 98"/>
                  <a:gd name="T58" fmla="*/ 30 w 118"/>
                  <a:gd name="T59" fmla="*/ 65 h 98"/>
                  <a:gd name="T60" fmla="*/ 27 w 118"/>
                  <a:gd name="T61" fmla="*/ 79 h 98"/>
                  <a:gd name="T62" fmla="*/ 26 w 118"/>
                  <a:gd name="T63" fmla="*/ 80 h 98"/>
                  <a:gd name="T64" fmla="*/ 31 w 118"/>
                  <a:gd name="T65" fmla="*/ 82 h 98"/>
                  <a:gd name="T66" fmla="*/ 38 w 118"/>
                  <a:gd name="T67" fmla="*/ 86 h 98"/>
                  <a:gd name="T68" fmla="*/ 45 w 118"/>
                  <a:gd name="T69" fmla="*/ 85 h 98"/>
                  <a:gd name="T70" fmla="*/ 49 w 118"/>
                  <a:gd name="T71" fmla="*/ 86 h 98"/>
                  <a:gd name="T72" fmla="*/ 58 w 118"/>
                  <a:gd name="T73" fmla="*/ 88 h 98"/>
                  <a:gd name="T74" fmla="*/ 66 w 118"/>
                  <a:gd name="T75" fmla="*/ 88 h 98"/>
                  <a:gd name="T76" fmla="*/ 66 w 118"/>
                  <a:gd name="T77" fmla="*/ 86 h 98"/>
                  <a:gd name="T78" fmla="*/ 73 w 118"/>
                  <a:gd name="T79" fmla="*/ 78 h 98"/>
                  <a:gd name="T80" fmla="*/ 87 w 118"/>
                  <a:gd name="T81" fmla="*/ 82 h 98"/>
                  <a:gd name="T82" fmla="*/ 97 w 118"/>
                  <a:gd name="T83" fmla="*/ 79 h 98"/>
                  <a:gd name="T84" fmla="*/ 102 w 118"/>
                  <a:gd name="T85" fmla="*/ 75 h 98"/>
                  <a:gd name="T86" fmla="*/ 103 w 118"/>
                  <a:gd name="T87" fmla="*/ 73 h 98"/>
                  <a:gd name="T88" fmla="*/ 99 w 118"/>
                  <a:gd name="T89" fmla="*/ 71 h 98"/>
                  <a:gd name="T90" fmla="*/ 97 w 118"/>
                  <a:gd name="T91" fmla="*/ 67 h 98"/>
                  <a:gd name="T92" fmla="*/ 95 w 118"/>
                  <a:gd name="T93" fmla="*/ 63 h 98"/>
                  <a:gd name="T94" fmla="*/ 96 w 118"/>
                  <a:gd name="T95" fmla="*/ 61 h 98"/>
                  <a:gd name="T96" fmla="*/ 98 w 118"/>
                  <a:gd name="T97" fmla="*/ 58 h 98"/>
                  <a:gd name="T98" fmla="*/ 97 w 118"/>
                  <a:gd name="T99" fmla="*/ 54 h 98"/>
                  <a:gd name="T100" fmla="*/ 96 w 118"/>
                  <a:gd name="T101" fmla="*/ 50 h 98"/>
                  <a:gd name="T102" fmla="*/ 92 w 118"/>
                  <a:gd name="T103" fmla="*/ 50 h 98"/>
                  <a:gd name="T104" fmla="*/ 91 w 118"/>
                  <a:gd name="T105" fmla="*/ 47 h 98"/>
                  <a:gd name="T106" fmla="*/ 96 w 118"/>
                  <a:gd name="T107" fmla="*/ 41 h 98"/>
                  <a:gd name="T108" fmla="*/ 100 w 118"/>
                  <a:gd name="T109" fmla="*/ 37 h 98"/>
                  <a:gd name="T110" fmla="*/ 102 w 118"/>
                  <a:gd name="T111" fmla="*/ 31 h 98"/>
                  <a:gd name="T112" fmla="*/ 105 w 118"/>
                  <a:gd name="T113" fmla="*/ 25 h 98"/>
                  <a:gd name="T114" fmla="*/ 104 w 118"/>
                  <a:gd name="T115" fmla="*/ 22 h 98"/>
                  <a:gd name="T116" fmla="*/ 116 w 118"/>
                  <a:gd name="T117" fmla="*/ 83 h 98"/>
                  <a:gd name="T118" fmla="*/ 111 w 118"/>
                  <a:gd name="T119" fmla="*/ 87 h 98"/>
                  <a:gd name="T120" fmla="*/ 115 w 118"/>
                  <a:gd name="T121" fmla="*/ 98 h 98"/>
                  <a:gd name="T122" fmla="*/ 116 w 118"/>
                  <a:gd name="T123"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8">
                    <a:moveTo>
                      <a:pt x="104" y="22"/>
                    </a:moveTo>
                    <a:cubicBezTo>
                      <a:pt x="103" y="22"/>
                      <a:pt x="102" y="21"/>
                      <a:pt x="99" y="21"/>
                    </a:cubicBezTo>
                    <a:cubicBezTo>
                      <a:pt x="97" y="21"/>
                      <a:pt x="95" y="20"/>
                      <a:pt x="94" y="18"/>
                    </a:cubicBezTo>
                    <a:cubicBezTo>
                      <a:pt x="93" y="17"/>
                      <a:pt x="88" y="16"/>
                      <a:pt x="86" y="17"/>
                    </a:cubicBezTo>
                    <a:cubicBezTo>
                      <a:pt x="84" y="17"/>
                      <a:pt x="83" y="14"/>
                      <a:pt x="82" y="14"/>
                    </a:cubicBezTo>
                    <a:cubicBezTo>
                      <a:pt x="80" y="14"/>
                      <a:pt x="79" y="12"/>
                      <a:pt x="79" y="10"/>
                    </a:cubicBezTo>
                    <a:cubicBezTo>
                      <a:pt x="79" y="9"/>
                      <a:pt x="77" y="11"/>
                      <a:pt x="76" y="12"/>
                    </a:cubicBezTo>
                    <a:cubicBezTo>
                      <a:pt x="74" y="13"/>
                      <a:pt x="74" y="10"/>
                      <a:pt x="73" y="9"/>
                    </a:cubicBezTo>
                    <a:cubicBezTo>
                      <a:pt x="73" y="8"/>
                      <a:pt x="70" y="7"/>
                      <a:pt x="68" y="6"/>
                    </a:cubicBezTo>
                    <a:cubicBezTo>
                      <a:pt x="67" y="5"/>
                      <a:pt x="65" y="3"/>
                      <a:pt x="64" y="4"/>
                    </a:cubicBezTo>
                    <a:cubicBezTo>
                      <a:pt x="64" y="5"/>
                      <a:pt x="62" y="2"/>
                      <a:pt x="62" y="1"/>
                    </a:cubicBezTo>
                    <a:cubicBezTo>
                      <a:pt x="61" y="0"/>
                      <a:pt x="61" y="0"/>
                      <a:pt x="60" y="0"/>
                    </a:cubicBezTo>
                    <a:cubicBezTo>
                      <a:pt x="60" y="0"/>
                      <a:pt x="59" y="0"/>
                      <a:pt x="59" y="0"/>
                    </a:cubicBezTo>
                    <a:cubicBezTo>
                      <a:pt x="56" y="0"/>
                      <a:pt x="53" y="2"/>
                      <a:pt x="54" y="7"/>
                    </a:cubicBezTo>
                    <a:cubicBezTo>
                      <a:pt x="54" y="12"/>
                      <a:pt x="50" y="12"/>
                      <a:pt x="45" y="12"/>
                    </a:cubicBezTo>
                    <a:cubicBezTo>
                      <a:pt x="41" y="13"/>
                      <a:pt x="42" y="17"/>
                      <a:pt x="40" y="18"/>
                    </a:cubicBezTo>
                    <a:cubicBezTo>
                      <a:pt x="38" y="20"/>
                      <a:pt x="31" y="17"/>
                      <a:pt x="30" y="15"/>
                    </a:cubicBezTo>
                    <a:cubicBezTo>
                      <a:pt x="29" y="12"/>
                      <a:pt x="23" y="15"/>
                      <a:pt x="25" y="18"/>
                    </a:cubicBezTo>
                    <a:cubicBezTo>
                      <a:pt x="28" y="21"/>
                      <a:pt x="28" y="25"/>
                      <a:pt x="27" y="26"/>
                    </a:cubicBezTo>
                    <a:cubicBezTo>
                      <a:pt x="25" y="28"/>
                      <a:pt x="22" y="24"/>
                      <a:pt x="20" y="26"/>
                    </a:cubicBezTo>
                    <a:cubicBezTo>
                      <a:pt x="17" y="28"/>
                      <a:pt x="17" y="25"/>
                      <a:pt x="15" y="24"/>
                    </a:cubicBezTo>
                    <a:cubicBezTo>
                      <a:pt x="12" y="23"/>
                      <a:pt x="11" y="25"/>
                      <a:pt x="7" y="24"/>
                    </a:cubicBezTo>
                    <a:cubicBezTo>
                      <a:pt x="3" y="24"/>
                      <a:pt x="0" y="26"/>
                      <a:pt x="2" y="28"/>
                    </a:cubicBezTo>
                    <a:cubicBezTo>
                      <a:pt x="3" y="30"/>
                      <a:pt x="2" y="32"/>
                      <a:pt x="3" y="33"/>
                    </a:cubicBezTo>
                    <a:cubicBezTo>
                      <a:pt x="4" y="35"/>
                      <a:pt x="9" y="35"/>
                      <a:pt x="13" y="37"/>
                    </a:cubicBezTo>
                    <a:cubicBezTo>
                      <a:pt x="18" y="39"/>
                      <a:pt x="18" y="37"/>
                      <a:pt x="21" y="39"/>
                    </a:cubicBezTo>
                    <a:cubicBezTo>
                      <a:pt x="23" y="40"/>
                      <a:pt x="23" y="39"/>
                      <a:pt x="23" y="42"/>
                    </a:cubicBezTo>
                    <a:cubicBezTo>
                      <a:pt x="23" y="45"/>
                      <a:pt x="25" y="48"/>
                      <a:pt x="29" y="49"/>
                    </a:cubicBezTo>
                    <a:cubicBezTo>
                      <a:pt x="33" y="50"/>
                      <a:pt x="30" y="53"/>
                      <a:pt x="32" y="55"/>
                    </a:cubicBezTo>
                    <a:cubicBezTo>
                      <a:pt x="33" y="58"/>
                      <a:pt x="30" y="62"/>
                      <a:pt x="30" y="65"/>
                    </a:cubicBezTo>
                    <a:cubicBezTo>
                      <a:pt x="31" y="68"/>
                      <a:pt x="28" y="79"/>
                      <a:pt x="27" y="79"/>
                    </a:cubicBezTo>
                    <a:cubicBezTo>
                      <a:pt x="26" y="80"/>
                      <a:pt x="26" y="80"/>
                      <a:pt x="26" y="80"/>
                    </a:cubicBezTo>
                    <a:cubicBezTo>
                      <a:pt x="28" y="80"/>
                      <a:pt x="30" y="81"/>
                      <a:pt x="31" y="82"/>
                    </a:cubicBezTo>
                    <a:cubicBezTo>
                      <a:pt x="32" y="83"/>
                      <a:pt x="36" y="84"/>
                      <a:pt x="38" y="86"/>
                    </a:cubicBezTo>
                    <a:cubicBezTo>
                      <a:pt x="41" y="87"/>
                      <a:pt x="45" y="87"/>
                      <a:pt x="45" y="85"/>
                    </a:cubicBezTo>
                    <a:cubicBezTo>
                      <a:pt x="45" y="83"/>
                      <a:pt x="47" y="84"/>
                      <a:pt x="49" y="86"/>
                    </a:cubicBezTo>
                    <a:cubicBezTo>
                      <a:pt x="50" y="87"/>
                      <a:pt x="56" y="88"/>
                      <a:pt x="58" y="88"/>
                    </a:cubicBezTo>
                    <a:cubicBezTo>
                      <a:pt x="60" y="89"/>
                      <a:pt x="64" y="88"/>
                      <a:pt x="66" y="88"/>
                    </a:cubicBezTo>
                    <a:cubicBezTo>
                      <a:pt x="66" y="88"/>
                      <a:pt x="66" y="87"/>
                      <a:pt x="66" y="86"/>
                    </a:cubicBezTo>
                    <a:cubicBezTo>
                      <a:pt x="64" y="82"/>
                      <a:pt x="69" y="79"/>
                      <a:pt x="73" y="78"/>
                    </a:cubicBezTo>
                    <a:cubicBezTo>
                      <a:pt x="77" y="78"/>
                      <a:pt x="85" y="80"/>
                      <a:pt x="87" y="82"/>
                    </a:cubicBezTo>
                    <a:cubicBezTo>
                      <a:pt x="90" y="83"/>
                      <a:pt x="93" y="83"/>
                      <a:pt x="97" y="79"/>
                    </a:cubicBezTo>
                    <a:cubicBezTo>
                      <a:pt x="99" y="76"/>
                      <a:pt x="100" y="76"/>
                      <a:pt x="102" y="75"/>
                    </a:cubicBezTo>
                    <a:cubicBezTo>
                      <a:pt x="102" y="74"/>
                      <a:pt x="102" y="73"/>
                      <a:pt x="103" y="73"/>
                    </a:cubicBezTo>
                    <a:cubicBezTo>
                      <a:pt x="103" y="71"/>
                      <a:pt x="101" y="71"/>
                      <a:pt x="99" y="71"/>
                    </a:cubicBezTo>
                    <a:cubicBezTo>
                      <a:pt x="97" y="71"/>
                      <a:pt x="96" y="69"/>
                      <a:pt x="97" y="67"/>
                    </a:cubicBezTo>
                    <a:cubicBezTo>
                      <a:pt x="98" y="65"/>
                      <a:pt x="96" y="65"/>
                      <a:pt x="95" y="63"/>
                    </a:cubicBezTo>
                    <a:cubicBezTo>
                      <a:pt x="93" y="61"/>
                      <a:pt x="95" y="62"/>
                      <a:pt x="96" y="61"/>
                    </a:cubicBezTo>
                    <a:cubicBezTo>
                      <a:pt x="97" y="61"/>
                      <a:pt x="99" y="59"/>
                      <a:pt x="98" y="58"/>
                    </a:cubicBezTo>
                    <a:cubicBezTo>
                      <a:pt x="97" y="58"/>
                      <a:pt x="96" y="56"/>
                      <a:pt x="97" y="54"/>
                    </a:cubicBezTo>
                    <a:cubicBezTo>
                      <a:pt x="98" y="52"/>
                      <a:pt x="96" y="52"/>
                      <a:pt x="96" y="50"/>
                    </a:cubicBezTo>
                    <a:cubicBezTo>
                      <a:pt x="96" y="49"/>
                      <a:pt x="94" y="48"/>
                      <a:pt x="92" y="50"/>
                    </a:cubicBezTo>
                    <a:cubicBezTo>
                      <a:pt x="90" y="52"/>
                      <a:pt x="90" y="50"/>
                      <a:pt x="91" y="47"/>
                    </a:cubicBezTo>
                    <a:cubicBezTo>
                      <a:pt x="92" y="44"/>
                      <a:pt x="96" y="43"/>
                      <a:pt x="96" y="41"/>
                    </a:cubicBezTo>
                    <a:cubicBezTo>
                      <a:pt x="96" y="39"/>
                      <a:pt x="99" y="37"/>
                      <a:pt x="100" y="37"/>
                    </a:cubicBezTo>
                    <a:cubicBezTo>
                      <a:pt x="102" y="37"/>
                      <a:pt x="101" y="34"/>
                      <a:pt x="102" y="31"/>
                    </a:cubicBezTo>
                    <a:cubicBezTo>
                      <a:pt x="103" y="29"/>
                      <a:pt x="103" y="27"/>
                      <a:pt x="105" y="25"/>
                    </a:cubicBezTo>
                    <a:cubicBezTo>
                      <a:pt x="108" y="23"/>
                      <a:pt x="105" y="22"/>
                      <a:pt x="104" y="22"/>
                    </a:cubicBezTo>
                    <a:close/>
                    <a:moveTo>
                      <a:pt x="116" y="83"/>
                    </a:moveTo>
                    <a:cubicBezTo>
                      <a:pt x="115" y="82"/>
                      <a:pt x="115" y="85"/>
                      <a:pt x="111" y="87"/>
                    </a:cubicBezTo>
                    <a:cubicBezTo>
                      <a:pt x="108" y="89"/>
                      <a:pt x="111" y="98"/>
                      <a:pt x="115" y="98"/>
                    </a:cubicBezTo>
                    <a:cubicBezTo>
                      <a:pt x="118" y="97"/>
                      <a:pt x="118" y="83"/>
                      <a:pt x="116" y="8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5" name="Freeform 99">
                <a:extLst>
                  <a:ext uri="{FF2B5EF4-FFF2-40B4-BE49-F238E27FC236}">
                    <a16:creationId xmlns:a16="http://schemas.microsoft.com/office/drawing/2014/main" id="{3D639306-AD40-4283-B8C3-AA1D1A615036}"/>
                  </a:ext>
                </a:extLst>
              </p:cNvPr>
              <p:cNvSpPr>
                <a:spLocks/>
              </p:cNvSpPr>
              <p:nvPr/>
            </p:nvSpPr>
            <p:spPr bwMode="auto">
              <a:xfrm>
                <a:off x="3239636" y="3816268"/>
                <a:ext cx="42661" cy="26349"/>
              </a:xfrm>
              <a:custGeom>
                <a:avLst/>
                <a:gdLst>
                  <a:gd name="T0" fmla="*/ 18 w 18"/>
                  <a:gd name="T1" fmla="*/ 4 h 11"/>
                  <a:gd name="T2" fmla="*/ 9 w 18"/>
                  <a:gd name="T3" fmla="*/ 2 h 11"/>
                  <a:gd name="T4" fmla="*/ 6 w 18"/>
                  <a:gd name="T5" fmla="*/ 0 h 11"/>
                  <a:gd name="T6" fmla="*/ 5 w 18"/>
                  <a:gd name="T7" fmla="*/ 0 h 11"/>
                  <a:gd name="T8" fmla="*/ 0 w 18"/>
                  <a:gd name="T9" fmla="*/ 5 h 11"/>
                  <a:gd name="T10" fmla="*/ 15 w 18"/>
                  <a:gd name="T11" fmla="*/ 11 h 11"/>
                  <a:gd name="T12" fmla="*/ 18 w 18"/>
                  <a:gd name="T13" fmla="*/ 9 h 11"/>
                  <a:gd name="T14" fmla="*/ 18 w 18"/>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8" y="4"/>
                    </a:moveTo>
                    <a:cubicBezTo>
                      <a:pt x="16" y="2"/>
                      <a:pt x="13" y="5"/>
                      <a:pt x="9" y="2"/>
                    </a:cubicBezTo>
                    <a:cubicBezTo>
                      <a:pt x="8" y="1"/>
                      <a:pt x="7" y="1"/>
                      <a:pt x="6" y="0"/>
                    </a:cubicBezTo>
                    <a:cubicBezTo>
                      <a:pt x="5" y="0"/>
                      <a:pt x="5" y="0"/>
                      <a:pt x="5" y="0"/>
                    </a:cubicBezTo>
                    <a:cubicBezTo>
                      <a:pt x="4" y="1"/>
                      <a:pt x="2" y="3"/>
                      <a:pt x="0" y="5"/>
                    </a:cubicBezTo>
                    <a:cubicBezTo>
                      <a:pt x="2" y="7"/>
                      <a:pt x="12" y="11"/>
                      <a:pt x="15" y="11"/>
                    </a:cubicBezTo>
                    <a:cubicBezTo>
                      <a:pt x="16" y="11"/>
                      <a:pt x="17" y="10"/>
                      <a:pt x="18" y="9"/>
                    </a:cubicBezTo>
                    <a:cubicBezTo>
                      <a:pt x="18" y="7"/>
                      <a:pt x="18" y="5"/>
                      <a:pt x="18" y="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6" name="Freeform 100">
                <a:extLst>
                  <a:ext uri="{FF2B5EF4-FFF2-40B4-BE49-F238E27FC236}">
                    <a16:creationId xmlns:a16="http://schemas.microsoft.com/office/drawing/2014/main" id="{491EA46D-0097-4084-B182-BF4F35992B28}"/>
                  </a:ext>
                </a:extLst>
              </p:cNvPr>
              <p:cNvSpPr>
                <a:spLocks/>
              </p:cNvSpPr>
              <p:nvPr/>
            </p:nvSpPr>
            <p:spPr bwMode="auto">
              <a:xfrm>
                <a:off x="3253438" y="3782390"/>
                <a:ext cx="112925" cy="61482"/>
              </a:xfrm>
              <a:custGeom>
                <a:avLst/>
                <a:gdLst>
                  <a:gd name="T0" fmla="*/ 20 w 49"/>
                  <a:gd name="T1" fmla="*/ 25 h 27"/>
                  <a:gd name="T2" fmla="*/ 23 w 49"/>
                  <a:gd name="T3" fmla="*/ 20 h 27"/>
                  <a:gd name="T4" fmla="*/ 32 w 49"/>
                  <a:gd name="T5" fmla="*/ 16 h 27"/>
                  <a:gd name="T6" fmla="*/ 39 w 49"/>
                  <a:gd name="T7" fmla="*/ 14 h 27"/>
                  <a:gd name="T8" fmla="*/ 49 w 49"/>
                  <a:gd name="T9" fmla="*/ 10 h 27"/>
                  <a:gd name="T10" fmla="*/ 40 w 49"/>
                  <a:gd name="T11" fmla="*/ 4 h 27"/>
                  <a:gd name="T12" fmla="*/ 23 w 49"/>
                  <a:gd name="T13" fmla="*/ 4 h 27"/>
                  <a:gd name="T14" fmla="*/ 8 w 49"/>
                  <a:gd name="T15" fmla="*/ 4 h 27"/>
                  <a:gd name="T16" fmla="*/ 8 w 49"/>
                  <a:gd name="T17" fmla="*/ 5 h 27"/>
                  <a:gd name="T18" fmla="*/ 3 w 49"/>
                  <a:gd name="T19" fmla="*/ 9 h 27"/>
                  <a:gd name="T20" fmla="*/ 0 w 49"/>
                  <a:gd name="T21" fmla="*/ 15 h 27"/>
                  <a:gd name="T22" fmla="*/ 3 w 49"/>
                  <a:gd name="T23" fmla="*/ 17 h 27"/>
                  <a:gd name="T24" fmla="*/ 12 w 49"/>
                  <a:gd name="T25" fmla="*/ 19 h 27"/>
                  <a:gd name="T26" fmla="*/ 12 w 49"/>
                  <a:gd name="T27" fmla="*/ 24 h 27"/>
                  <a:gd name="T28" fmla="*/ 14 w 49"/>
                  <a:gd name="T29" fmla="*/ 24 h 27"/>
                  <a:gd name="T30" fmla="*/ 15 w 49"/>
                  <a:gd name="T31" fmla="*/ 27 h 27"/>
                  <a:gd name="T32" fmla="*/ 18 w 49"/>
                  <a:gd name="T33" fmla="*/ 27 h 27"/>
                  <a:gd name="T34" fmla="*/ 20 w 49"/>
                  <a:gd name="T3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27">
                    <a:moveTo>
                      <a:pt x="20" y="25"/>
                    </a:moveTo>
                    <a:cubicBezTo>
                      <a:pt x="21" y="24"/>
                      <a:pt x="18" y="20"/>
                      <a:pt x="23" y="20"/>
                    </a:cubicBezTo>
                    <a:cubicBezTo>
                      <a:pt x="27" y="19"/>
                      <a:pt x="31" y="19"/>
                      <a:pt x="32" y="16"/>
                    </a:cubicBezTo>
                    <a:cubicBezTo>
                      <a:pt x="32" y="13"/>
                      <a:pt x="38" y="14"/>
                      <a:pt x="39" y="14"/>
                    </a:cubicBezTo>
                    <a:cubicBezTo>
                      <a:pt x="41" y="14"/>
                      <a:pt x="45" y="10"/>
                      <a:pt x="49" y="10"/>
                    </a:cubicBezTo>
                    <a:cubicBezTo>
                      <a:pt x="49" y="6"/>
                      <a:pt x="43" y="8"/>
                      <a:pt x="40" y="4"/>
                    </a:cubicBezTo>
                    <a:cubicBezTo>
                      <a:pt x="36" y="0"/>
                      <a:pt x="27" y="2"/>
                      <a:pt x="23" y="4"/>
                    </a:cubicBezTo>
                    <a:cubicBezTo>
                      <a:pt x="18" y="5"/>
                      <a:pt x="13" y="2"/>
                      <a:pt x="8" y="4"/>
                    </a:cubicBezTo>
                    <a:cubicBezTo>
                      <a:pt x="8" y="5"/>
                      <a:pt x="8" y="5"/>
                      <a:pt x="8" y="5"/>
                    </a:cubicBezTo>
                    <a:cubicBezTo>
                      <a:pt x="6" y="6"/>
                      <a:pt x="5" y="8"/>
                      <a:pt x="3" y="9"/>
                    </a:cubicBezTo>
                    <a:cubicBezTo>
                      <a:pt x="0" y="12"/>
                      <a:pt x="1" y="14"/>
                      <a:pt x="0" y="15"/>
                    </a:cubicBezTo>
                    <a:cubicBezTo>
                      <a:pt x="1" y="16"/>
                      <a:pt x="2" y="16"/>
                      <a:pt x="3" y="17"/>
                    </a:cubicBezTo>
                    <a:cubicBezTo>
                      <a:pt x="7" y="20"/>
                      <a:pt x="10" y="17"/>
                      <a:pt x="12" y="19"/>
                    </a:cubicBezTo>
                    <a:cubicBezTo>
                      <a:pt x="12" y="20"/>
                      <a:pt x="12" y="22"/>
                      <a:pt x="12" y="24"/>
                    </a:cubicBezTo>
                    <a:cubicBezTo>
                      <a:pt x="12" y="24"/>
                      <a:pt x="13" y="23"/>
                      <a:pt x="14" y="24"/>
                    </a:cubicBezTo>
                    <a:cubicBezTo>
                      <a:pt x="15" y="25"/>
                      <a:pt x="15" y="26"/>
                      <a:pt x="15" y="27"/>
                    </a:cubicBezTo>
                    <a:cubicBezTo>
                      <a:pt x="18" y="27"/>
                      <a:pt x="18" y="27"/>
                      <a:pt x="18" y="27"/>
                    </a:cubicBezTo>
                    <a:cubicBezTo>
                      <a:pt x="18" y="27"/>
                      <a:pt x="20" y="25"/>
                      <a:pt x="2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7" name="Freeform 101">
                <a:extLst>
                  <a:ext uri="{FF2B5EF4-FFF2-40B4-BE49-F238E27FC236}">
                    <a16:creationId xmlns:a16="http://schemas.microsoft.com/office/drawing/2014/main" id="{EF35800B-BFB8-4F89-9F7A-6F4A221AD834}"/>
                  </a:ext>
                </a:extLst>
              </p:cNvPr>
              <p:cNvSpPr>
                <a:spLocks/>
              </p:cNvSpPr>
              <p:nvPr/>
            </p:nvSpPr>
            <p:spPr bwMode="auto">
              <a:xfrm>
                <a:off x="2737746" y="3454907"/>
                <a:ext cx="564627" cy="352578"/>
              </a:xfrm>
              <a:custGeom>
                <a:avLst/>
                <a:gdLst>
                  <a:gd name="T0" fmla="*/ 214 w 245"/>
                  <a:gd name="T1" fmla="*/ 143 h 153"/>
                  <a:gd name="T2" fmla="*/ 211 w 245"/>
                  <a:gd name="T3" fmla="*/ 129 h 153"/>
                  <a:gd name="T4" fmla="*/ 231 w 245"/>
                  <a:gd name="T5" fmla="*/ 124 h 153"/>
                  <a:gd name="T6" fmla="*/ 238 w 245"/>
                  <a:gd name="T7" fmla="*/ 115 h 153"/>
                  <a:gd name="T8" fmla="*/ 244 w 245"/>
                  <a:gd name="T9" fmla="*/ 100 h 153"/>
                  <a:gd name="T10" fmla="*/ 225 w 245"/>
                  <a:gd name="T11" fmla="*/ 98 h 153"/>
                  <a:gd name="T12" fmla="*/ 212 w 245"/>
                  <a:gd name="T13" fmla="*/ 115 h 153"/>
                  <a:gd name="T14" fmla="*/ 200 w 245"/>
                  <a:gd name="T15" fmla="*/ 121 h 153"/>
                  <a:gd name="T16" fmla="*/ 172 w 245"/>
                  <a:gd name="T17" fmla="*/ 121 h 153"/>
                  <a:gd name="T18" fmla="*/ 159 w 245"/>
                  <a:gd name="T19" fmla="*/ 102 h 153"/>
                  <a:gd name="T20" fmla="*/ 159 w 245"/>
                  <a:gd name="T21" fmla="*/ 64 h 153"/>
                  <a:gd name="T22" fmla="*/ 156 w 245"/>
                  <a:gd name="T23" fmla="*/ 60 h 153"/>
                  <a:gd name="T24" fmla="*/ 143 w 245"/>
                  <a:gd name="T25" fmla="*/ 51 h 153"/>
                  <a:gd name="T26" fmla="*/ 133 w 245"/>
                  <a:gd name="T27" fmla="*/ 34 h 153"/>
                  <a:gd name="T28" fmla="*/ 113 w 245"/>
                  <a:gd name="T29" fmla="*/ 33 h 153"/>
                  <a:gd name="T30" fmla="*/ 100 w 245"/>
                  <a:gd name="T31" fmla="*/ 23 h 153"/>
                  <a:gd name="T32" fmla="*/ 86 w 245"/>
                  <a:gd name="T33" fmla="*/ 9 h 153"/>
                  <a:gd name="T34" fmla="*/ 71 w 245"/>
                  <a:gd name="T35" fmla="*/ 12 h 153"/>
                  <a:gd name="T36" fmla="*/ 27 w 245"/>
                  <a:gd name="T37" fmla="*/ 5 h 153"/>
                  <a:gd name="T38" fmla="*/ 0 w 245"/>
                  <a:gd name="T39" fmla="*/ 3 h 153"/>
                  <a:gd name="T40" fmla="*/ 11 w 245"/>
                  <a:gd name="T41" fmla="*/ 25 h 153"/>
                  <a:gd name="T42" fmla="*/ 25 w 245"/>
                  <a:gd name="T43" fmla="*/ 44 h 153"/>
                  <a:gd name="T44" fmla="*/ 28 w 245"/>
                  <a:gd name="T45" fmla="*/ 52 h 153"/>
                  <a:gd name="T46" fmla="*/ 39 w 245"/>
                  <a:gd name="T47" fmla="*/ 67 h 153"/>
                  <a:gd name="T48" fmla="*/ 57 w 245"/>
                  <a:gd name="T49" fmla="*/ 86 h 153"/>
                  <a:gd name="T50" fmla="*/ 59 w 245"/>
                  <a:gd name="T51" fmla="*/ 77 h 153"/>
                  <a:gd name="T52" fmla="*/ 51 w 245"/>
                  <a:gd name="T53" fmla="*/ 67 h 153"/>
                  <a:gd name="T54" fmla="*/ 37 w 245"/>
                  <a:gd name="T55" fmla="*/ 43 h 153"/>
                  <a:gd name="T56" fmla="*/ 31 w 245"/>
                  <a:gd name="T57" fmla="*/ 30 h 153"/>
                  <a:gd name="T58" fmla="*/ 20 w 245"/>
                  <a:gd name="T59" fmla="*/ 21 h 153"/>
                  <a:gd name="T60" fmla="*/ 21 w 245"/>
                  <a:gd name="T61" fmla="*/ 8 h 153"/>
                  <a:gd name="T62" fmla="*/ 28 w 245"/>
                  <a:gd name="T63" fmla="*/ 12 h 153"/>
                  <a:gd name="T64" fmla="*/ 34 w 245"/>
                  <a:gd name="T65" fmla="*/ 23 h 153"/>
                  <a:gd name="T66" fmla="*/ 40 w 245"/>
                  <a:gd name="T67" fmla="*/ 34 h 153"/>
                  <a:gd name="T68" fmla="*/ 52 w 245"/>
                  <a:gd name="T69" fmla="*/ 43 h 153"/>
                  <a:gd name="T70" fmla="*/ 62 w 245"/>
                  <a:gd name="T71" fmla="*/ 53 h 153"/>
                  <a:gd name="T72" fmla="*/ 68 w 245"/>
                  <a:gd name="T73" fmla="*/ 64 h 153"/>
                  <a:gd name="T74" fmla="*/ 92 w 245"/>
                  <a:gd name="T75" fmla="*/ 89 h 153"/>
                  <a:gd name="T76" fmla="*/ 95 w 245"/>
                  <a:gd name="T77" fmla="*/ 104 h 153"/>
                  <a:gd name="T78" fmla="*/ 99 w 245"/>
                  <a:gd name="T79" fmla="*/ 117 h 153"/>
                  <a:gd name="T80" fmla="*/ 124 w 245"/>
                  <a:gd name="T81" fmla="*/ 129 h 153"/>
                  <a:gd name="T82" fmla="*/ 158 w 245"/>
                  <a:gd name="T83" fmla="*/ 145 h 153"/>
                  <a:gd name="T84" fmla="*/ 189 w 245"/>
                  <a:gd name="T85" fmla="*/ 146 h 153"/>
                  <a:gd name="T86" fmla="*/ 204 w 245"/>
                  <a:gd name="T87" fmla="*/ 14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153">
                    <a:moveTo>
                      <a:pt x="204" y="144"/>
                    </a:moveTo>
                    <a:cubicBezTo>
                      <a:pt x="205" y="144"/>
                      <a:pt x="214" y="145"/>
                      <a:pt x="214" y="143"/>
                    </a:cubicBezTo>
                    <a:cubicBezTo>
                      <a:pt x="215" y="140"/>
                      <a:pt x="208" y="135"/>
                      <a:pt x="209" y="135"/>
                    </a:cubicBezTo>
                    <a:cubicBezTo>
                      <a:pt x="209" y="134"/>
                      <a:pt x="210" y="129"/>
                      <a:pt x="211" y="129"/>
                    </a:cubicBezTo>
                    <a:cubicBezTo>
                      <a:pt x="213" y="129"/>
                      <a:pt x="225" y="129"/>
                      <a:pt x="226" y="129"/>
                    </a:cubicBezTo>
                    <a:cubicBezTo>
                      <a:pt x="227" y="129"/>
                      <a:pt x="229" y="124"/>
                      <a:pt x="231" y="124"/>
                    </a:cubicBezTo>
                    <a:cubicBezTo>
                      <a:pt x="232" y="124"/>
                      <a:pt x="233" y="125"/>
                      <a:pt x="235" y="126"/>
                    </a:cubicBezTo>
                    <a:cubicBezTo>
                      <a:pt x="237" y="124"/>
                      <a:pt x="238" y="119"/>
                      <a:pt x="238" y="115"/>
                    </a:cubicBezTo>
                    <a:cubicBezTo>
                      <a:pt x="239" y="110"/>
                      <a:pt x="237" y="109"/>
                      <a:pt x="240" y="106"/>
                    </a:cubicBezTo>
                    <a:cubicBezTo>
                      <a:pt x="242" y="104"/>
                      <a:pt x="245" y="103"/>
                      <a:pt x="244" y="100"/>
                    </a:cubicBezTo>
                    <a:cubicBezTo>
                      <a:pt x="243" y="96"/>
                      <a:pt x="240" y="100"/>
                      <a:pt x="237" y="98"/>
                    </a:cubicBezTo>
                    <a:cubicBezTo>
                      <a:pt x="234" y="96"/>
                      <a:pt x="232" y="97"/>
                      <a:pt x="225" y="98"/>
                    </a:cubicBezTo>
                    <a:cubicBezTo>
                      <a:pt x="217" y="99"/>
                      <a:pt x="214" y="102"/>
                      <a:pt x="214" y="108"/>
                    </a:cubicBezTo>
                    <a:cubicBezTo>
                      <a:pt x="215" y="113"/>
                      <a:pt x="212" y="110"/>
                      <a:pt x="212" y="115"/>
                    </a:cubicBezTo>
                    <a:cubicBezTo>
                      <a:pt x="212" y="119"/>
                      <a:pt x="206" y="120"/>
                      <a:pt x="207" y="122"/>
                    </a:cubicBezTo>
                    <a:cubicBezTo>
                      <a:pt x="207" y="125"/>
                      <a:pt x="202" y="122"/>
                      <a:pt x="200" y="121"/>
                    </a:cubicBezTo>
                    <a:cubicBezTo>
                      <a:pt x="199" y="120"/>
                      <a:pt x="184" y="125"/>
                      <a:pt x="182" y="125"/>
                    </a:cubicBezTo>
                    <a:cubicBezTo>
                      <a:pt x="179" y="126"/>
                      <a:pt x="176" y="121"/>
                      <a:pt x="172" y="121"/>
                    </a:cubicBezTo>
                    <a:cubicBezTo>
                      <a:pt x="169" y="121"/>
                      <a:pt x="168" y="117"/>
                      <a:pt x="168" y="113"/>
                    </a:cubicBezTo>
                    <a:cubicBezTo>
                      <a:pt x="168" y="109"/>
                      <a:pt x="162" y="106"/>
                      <a:pt x="159" y="102"/>
                    </a:cubicBezTo>
                    <a:cubicBezTo>
                      <a:pt x="157" y="99"/>
                      <a:pt x="156" y="92"/>
                      <a:pt x="156" y="87"/>
                    </a:cubicBezTo>
                    <a:cubicBezTo>
                      <a:pt x="156" y="82"/>
                      <a:pt x="156" y="74"/>
                      <a:pt x="159" y="64"/>
                    </a:cubicBezTo>
                    <a:cubicBezTo>
                      <a:pt x="159" y="63"/>
                      <a:pt x="160" y="62"/>
                      <a:pt x="160" y="61"/>
                    </a:cubicBezTo>
                    <a:cubicBezTo>
                      <a:pt x="158" y="60"/>
                      <a:pt x="157" y="60"/>
                      <a:pt x="156" y="60"/>
                    </a:cubicBezTo>
                    <a:cubicBezTo>
                      <a:pt x="153" y="60"/>
                      <a:pt x="146" y="56"/>
                      <a:pt x="145" y="56"/>
                    </a:cubicBezTo>
                    <a:cubicBezTo>
                      <a:pt x="144" y="56"/>
                      <a:pt x="144" y="52"/>
                      <a:pt x="143" y="51"/>
                    </a:cubicBezTo>
                    <a:cubicBezTo>
                      <a:pt x="142" y="49"/>
                      <a:pt x="142" y="46"/>
                      <a:pt x="141" y="45"/>
                    </a:cubicBezTo>
                    <a:cubicBezTo>
                      <a:pt x="139" y="43"/>
                      <a:pt x="135" y="39"/>
                      <a:pt x="133" y="34"/>
                    </a:cubicBezTo>
                    <a:cubicBezTo>
                      <a:pt x="132" y="28"/>
                      <a:pt x="122" y="26"/>
                      <a:pt x="119" y="26"/>
                    </a:cubicBezTo>
                    <a:cubicBezTo>
                      <a:pt x="116" y="25"/>
                      <a:pt x="114" y="33"/>
                      <a:pt x="113" y="33"/>
                    </a:cubicBezTo>
                    <a:cubicBezTo>
                      <a:pt x="112" y="33"/>
                      <a:pt x="105" y="29"/>
                      <a:pt x="103" y="28"/>
                    </a:cubicBezTo>
                    <a:cubicBezTo>
                      <a:pt x="101" y="27"/>
                      <a:pt x="100" y="25"/>
                      <a:pt x="100" y="23"/>
                    </a:cubicBezTo>
                    <a:cubicBezTo>
                      <a:pt x="100" y="21"/>
                      <a:pt x="96" y="17"/>
                      <a:pt x="95" y="17"/>
                    </a:cubicBezTo>
                    <a:cubicBezTo>
                      <a:pt x="94" y="16"/>
                      <a:pt x="86" y="9"/>
                      <a:pt x="86" y="9"/>
                    </a:cubicBezTo>
                    <a:cubicBezTo>
                      <a:pt x="74" y="9"/>
                      <a:pt x="74" y="9"/>
                      <a:pt x="74" y="9"/>
                    </a:cubicBezTo>
                    <a:cubicBezTo>
                      <a:pt x="71" y="12"/>
                      <a:pt x="71" y="12"/>
                      <a:pt x="71" y="12"/>
                    </a:cubicBezTo>
                    <a:cubicBezTo>
                      <a:pt x="48" y="12"/>
                      <a:pt x="48" y="12"/>
                      <a:pt x="48" y="12"/>
                    </a:cubicBezTo>
                    <a:cubicBezTo>
                      <a:pt x="48" y="12"/>
                      <a:pt x="31" y="6"/>
                      <a:pt x="27" y="5"/>
                    </a:cubicBezTo>
                    <a:cubicBezTo>
                      <a:pt x="24" y="4"/>
                      <a:pt x="18" y="0"/>
                      <a:pt x="18" y="0"/>
                    </a:cubicBezTo>
                    <a:cubicBezTo>
                      <a:pt x="0" y="3"/>
                      <a:pt x="0" y="3"/>
                      <a:pt x="0" y="3"/>
                    </a:cubicBezTo>
                    <a:cubicBezTo>
                      <a:pt x="1" y="5"/>
                      <a:pt x="2" y="7"/>
                      <a:pt x="4" y="9"/>
                    </a:cubicBezTo>
                    <a:cubicBezTo>
                      <a:pt x="8" y="14"/>
                      <a:pt x="11" y="22"/>
                      <a:pt x="11" y="25"/>
                    </a:cubicBezTo>
                    <a:cubicBezTo>
                      <a:pt x="11" y="28"/>
                      <a:pt x="16" y="30"/>
                      <a:pt x="21" y="33"/>
                    </a:cubicBezTo>
                    <a:cubicBezTo>
                      <a:pt x="25" y="36"/>
                      <a:pt x="25" y="42"/>
                      <a:pt x="25" y="44"/>
                    </a:cubicBezTo>
                    <a:cubicBezTo>
                      <a:pt x="24" y="45"/>
                      <a:pt x="19" y="43"/>
                      <a:pt x="18" y="44"/>
                    </a:cubicBezTo>
                    <a:cubicBezTo>
                      <a:pt x="18" y="46"/>
                      <a:pt x="26" y="52"/>
                      <a:pt x="28" y="52"/>
                    </a:cubicBezTo>
                    <a:cubicBezTo>
                      <a:pt x="31" y="51"/>
                      <a:pt x="33" y="53"/>
                      <a:pt x="37" y="57"/>
                    </a:cubicBezTo>
                    <a:cubicBezTo>
                      <a:pt x="42" y="61"/>
                      <a:pt x="41" y="66"/>
                      <a:pt x="39" y="67"/>
                    </a:cubicBezTo>
                    <a:cubicBezTo>
                      <a:pt x="38" y="69"/>
                      <a:pt x="43" y="72"/>
                      <a:pt x="49" y="75"/>
                    </a:cubicBezTo>
                    <a:cubicBezTo>
                      <a:pt x="54" y="79"/>
                      <a:pt x="57" y="84"/>
                      <a:pt x="57" y="86"/>
                    </a:cubicBezTo>
                    <a:cubicBezTo>
                      <a:pt x="58" y="88"/>
                      <a:pt x="60" y="86"/>
                      <a:pt x="61" y="83"/>
                    </a:cubicBezTo>
                    <a:cubicBezTo>
                      <a:pt x="62" y="80"/>
                      <a:pt x="59" y="80"/>
                      <a:pt x="59" y="77"/>
                    </a:cubicBezTo>
                    <a:cubicBezTo>
                      <a:pt x="59" y="74"/>
                      <a:pt x="55" y="74"/>
                      <a:pt x="53" y="74"/>
                    </a:cubicBezTo>
                    <a:cubicBezTo>
                      <a:pt x="51" y="74"/>
                      <a:pt x="53" y="69"/>
                      <a:pt x="51" y="67"/>
                    </a:cubicBezTo>
                    <a:cubicBezTo>
                      <a:pt x="49" y="65"/>
                      <a:pt x="47" y="59"/>
                      <a:pt x="46" y="55"/>
                    </a:cubicBezTo>
                    <a:cubicBezTo>
                      <a:pt x="44" y="51"/>
                      <a:pt x="39" y="48"/>
                      <a:pt x="37" y="43"/>
                    </a:cubicBezTo>
                    <a:cubicBezTo>
                      <a:pt x="34" y="39"/>
                      <a:pt x="32" y="36"/>
                      <a:pt x="30" y="34"/>
                    </a:cubicBezTo>
                    <a:cubicBezTo>
                      <a:pt x="29" y="33"/>
                      <a:pt x="32" y="32"/>
                      <a:pt x="31" y="30"/>
                    </a:cubicBezTo>
                    <a:cubicBezTo>
                      <a:pt x="30" y="29"/>
                      <a:pt x="27" y="29"/>
                      <a:pt x="25" y="28"/>
                    </a:cubicBezTo>
                    <a:cubicBezTo>
                      <a:pt x="22" y="26"/>
                      <a:pt x="20" y="24"/>
                      <a:pt x="20" y="21"/>
                    </a:cubicBezTo>
                    <a:cubicBezTo>
                      <a:pt x="20" y="18"/>
                      <a:pt x="19" y="12"/>
                      <a:pt x="18" y="9"/>
                    </a:cubicBezTo>
                    <a:cubicBezTo>
                      <a:pt x="17" y="7"/>
                      <a:pt x="20" y="7"/>
                      <a:pt x="21" y="8"/>
                    </a:cubicBezTo>
                    <a:cubicBezTo>
                      <a:pt x="21" y="10"/>
                      <a:pt x="22" y="11"/>
                      <a:pt x="23" y="10"/>
                    </a:cubicBezTo>
                    <a:cubicBezTo>
                      <a:pt x="25" y="9"/>
                      <a:pt x="27" y="10"/>
                      <a:pt x="28" y="12"/>
                    </a:cubicBezTo>
                    <a:cubicBezTo>
                      <a:pt x="29" y="14"/>
                      <a:pt x="32" y="12"/>
                      <a:pt x="33" y="13"/>
                    </a:cubicBezTo>
                    <a:cubicBezTo>
                      <a:pt x="34" y="14"/>
                      <a:pt x="30" y="15"/>
                      <a:pt x="34" y="23"/>
                    </a:cubicBezTo>
                    <a:cubicBezTo>
                      <a:pt x="39" y="31"/>
                      <a:pt x="36" y="26"/>
                      <a:pt x="36" y="32"/>
                    </a:cubicBezTo>
                    <a:cubicBezTo>
                      <a:pt x="36" y="38"/>
                      <a:pt x="39" y="35"/>
                      <a:pt x="40" y="34"/>
                    </a:cubicBezTo>
                    <a:cubicBezTo>
                      <a:pt x="41" y="33"/>
                      <a:pt x="43" y="36"/>
                      <a:pt x="45" y="39"/>
                    </a:cubicBezTo>
                    <a:cubicBezTo>
                      <a:pt x="48" y="42"/>
                      <a:pt x="52" y="42"/>
                      <a:pt x="52" y="43"/>
                    </a:cubicBezTo>
                    <a:cubicBezTo>
                      <a:pt x="52" y="45"/>
                      <a:pt x="53" y="48"/>
                      <a:pt x="56" y="49"/>
                    </a:cubicBezTo>
                    <a:cubicBezTo>
                      <a:pt x="59" y="49"/>
                      <a:pt x="60" y="53"/>
                      <a:pt x="62" y="53"/>
                    </a:cubicBezTo>
                    <a:cubicBezTo>
                      <a:pt x="64" y="53"/>
                      <a:pt x="64" y="56"/>
                      <a:pt x="63" y="58"/>
                    </a:cubicBezTo>
                    <a:cubicBezTo>
                      <a:pt x="62" y="60"/>
                      <a:pt x="63" y="62"/>
                      <a:pt x="68" y="64"/>
                    </a:cubicBezTo>
                    <a:cubicBezTo>
                      <a:pt x="73" y="66"/>
                      <a:pt x="70" y="66"/>
                      <a:pt x="74" y="70"/>
                    </a:cubicBezTo>
                    <a:cubicBezTo>
                      <a:pt x="78" y="74"/>
                      <a:pt x="89" y="86"/>
                      <a:pt x="92" y="89"/>
                    </a:cubicBezTo>
                    <a:cubicBezTo>
                      <a:pt x="94" y="93"/>
                      <a:pt x="95" y="96"/>
                      <a:pt x="96" y="98"/>
                    </a:cubicBezTo>
                    <a:cubicBezTo>
                      <a:pt x="97" y="101"/>
                      <a:pt x="94" y="102"/>
                      <a:pt x="95" y="104"/>
                    </a:cubicBezTo>
                    <a:cubicBezTo>
                      <a:pt x="97" y="106"/>
                      <a:pt x="93" y="105"/>
                      <a:pt x="93" y="107"/>
                    </a:cubicBezTo>
                    <a:cubicBezTo>
                      <a:pt x="93" y="108"/>
                      <a:pt x="95" y="117"/>
                      <a:pt x="99" y="117"/>
                    </a:cubicBezTo>
                    <a:cubicBezTo>
                      <a:pt x="103" y="117"/>
                      <a:pt x="108" y="122"/>
                      <a:pt x="111" y="125"/>
                    </a:cubicBezTo>
                    <a:cubicBezTo>
                      <a:pt x="114" y="127"/>
                      <a:pt x="119" y="127"/>
                      <a:pt x="124" y="129"/>
                    </a:cubicBezTo>
                    <a:cubicBezTo>
                      <a:pt x="128" y="130"/>
                      <a:pt x="133" y="135"/>
                      <a:pt x="140" y="137"/>
                    </a:cubicBezTo>
                    <a:cubicBezTo>
                      <a:pt x="146" y="139"/>
                      <a:pt x="153" y="142"/>
                      <a:pt x="158" y="145"/>
                    </a:cubicBezTo>
                    <a:cubicBezTo>
                      <a:pt x="162" y="147"/>
                      <a:pt x="168" y="146"/>
                      <a:pt x="174" y="144"/>
                    </a:cubicBezTo>
                    <a:cubicBezTo>
                      <a:pt x="180" y="141"/>
                      <a:pt x="185" y="144"/>
                      <a:pt x="189" y="146"/>
                    </a:cubicBezTo>
                    <a:cubicBezTo>
                      <a:pt x="190" y="146"/>
                      <a:pt x="194" y="149"/>
                      <a:pt x="197" y="153"/>
                    </a:cubicBezTo>
                    <a:cubicBezTo>
                      <a:pt x="200" y="148"/>
                      <a:pt x="203" y="144"/>
                      <a:pt x="204" y="14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8" name="Freeform 102">
                <a:extLst>
                  <a:ext uri="{FF2B5EF4-FFF2-40B4-BE49-F238E27FC236}">
                    <a16:creationId xmlns:a16="http://schemas.microsoft.com/office/drawing/2014/main" id="{8E8645AF-805E-42D8-BC17-483C02725B63}"/>
                  </a:ext>
                </a:extLst>
              </p:cNvPr>
              <p:cNvSpPr>
                <a:spLocks/>
              </p:cNvSpPr>
              <p:nvPr/>
            </p:nvSpPr>
            <p:spPr bwMode="auto">
              <a:xfrm>
                <a:off x="3191957" y="3752277"/>
                <a:ext cx="80302" cy="76538"/>
              </a:xfrm>
              <a:custGeom>
                <a:avLst/>
                <a:gdLst>
                  <a:gd name="T0" fmla="*/ 30 w 35"/>
                  <a:gd name="T1" fmla="*/ 22 h 33"/>
                  <a:gd name="T2" fmla="*/ 35 w 35"/>
                  <a:gd name="T3" fmla="*/ 18 h 33"/>
                  <a:gd name="T4" fmla="*/ 31 w 35"/>
                  <a:gd name="T5" fmla="*/ 16 h 33"/>
                  <a:gd name="T6" fmla="*/ 27 w 35"/>
                  <a:gd name="T7" fmla="*/ 16 h 33"/>
                  <a:gd name="T8" fmla="*/ 28 w 35"/>
                  <a:gd name="T9" fmla="*/ 0 h 33"/>
                  <a:gd name="T10" fmla="*/ 14 w 35"/>
                  <a:gd name="T11" fmla="*/ 0 h 33"/>
                  <a:gd name="T12" fmla="*/ 12 w 35"/>
                  <a:gd name="T13" fmla="*/ 6 h 33"/>
                  <a:gd name="T14" fmla="*/ 17 w 35"/>
                  <a:gd name="T15" fmla="*/ 14 h 33"/>
                  <a:gd name="T16" fmla="*/ 7 w 35"/>
                  <a:gd name="T17" fmla="*/ 15 h 33"/>
                  <a:gd name="T18" fmla="*/ 0 w 35"/>
                  <a:gd name="T19" fmla="*/ 24 h 33"/>
                  <a:gd name="T20" fmla="*/ 9 w 35"/>
                  <a:gd name="T21" fmla="*/ 31 h 33"/>
                  <a:gd name="T22" fmla="*/ 20 w 35"/>
                  <a:gd name="T23" fmla="*/ 33 h 33"/>
                  <a:gd name="T24" fmla="*/ 21 w 35"/>
                  <a:gd name="T25" fmla="*/ 33 h 33"/>
                  <a:gd name="T26" fmla="*/ 26 w 35"/>
                  <a:gd name="T27" fmla="*/ 28 h 33"/>
                  <a:gd name="T28" fmla="*/ 30 w 35"/>
                  <a:gd name="T29"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3">
                    <a:moveTo>
                      <a:pt x="30" y="22"/>
                    </a:moveTo>
                    <a:cubicBezTo>
                      <a:pt x="32" y="21"/>
                      <a:pt x="33" y="19"/>
                      <a:pt x="35" y="18"/>
                    </a:cubicBezTo>
                    <a:cubicBezTo>
                      <a:pt x="32" y="19"/>
                      <a:pt x="31" y="18"/>
                      <a:pt x="31" y="16"/>
                    </a:cubicBezTo>
                    <a:cubicBezTo>
                      <a:pt x="27" y="16"/>
                      <a:pt x="27" y="16"/>
                      <a:pt x="27" y="16"/>
                    </a:cubicBezTo>
                    <a:cubicBezTo>
                      <a:pt x="28" y="0"/>
                      <a:pt x="28" y="0"/>
                      <a:pt x="28" y="0"/>
                    </a:cubicBezTo>
                    <a:cubicBezTo>
                      <a:pt x="24" y="0"/>
                      <a:pt x="15" y="0"/>
                      <a:pt x="14" y="0"/>
                    </a:cubicBezTo>
                    <a:cubicBezTo>
                      <a:pt x="13" y="0"/>
                      <a:pt x="12" y="5"/>
                      <a:pt x="12" y="6"/>
                    </a:cubicBezTo>
                    <a:cubicBezTo>
                      <a:pt x="11" y="6"/>
                      <a:pt x="18" y="11"/>
                      <a:pt x="17" y="14"/>
                    </a:cubicBezTo>
                    <a:cubicBezTo>
                      <a:pt x="17" y="16"/>
                      <a:pt x="8" y="15"/>
                      <a:pt x="7" y="15"/>
                    </a:cubicBezTo>
                    <a:cubicBezTo>
                      <a:pt x="6" y="15"/>
                      <a:pt x="3" y="19"/>
                      <a:pt x="0" y="24"/>
                    </a:cubicBezTo>
                    <a:cubicBezTo>
                      <a:pt x="4" y="27"/>
                      <a:pt x="7" y="30"/>
                      <a:pt x="9" y="31"/>
                    </a:cubicBezTo>
                    <a:cubicBezTo>
                      <a:pt x="12" y="33"/>
                      <a:pt x="18" y="31"/>
                      <a:pt x="20" y="33"/>
                    </a:cubicBezTo>
                    <a:cubicBezTo>
                      <a:pt x="20" y="33"/>
                      <a:pt x="20" y="33"/>
                      <a:pt x="21" y="33"/>
                    </a:cubicBezTo>
                    <a:cubicBezTo>
                      <a:pt x="23" y="31"/>
                      <a:pt x="25" y="29"/>
                      <a:pt x="26" y="28"/>
                    </a:cubicBezTo>
                    <a:cubicBezTo>
                      <a:pt x="28" y="28"/>
                      <a:pt x="27" y="25"/>
                      <a:pt x="30"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9" name="Freeform 103">
                <a:extLst>
                  <a:ext uri="{FF2B5EF4-FFF2-40B4-BE49-F238E27FC236}">
                    <a16:creationId xmlns:a16="http://schemas.microsoft.com/office/drawing/2014/main" id="{59E166C1-663E-40A7-B46D-0E426B2ED226}"/>
                  </a:ext>
                </a:extLst>
              </p:cNvPr>
              <p:cNvSpPr>
                <a:spLocks/>
              </p:cNvSpPr>
              <p:nvPr/>
            </p:nvSpPr>
            <p:spPr bwMode="auto">
              <a:xfrm>
                <a:off x="3253438" y="3740984"/>
                <a:ext cx="26349" cy="47680"/>
              </a:xfrm>
              <a:custGeom>
                <a:avLst/>
                <a:gdLst>
                  <a:gd name="T0" fmla="*/ 2 w 11"/>
                  <a:gd name="T1" fmla="*/ 5 h 21"/>
                  <a:gd name="T2" fmla="*/ 1 w 11"/>
                  <a:gd name="T3" fmla="*/ 5 h 21"/>
                  <a:gd name="T4" fmla="*/ 0 w 11"/>
                  <a:gd name="T5" fmla="*/ 21 h 21"/>
                  <a:gd name="T6" fmla="*/ 4 w 11"/>
                  <a:gd name="T7" fmla="*/ 21 h 21"/>
                  <a:gd name="T8" fmla="*/ 7 w 11"/>
                  <a:gd name="T9" fmla="*/ 17 h 21"/>
                  <a:gd name="T10" fmla="*/ 9 w 11"/>
                  <a:gd name="T11" fmla="*/ 3 h 21"/>
                  <a:gd name="T12" fmla="*/ 11 w 11"/>
                  <a:gd name="T13" fmla="*/ 2 h 21"/>
                  <a:gd name="T14" fmla="*/ 7 w 11"/>
                  <a:gd name="T15" fmla="*/ 0 h 21"/>
                  <a:gd name="T16" fmla="*/ 2 w 11"/>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2" y="5"/>
                    </a:moveTo>
                    <a:cubicBezTo>
                      <a:pt x="2" y="5"/>
                      <a:pt x="1" y="5"/>
                      <a:pt x="1" y="5"/>
                    </a:cubicBezTo>
                    <a:cubicBezTo>
                      <a:pt x="0" y="21"/>
                      <a:pt x="0" y="21"/>
                      <a:pt x="0" y="21"/>
                    </a:cubicBezTo>
                    <a:cubicBezTo>
                      <a:pt x="4" y="21"/>
                      <a:pt x="4" y="21"/>
                      <a:pt x="4" y="21"/>
                    </a:cubicBezTo>
                    <a:cubicBezTo>
                      <a:pt x="5" y="19"/>
                      <a:pt x="5" y="18"/>
                      <a:pt x="7" y="17"/>
                    </a:cubicBezTo>
                    <a:cubicBezTo>
                      <a:pt x="10" y="14"/>
                      <a:pt x="5" y="4"/>
                      <a:pt x="9" y="3"/>
                    </a:cubicBezTo>
                    <a:cubicBezTo>
                      <a:pt x="10" y="3"/>
                      <a:pt x="10" y="3"/>
                      <a:pt x="11" y="2"/>
                    </a:cubicBezTo>
                    <a:cubicBezTo>
                      <a:pt x="9" y="1"/>
                      <a:pt x="8" y="0"/>
                      <a:pt x="7" y="0"/>
                    </a:cubicBezTo>
                    <a:cubicBezTo>
                      <a:pt x="5" y="0"/>
                      <a:pt x="3" y="5"/>
                      <a:pt x="2"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0" name="Freeform 104">
                <a:extLst>
                  <a:ext uri="{FF2B5EF4-FFF2-40B4-BE49-F238E27FC236}">
                    <a16:creationId xmlns:a16="http://schemas.microsoft.com/office/drawing/2014/main" id="{8B270136-CC7A-41A5-BA6C-87C5C7ABE5F0}"/>
                  </a:ext>
                </a:extLst>
              </p:cNvPr>
              <p:cNvSpPr>
                <a:spLocks/>
              </p:cNvSpPr>
              <p:nvPr/>
            </p:nvSpPr>
            <p:spPr bwMode="auto">
              <a:xfrm>
                <a:off x="3525714" y="3703343"/>
                <a:ext cx="55208" cy="46425"/>
              </a:xfrm>
              <a:custGeom>
                <a:avLst/>
                <a:gdLst>
                  <a:gd name="T0" fmla="*/ 12 w 24"/>
                  <a:gd name="T1" fmla="*/ 2 h 20"/>
                  <a:gd name="T2" fmla="*/ 17 w 24"/>
                  <a:gd name="T3" fmla="*/ 13 h 20"/>
                  <a:gd name="T4" fmla="*/ 1 w 24"/>
                  <a:gd name="T5" fmla="*/ 16 h 20"/>
                  <a:gd name="T6" fmla="*/ 12 w 24"/>
                  <a:gd name="T7" fmla="*/ 19 h 20"/>
                  <a:gd name="T8" fmla="*/ 23 w 24"/>
                  <a:gd name="T9" fmla="*/ 20 h 20"/>
                  <a:gd name="T10" fmla="*/ 24 w 24"/>
                  <a:gd name="T11" fmla="*/ 5 h 20"/>
                  <a:gd name="T12" fmla="*/ 12 w 2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12" y="2"/>
                    </a:moveTo>
                    <a:cubicBezTo>
                      <a:pt x="8" y="5"/>
                      <a:pt x="17" y="10"/>
                      <a:pt x="17" y="13"/>
                    </a:cubicBezTo>
                    <a:cubicBezTo>
                      <a:pt x="17" y="17"/>
                      <a:pt x="3" y="13"/>
                      <a:pt x="1" y="16"/>
                    </a:cubicBezTo>
                    <a:cubicBezTo>
                      <a:pt x="0" y="18"/>
                      <a:pt x="6" y="20"/>
                      <a:pt x="12" y="19"/>
                    </a:cubicBezTo>
                    <a:cubicBezTo>
                      <a:pt x="16" y="17"/>
                      <a:pt x="20" y="19"/>
                      <a:pt x="23" y="20"/>
                    </a:cubicBezTo>
                    <a:cubicBezTo>
                      <a:pt x="23" y="15"/>
                      <a:pt x="24" y="9"/>
                      <a:pt x="24" y="5"/>
                    </a:cubicBezTo>
                    <a:cubicBezTo>
                      <a:pt x="20" y="3"/>
                      <a:pt x="14" y="0"/>
                      <a:pt x="12"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1" name="Freeform 105">
                <a:extLst>
                  <a:ext uri="{FF2B5EF4-FFF2-40B4-BE49-F238E27FC236}">
                    <a16:creationId xmlns:a16="http://schemas.microsoft.com/office/drawing/2014/main" id="{49E50C6E-26B5-4881-8AF7-F6DC879E4BF2}"/>
                  </a:ext>
                </a:extLst>
              </p:cNvPr>
              <p:cNvSpPr>
                <a:spLocks/>
              </p:cNvSpPr>
              <p:nvPr/>
            </p:nvSpPr>
            <p:spPr bwMode="auto">
              <a:xfrm>
                <a:off x="3579667" y="3710871"/>
                <a:ext cx="61482" cy="43915"/>
              </a:xfrm>
              <a:custGeom>
                <a:avLst/>
                <a:gdLst>
                  <a:gd name="T0" fmla="*/ 10 w 27"/>
                  <a:gd name="T1" fmla="*/ 14 h 19"/>
                  <a:gd name="T2" fmla="*/ 27 w 27"/>
                  <a:gd name="T3" fmla="*/ 11 h 19"/>
                  <a:gd name="T4" fmla="*/ 6 w 27"/>
                  <a:gd name="T5" fmla="*/ 2 h 19"/>
                  <a:gd name="T6" fmla="*/ 1 w 27"/>
                  <a:gd name="T7" fmla="*/ 2 h 19"/>
                  <a:gd name="T8" fmla="*/ 0 w 27"/>
                  <a:gd name="T9" fmla="*/ 17 h 19"/>
                  <a:gd name="T10" fmla="*/ 0 w 27"/>
                  <a:gd name="T11" fmla="*/ 17 h 19"/>
                  <a:gd name="T12" fmla="*/ 10 w 27"/>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10" y="14"/>
                    </a:moveTo>
                    <a:cubicBezTo>
                      <a:pt x="17" y="12"/>
                      <a:pt x="27" y="16"/>
                      <a:pt x="27" y="11"/>
                    </a:cubicBezTo>
                    <a:cubicBezTo>
                      <a:pt x="27" y="6"/>
                      <a:pt x="10" y="0"/>
                      <a:pt x="6" y="2"/>
                    </a:cubicBezTo>
                    <a:cubicBezTo>
                      <a:pt x="4" y="2"/>
                      <a:pt x="3" y="2"/>
                      <a:pt x="1" y="2"/>
                    </a:cubicBezTo>
                    <a:cubicBezTo>
                      <a:pt x="1" y="6"/>
                      <a:pt x="0" y="12"/>
                      <a:pt x="0" y="17"/>
                    </a:cubicBezTo>
                    <a:cubicBezTo>
                      <a:pt x="0" y="17"/>
                      <a:pt x="0" y="17"/>
                      <a:pt x="0" y="17"/>
                    </a:cubicBezTo>
                    <a:cubicBezTo>
                      <a:pt x="3" y="19"/>
                      <a:pt x="4" y="16"/>
                      <a:pt x="10"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2" name="Freeform 106">
                <a:extLst>
                  <a:ext uri="{FF2B5EF4-FFF2-40B4-BE49-F238E27FC236}">
                    <a16:creationId xmlns:a16="http://schemas.microsoft.com/office/drawing/2014/main" id="{CCE55FB3-AD1E-4E2C-94EF-00D0C1894EB6}"/>
                  </a:ext>
                </a:extLst>
              </p:cNvPr>
              <p:cNvSpPr>
                <a:spLocks/>
              </p:cNvSpPr>
              <p:nvPr/>
            </p:nvSpPr>
            <p:spPr bwMode="auto">
              <a:xfrm>
                <a:off x="3288571" y="3804975"/>
                <a:ext cx="77793" cy="81557"/>
              </a:xfrm>
              <a:custGeom>
                <a:avLst/>
                <a:gdLst>
                  <a:gd name="T0" fmla="*/ 18 w 34"/>
                  <a:gd name="T1" fmla="*/ 33 h 35"/>
                  <a:gd name="T2" fmla="*/ 26 w 34"/>
                  <a:gd name="T3" fmla="*/ 35 h 35"/>
                  <a:gd name="T4" fmla="*/ 30 w 34"/>
                  <a:gd name="T5" fmla="*/ 35 h 35"/>
                  <a:gd name="T6" fmla="*/ 29 w 34"/>
                  <a:gd name="T7" fmla="*/ 34 h 35"/>
                  <a:gd name="T8" fmla="*/ 31 w 34"/>
                  <a:gd name="T9" fmla="*/ 23 h 35"/>
                  <a:gd name="T10" fmla="*/ 32 w 34"/>
                  <a:gd name="T11" fmla="*/ 9 h 35"/>
                  <a:gd name="T12" fmla="*/ 34 w 34"/>
                  <a:gd name="T13" fmla="*/ 1 h 35"/>
                  <a:gd name="T14" fmla="*/ 34 w 34"/>
                  <a:gd name="T15" fmla="*/ 0 h 35"/>
                  <a:gd name="T16" fmla="*/ 24 w 34"/>
                  <a:gd name="T17" fmla="*/ 4 h 35"/>
                  <a:gd name="T18" fmla="*/ 17 w 34"/>
                  <a:gd name="T19" fmla="*/ 6 h 35"/>
                  <a:gd name="T20" fmla="*/ 8 w 34"/>
                  <a:gd name="T21" fmla="*/ 10 h 35"/>
                  <a:gd name="T22" fmla="*/ 5 w 34"/>
                  <a:gd name="T23" fmla="*/ 15 h 35"/>
                  <a:gd name="T24" fmla="*/ 3 w 34"/>
                  <a:gd name="T25" fmla="*/ 17 h 35"/>
                  <a:gd name="T26" fmla="*/ 0 w 34"/>
                  <a:gd name="T27" fmla="*/ 17 h 35"/>
                  <a:gd name="T28" fmla="*/ 1 w 34"/>
                  <a:gd name="T29" fmla="*/ 21 h 35"/>
                  <a:gd name="T30" fmla="*/ 11 w 34"/>
                  <a:gd name="T31" fmla="*/ 30 h 35"/>
                  <a:gd name="T32" fmla="*/ 14 w 34"/>
                  <a:gd name="T33" fmla="*/ 33 h 35"/>
                  <a:gd name="T34" fmla="*/ 18 w 34"/>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5">
                    <a:moveTo>
                      <a:pt x="18" y="33"/>
                    </a:moveTo>
                    <a:cubicBezTo>
                      <a:pt x="20" y="34"/>
                      <a:pt x="24" y="33"/>
                      <a:pt x="26" y="35"/>
                    </a:cubicBezTo>
                    <a:cubicBezTo>
                      <a:pt x="27" y="35"/>
                      <a:pt x="28" y="35"/>
                      <a:pt x="30" y="35"/>
                    </a:cubicBezTo>
                    <a:cubicBezTo>
                      <a:pt x="30" y="35"/>
                      <a:pt x="29" y="34"/>
                      <a:pt x="29" y="34"/>
                    </a:cubicBezTo>
                    <a:cubicBezTo>
                      <a:pt x="28" y="31"/>
                      <a:pt x="30" y="27"/>
                      <a:pt x="31" y="23"/>
                    </a:cubicBezTo>
                    <a:cubicBezTo>
                      <a:pt x="32" y="20"/>
                      <a:pt x="30" y="12"/>
                      <a:pt x="32" y="9"/>
                    </a:cubicBezTo>
                    <a:cubicBezTo>
                      <a:pt x="34" y="7"/>
                      <a:pt x="33" y="6"/>
                      <a:pt x="34" y="1"/>
                    </a:cubicBezTo>
                    <a:cubicBezTo>
                      <a:pt x="34" y="1"/>
                      <a:pt x="34" y="1"/>
                      <a:pt x="34" y="0"/>
                    </a:cubicBezTo>
                    <a:cubicBezTo>
                      <a:pt x="30" y="0"/>
                      <a:pt x="26" y="4"/>
                      <a:pt x="24" y="4"/>
                    </a:cubicBezTo>
                    <a:cubicBezTo>
                      <a:pt x="23" y="4"/>
                      <a:pt x="17" y="3"/>
                      <a:pt x="17" y="6"/>
                    </a:cubicBezTo>
                    <a:cubicBezTo>
                      <a:pt x="16" y="9"/>
                      <a:pt x="12" y="9"/>
                      <a:pt x="8" y="10"/>
                    </a:cubicBezTo>
                    <a:cubicBezTo>
                      <a:pt x="3" y="10"/>
                      <a:pt x="6" y="14"/>
                      <a:pt x="5" y="15"/>
                    </a:cubicBezTo>
                    <a:cubicBezTo>
                      <a:pt x="5" y="15"/>
                      <a:pt x="3" y="17"/>
                      <a:pt x="3" y="17"/>
                    </a:cubicBezTo>
                    <a:cubicBezTo>
                      <a:pt x="0" y="17"/>
                      <a:pt x="0" y="17"/>
                      <a:pt x="0" y="17"/>
                    </a:cubicBezTo>
                    <a:cubicBezTo>
                      <a:pt x="0" y="19"/>
                      <a:pt x="0" y="20"/>
                      <a:pt x="1" y="21"/>
                    </a:cubicBezTo>
                    <a:cubicBezTo>
                      <a:pt x="4" y="22"/>
                      <a:pt x="8" y="28"/>
                      <a:pt x="11" y="30"/>
                    </a:cubicBezTo>
                    <a:cubicBezTo>
                      <a:pt x="12" y="31"/>
                      <a:pt x="13" y="32"/>
                      <a:pt x="14" y="33"/>
                    </a:cubicBezTo>
                    <a:cubicBezTo>
                      <a:pt x="15" y="33"/>
                      <a:pt x="17" y="33"/>
                      <a:pt x="18" y="3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3" name="Freeform 108">
                <a:extLst>
                  <a:ext uri="{FF2B5EF4-FFF2-40B4-BE49-F238E27FC236}">
                    <a16:creationId xmlns:a16="http://schemas.microsoft.com/office/drawing/2014/main" id="{90E4F866-8925-4159-A105-332F826F934A}"/>
                  </a:ext>
                </a:extLst>
              </p:cNvPr>
              <p:cNvSpPr>
                <a:spLocks/>
              </p:cNvSpPr>
              <p:nvPr/>
            </p:nvSpPr>
            <p:spPr bwMode="auto">
              <a:xfrm>
                <a:off x="3828103" y="4669481"/>
                <a:ext cx="91595" cy="101633"/>
              </a:xfrm>
              <a:custGeom>
                <a:avLst/>
                <a:gdLst>
                  <a:gd name="T0" fmla="*/ 40 w 40"/>
                  <a:gd name="T1" fmla="*/ 21 h 44"/>
                  <a:gd name="T2" fmla="*/ 34 w 40"/>
                  <a:gd name="T3" fmla="*/ 15 h 44"/>
                  <a:gd name="T4" fmla="*/ 25 w 40"/>
                  <a:gd name="T5" fmla="*/ 8 h 44"/>
                  <a:gd name="T6" fmla="*/ 21 w 40"/>
                  <a:gd name="T7" fmla="*/ 9 h 44"/>
                  <a:gd name="T8" fmla="*/ 17 w 40"/>
                  <a:gd name="T9" fmla="*/ 3 h 44"/>
                  <a:gd name="T10" fmla="*/ 10 w 40"/>
                  <a:gd name="T11" fmla="*/ 1 h 44"/>
                  <a:gd name="T12" fmla="*/ 8 w 40"/>
                  <a:gd name="T13" fmla="*/ 1 h 44"/>
                  <a:gd name="T14" fmla="*/ 5 w 40"/>
                  <a:gd name="T15" fmla="*/ 6 h 44"/>
                  <a:gd name="T16" fmla="*/ 3 w 40"/>
                  <a:gd name="T17" fmla="*/ 19 h 44"/>
                  <a:gd name="T18" fmla="*/ 0 w 40"/>
                  <a:gd name="T19" fmla="*/ 30 h 44"/>
                  <a:gd name="T20" fmla="*/ 3 w 40"/>
                  <a:gd name="T21" fmla="*/ 35 h 44"/>
                  <a:gd name="T22" fmla="*/ 2 w 40"/>
                  <a:gd name="T23" fmla="*/ 38 h 44"/>
                  <a:gd name="T24" fmla="*/ 5 w 40"/>
                  <a:gd name="T25" fmla="*/ 40 h 44"/>
                  <a:gd name="T26" fmla="*/ 16 w 40"/>
                  <a:gd name="T27" fmla="*/ 42 h 44"/>
                  <a:gd name="T28" fmla="*/ 22 w 40"/>
                  <a:gd name="T29" fmla="*/ 42 h 44"/>
                  <a:gd name="T30" fmla="*/ 34 w 40"/>
                  <a:gd name="T31" fmla="*/ 41 h 44"/>
                  <a:gd name="T32" fmla="*/ 40 w 40"/>
                  <a:gd name="T33" fmla="*/ 33 h 44"/>
                  <a:gd name="T34" fmla="*/ 40 w 40"/>
                  <a:gd name="T35"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4">
                    <a:moveTo>
                      <a:pt x="40" y="21"/>
                    </a:moveTo>
                    <a:cubicBezTo>
                      <a:pt x="40" y="17"/>
                      <a:pt x="35" y="16"/>
                      <a:pt x="34" y="15"/>
                    </a:cubicBezTo>
                    <a:cubicBezTo>
                      <a:pt x="33" y="13"/>
                      <a:pt x="27" y="11"/>
                      <a:pt x="25" y="8"/>
                    </a:cubicBezTo>
                    <a:cubicBezTo>
                      <a:pt x="23" y="5"/>
                      <a:pt x="22" y="9"/>
                      <a:pt x="21" y="9"/>
                    </a:cubicBezTo>
                    <a:cubicBezTo>
                      <a:pt x="20" y="9"/>
                      <a:pt x="20" y="7"/>
                      <a:pt x="17" y="3"/>
                    </a:cubicBezTo>
                    <a:cubicBezTo>
                      <a:pt x="14" y="0"/>
                      <a:pt x="12" y="0"/>
                      <a:pt x="10" y="1"/>
                    </a:cubicBezTo>
                    <a:cubicBezTo>
                      <a:pt x="10" y="1"/>
                      <a:pt x="9" y="1"/>
                      <a:pt x="8" y="1"/>
                    </a:cubicBezTo>
                    <a:cubicBezTo>
                      <a:pt x="6" y="3"/>
                      <a:pt x="5" y="4"/>
                      <a:pt x="5" y="6"/>
                    </a:cubicBezTo>
                    <a:cubicBezTo>
                      <a:pt x="5" y="9"/>
                      <a:pt x="3" y="13"/>
                      <a:pt x="3" y="19"/>
                    </a:cubicBezTo>
                    <a:cubicBezTo>
                      <a:pt x="2" y="26"/>
                      <a:pt x="1" y="25"/>
                      <a:pt x="0" y="30"/>
                    </a:cubicBezTo>
                    <a:cubicBezTo>
                      <a:pt x="0" y="35"/>
                      <a:pt x="2" y="34"/>
                      <a:pt x="3" y="35"/>
                    </a:cubicBezTo>
                    <a:cubicBezTo>
                      <a:pt x="3" y="35"/>
                      <a:pt x="3" y="37"/>
                      <a:pt x="2" y="38"/>
                    </a:cubicBezTo>
                    <a:cubicBezTo>
                      <a:pt x="3" y="39"/>
                      <a:pt x="4" y="40"/>
                      <a:pt x="5" y="40"/>
                    </a:cubicBezTo>
                    <a:cubicBezTo>
                      <a:pt x="9" y="39"/>
                      <a:pt x="12" y="41"/>
                      <a:pt x="16" y="42"/>
                    </a:cubicBezTo>
                    <a:cubicBezTo>
                      <a:pt x="20" y="44"/>
                      <a:pt x="18" y="42"/>
                      <a:pt x="22" y="42"/>
                    </a:cubicBezTo>
                    <a:cubicBezTo>
                      <a:pt x="26" y="43"/>
                      <a:pt x="30" y="43"/>
                      <a:pt x="34" y="41"/>
                    </a:cubicBezTo>
                    <a:cubicBezTo>
                      <a:pt x="37" y="39"/>
                      <a:pt x="38" y="36"/>
                      <a:pt x="40" y="33"/>
                    </a:cubicBezTo>
                    <a:cubicBezTo>
                      <a:pt x="38" y="29"/>
                      <a:pt x="40" y="24"/>
                      <a:pt x="40"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4" name="Freeform 109">
                <a:extLst>
                  <a:ext uri="{FF2B5EF4-FFF2-40B4-BE49-F238E27FC236}">
                    <a16:creationId xmlns:a16="http://schemas.microsoft.com/office/drawing/2014/main" id="{300799D7-4DEC-439F-AAEB-FC1F984C961E}"/>
                  </a:ext>
                </a:extLst>
              </p:cNvPr>
              <p:cNvSpPr>
                <a:spLocks noEditPoints="1"/>
              </p:cNvSpPr>
              <p:nvPr/>
            </p:nvSpPr>
            <p:spPr bwMode="auto">
              <a:xfrm>
                <a:off x="3542025" y="4501348"/>
                <a:ext cx="376418" cy="740288"/>
              </a:xfrm>
              <a:custGeom>
                <a:avLst/>
                <a:gdLst>
                  <a:gd name="T0" fmla="*/ 46 w 163"/>
                  <a:gd name="T1" fmla="*/ 304 h 321"/>
                  <a:gd name="T2" fmla="*/ 43 w 163"/>
                  <a:gd name="T3" fmla="*/ 297 h 321"/>
                  <a:gd name="T4" fmla="*/ 40 w 163"/>
                  <a:gd name="T5" fmla="*/ 319 h 321"/>
                  <a:gd name="T6" fmla="*/ 58 w 163"/>
                  <a:gd name="T7" fmla="*/ 320 h 321"/>
                  <a:gd name="T8" fmla="*/ 62 w 163"/>
                  <a:gd name="T9" fmla="*/ 315 h 321"/>
                  <a:gd name="T10" fmla="*/ 156 w 163"/>
                  <a:gd name="T11" fmla="*/ 33 h 321"/>
                  <a:gd name="T12" fmla="*/ 152 w 163"/>
                  <a:gd name="T13" fmla="*/ 46 h 321"/>
                  <a:gd name="T14" fmla="*/ 138 w 163"/>
                  <a:gd name="T15" fmla="*/ 50 h 321"/>
                  <a:gd name="T16" fmla="*/ 123 w 163"/>
                  <a:gd name="T17" fmla="*/ 48 h 321"/>
                  <a:gd name="T18" fmla="*/ 132 w 163"/>
                  <a:gd name="T19" fmla="*/ 32 h 321"/>
                  <a:gd name="T20" fmla="*/ 108 w 163"/>
                  <a:gd name="T21" fmla="*/ 20 h 321"/>
                  <a:gd name="T22" fmla="*/ 88 w 163"/>
                  <a:gd name="T23" fmla="*/ 3 h 321"/>
                  <a:gd name="T24" fmla="*/ 75 w 163"/>
                  <a:gd name="T25" fmla="*/ 7 h 321"/>
                  <a:gd name="T26" fmla="*/ 59 w 163"/>
                  <a:gd name="T27" fmla="*/ 4 h 321"/>
                  <a:gd name="T28" fmla="*/ 52 w 163"/>
                  <a:gd name="T29" fmla="*/ 18 h 321"/>
                  <a:gd name="T30" fmla="*/ 42 w 163"/>
                  <a:gd name="T31" fmla="*/ 31 h 321"/>
                  <a:gd name="T32" fmla="*/ 43 w 163"/>
                  <a:gd name="T33" fmla="*/ 45 h 321"/>
                  <a:gd name="T34" fmla="*/ 36 w 163"/>
                  <a:gd name="T35" fmla="*/ 56 h 321"/>
                  <a:gd name="T36" fmla="*/ 30 w 163"/>
                  <a:gd name="T37" fmla="*/ 67 h 321"/>
                  <a:gd name="T38" fmla="*/ 26 w 163"/>
                  <a:gd name="T39" fmla="*/ 82 h 321"/>
                  <a:gd name="T40" fmla="*/ 29 w 163"/>
                  <a:gd name="T41" fmla="*/ 98 h 321"/>
                  <a:gd name="T42" fmla="*/ 29 w 163"/>
                  <a:gd name="T43" fmla="*/ 112 h 321"/>
                  <a:gd name="T44" fmla="*/ 26 w 163"/>
                  <a:gd name="T45" fmla="*/ 128 h 321"/>
                  <a:gd name="T46" fmla="*/ 21 w 163"/>
                  <a:gd name="T47" fmla="*/ 147 h 321"/>
                  <a:gd name="T48" fmla="*/ 18 w 163"/>
                  <a:gd name="T49" fmla="*/ 154 h 321"/>
                  <a:gd name="T50" fmla="*/ 15 w 163"/>
                  <a:gd name="T51" fmla="*/ 166 h 321"/>
                  <a:gd name="T52" fmla="*/ 15 w 163"/>
                  <a:gd name="T53" fmla="*/ 177 h 321"/>
                  <a:gd name="T54" fmla="*/ 13 w 163"/>
                  <a:gd name="T55" fmla="*/ 194 h 321"/>
                  <a:gd name="T56" fmla="*/ 15 w 163"/>
                  <a:gd name="T57" fmla="*/ 203 h 321"/>
                  <a:gd name="T58" fmla="*/ 19 w 163"/>
                  <a:gd name="T59" fmla="*/ 211 h 321"/>
                  <a:gd name="T60" fmla="*/ 17 w 163"/>
                  <a:gd name="T61" fmla="*/ 218 h 321"/>
                  <a:gd name="T62" fmla="*/ 15 w 163"/>
                  <a:gd name="T63" fmla="*/ 231 h 321"/>
                  <a:gd name="T64" fmla="*/ 10 w 163"/>
                  <a:gd name="T65" fmla="*/ 241 h 321"/>
                  <a:gd name="T66" fmla="*/ 6 w 163"/>
                  <a:gd name="T67" fmla="*/ 253 h 321"/>
                  <a:gd name="T68" fmla="*/ 2 w 163"/>
                  <a:gd name="T69" fmla="*/ 266 h 321"/>
                  <a:gd name="T70" fmla="*/ 11 w 163"/>
                  <a:gd name="T71" fmla="*/ 274 h 321"/>
                  <a:gd name="T72" fmla="*/ 16 w 163"/>
                  <a:gd name="T73" fmla="*/ 286 h 321"/>
                  <a:gd name="T74" fmla="*/ 34 w 163"/>
                  <a:gd name="T75" fmla="*/ 289 h 321"/>
                  <a:gd name="T76" fmla="*/ 38 w 163"/>
                  <a:gd name="T77" fmla="*/ 282 h 321"/>
                  <a:gd name="T78" fmla="*/ 38 w 163"/>
                  <a:gd name="T79" fmla="*/ 269 h 321"/>
                  <a:gd name="T80" fmla="*/ 47 w 163"/>
                  <a:gd name="T81" fmla="*/ 260 h 321"/>
                  <a:gd name="T82" fmla="*/ 63 w 163"/>
                  <a:gd name="T83" fmla="*/ 243 h 321"/>
                  <a:gd name="T84" fmla="*/ 56 w 163"/>
                  <a:gd name="T85" fmla="*/ 233 h 321"/>
                  <a:gd name="T86" fmla="*/ 64 w 163"/>
                  <a:gd name="T87" fmla="*/ 213 h 321"/>
                  <a:gd name="T88" fmla="*/ 68 w 163"/>
                  <a:gd name="T89" fmla="*/ 203 h 321"/>
                  <a:gd name="T90" fmla="*/ 73 w 163"/>
                  <a:gd name="T91" fmla="*/ 192 h 321"/>
                  <a:gd name="T92" fmla="*/ 78 w 163"/>
                  <a:gd name="T93" fmla="*/ 192 h 321"/>
                  <a:gd name="T94" fmla="*/ 76 w 163"/>
                  <a:gd name="T95" fmla="*/ 187 h 321"/>
                  <a:gd name="T96" fmla="*/ 70 w 163"/>
                  <a:gd name="T97" fmla="*/ 179 h 321"/>
                  <a:gd name="T98" fmla="*/ 82 w 163"/>
                  <a:gd name="T99" fmla="*/ 175 h 321"/>
                  <a:gd name="T100" fmla="*/ 92 w 163"/>
                  <a:gd name="T101" fmla="*/ 162 h 321"/>
                  <a:gd name="T102" fmla="*/ 95 w 163"/>
                  <a:gd name="T103" fmla="*/ 154 h 321"/>
                  <a:gd name="T104" fmla="*/ 131 w 163"/>
                  <a:gd name="T105" fmla="*/ 145 h 321"/>
                  <a:gd name="T106" fmla="*/ 135 w 163"/>
                  <a:gd name="T107" fmla="*/ 129 h 321"/>
                  <a:gd name="T108" fmla="*/ 129 w 163"/>
                  <a:gd name="T109" fmla="*/ 117 h 321"/>
                  <a:gd name="T110" fmla="*/ 126 w 163"/>
                  <a:gd name="T111" fmla="*/ 111 h 321"/>
                  <a:gd name="T112" fmla="*/ 124 w 163"/>
                  <a:gd name="T113" fmla="*/ 103 h 321"/>
                  <a:gd name="T114" fmla="*/ 129 w 163"/>
                  <a:gd name="T115" fmla="*/ 79 h 321"/>
                  <a:gd name="T116" fmla="*/ 153 w 163"/>
                  <a:gd name="T117" fmla="*/ 51 h 321"/>
                  <a:gd name="T118" fmla="*/ 161 w 163"/>
                  <a:gd name="T119" fmla="*/ 3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21">
                    <a:moveTo>
                      <a:pt x="62" y="315"/>
                    </a:moveTo>
                    <a:cubicBezTo>
                      <a:pt x="58" y="315"/>
                      <a:pt x="49" y="307"/>
                      <a:pt x="46" y="304"/>
                    </a:cubicBezTo>
                    <a:cubicBezTo>
                      <a:pt x="44" y="302"/>
                      <a:pt x="46" y="300"/>
                      <a:pt x="43" y="301"/>
                    </a:cubicBezTo>
                    <a:cubicBezTo>
                      <a:pt x="39" y="301"/>
                      <a:pt x="41" y="298"/>
                      <a:pt x="43" y="297"/>
                    </a:cubicBezTo>
                    <a:cubicBezTo>
                      <a:pt x="45" y="296"/>
                      <a:pt x="43" y="293"/>
                      <a:pt x="40" y="293"/>
                    </a:cubicBezTo>
                    <a:cubicBezTo>
                      <a:pt x="40" y="298"/>
                      <a:pt x="39" y="319"/>
                      <a:pt x="40" y="319"/>
                    </a:cubicBezTo>
                    <a:cubicBezTo>
                      <a:pt x="42" y="320"/>
                      <a:pt x="51" y="318"/>
                      <a:pt x="54" y="320"/>
                    </a:cubicBezTo>
                    <a:cubicBezTo>
                      <a:pt x="55" y="320"/>
                      <a:pt x="57" y="321"/>
                      <a:pt x="58" y="320"/>
                    </a:cubicBezTo>
                    <a:cubicBezTo>
                      <a:pt x="59" y="318"/>
                      <a:pt x="65" y="319"/>
                      <a:pt x="68" y="317"/>
                    </a:cubicBezTo>
                    <a:cubicBezTo>
                      <a:pt x="71" y="316"/>
                      <a:pt x="67" y="315"/>
                      <a:pt x="62" y="315"/>
                    </a:cubicBezTo>
                    <a:close/>
                    <a:moveTo>
                      <a:pt x="161" y="33"/>
                    </a:moveTo>
                    <a:cubicBezTo>
                      <a:pt x="160" y="33"/>
                      <a:pt x="158" y="33"/>
                      <a:pt x="156" y="33"/>
                    </a:cubicBezTo>
                    <a:cubicBezTo>
                      <a:pt x="156" y="33"/>
                      <a:pt x="156" y="34"/>
                      <a:pt x="156" y="34"/>
                    </a:cubicBezTo>
                    <a:cubicBezTo>
                      <a:pt x="156" y="37"/>
                      <a:pt x="154" y="46"/>
                      <a:pt x="152" y="46"/>
                    </a:cubicBezTo>
                    <a:cubicBezTo>
                      <a:pt x="149" y="45"/>
                      <a:pt x="147" y="49"/>
                      <a:pt x="145" y="49"/>
                    </a:cubicBezTo>
                    <a:cubicBezTo>
                      <a:pt x="144" y="48"/>
                      <a:pt x="141" y="52"/>
                      <a:pt x="138" y="50"/>
                    </a:cubicBezTo>
                    <a:cubicBezTo>
                      <a:pt x="136" y="49"/>
                      <a:pt x="133" y="51"/>
                      <a:pt x="131" y="49"/>
                    </a:cubicBezTo>
                    <a:cubicBezTo>
                      <a:pt x="129" y="48"/>
                      <a:pt x="123" y="49"/>
                      <a:pt x="123" y="48"/>
                    </a:cubicBezTo>
                    <a:cubicBezTo>
                      <a:pt x="123" y="46"/>
                      <a:pt x="126" y="47"/>
                      <a:pt x="126" y="42"/>
                    </a:cubicBezTo>
                    <a:cubicBezTo>
                      <a:pt x="126" y="38"/>
                      <a:pt x="133" y="33"/>
                      <a:pt x="132" y="32"/>
                    </a:cubicBezTo>
                    <a:cubicBezTo>
                      <a:pt x="131" y="30"/>
                      <a:pt x="119" y="26"/>
                      <a:pt x="117" y="24"/>
                    </a:cubicBezTo>
                    <a:cubicBezTo>
                      <a:pt x="116" y="22"/>
                      <a:pt x="113" y="20"/>
                      <a:pt x="108" y="20"/>
                    </a:cubicBezTo>
                    <a:cubicBezTo>
                      <a:pt x="103" y="19"/>
                      <a:pt x="104" y="17"/>
                      <a:pt x="99" y="14"/>
                    </a:cubicBezTo>
                    <a:cubicBezTo>
                      <a:pt x="96" y="12"/>
                      <a:pt x="90" y="6"/>
                      <a:pt x="88" y="3"/>
                    </a:cubicBezTo>
                    <a:cubicBezTo>
                      <a:pt x="85" y="2"/>
                      <a:pt x="81" y="2"/>
                      <a:pt x="80" y="3"/>
                    </a:cubicBezTo>
                    <a:cubicBezTo>
                      <a:pt x="79" y="4"/>
                      <a:pt x="77" y="11"/>
                      <a:pt x="75" y="7"/>
                    </a:cubicBezTo>
                    <a:cubicBezTo>
                      <a:pt x="74" y="4"/>
                      <a:pt x="70" y="4"/>
                      <a:pt x="66" y="4"/>
                    </a:cubicBezTo>
                    <a:cubicBezTo>
                      <a:pt x="63" y="3"/>
                      <a:pt x="63" y="0"/>
                      <a:pt x="59" y="4"/>
                    </a:cubicBezTo>
                    <a:cubicBezTo>
                      <a:pt x="57" y="6"/>
                      <a:pt x="55" y="7"/>
                      <a:pt x="53" y="9"/>
                    </a:cubicBezTo>
                    <a:cubicBezTo>
                      <a:pt x="53" y="13"/>
                      <a:pt x="52" y="17"/>
                      <a:pt x="52" y="18"/>
                    </a:cubicBezTo>
                    <a:cubicBezTo>
                      <a:pt x="51" y="20"/>
                      <a:pt x="43" y="23"/>
                      <a:pt x="42" y="25"/>
                    </a:cubicBezTo>
                    <a:cubicBezTo>
                      <a:pt x="42" y="27"/>
                      <a:pt x="43" y="30"/>
                      <a:pt x="42" y="31"/>
                    </a:cubicBezTo>
                    <a:cubicBezTo>
                      <a:pt x="40" y="32"/>
                      <a:pt x="45" y="38"/>
                      <a:pt x="43" y="40"/>
                    </a:cubicBezTo>
                    <a:cubicBezTo>
                      <a:pt x="40" y="41"/>
                      <a:pt x="45" y="44"/>
                      <a:pt x="43" y="45"/>
                    </a:cubicBezTo>
                    <a:cubicBezTo>
                      <a:pt x="41" y="47"/>
                      <a:pt x="38" y="47"/>
                      <a:pt x="38" y="49"/>
                    </a:cubicBezTo>
                    <a:cubicBezTo>
                      <a:pt x="38" y="51"/>
                      <a:pt x="38" y="55"/>
                      <a:pt x="36" y="56"/>
                    </a:cubicBezTo>
                    <a:cubicBezTo>
                      <a:pt x="33" y="57"/>
                      <a:pt x="32" y="60"/>
                      <a:pt x="32" y="63"/>
                    </a:cubicBezTo>
                    <a:cubicBezTo>
                      <a:pt x="32" y="66"/>
                      <a:pt x="29" y="64"/>
                      <a:pt x="30" y="67"/>
                    </a:cubicBezTo>
                    <a:cubicBezTo>
                      <a:pt x="31" y="71"/>
                      <a:pt x="32" y="75"/>
                      <a:pt x="30" y="76"/>
                    </a:cubicBezTo>
                    <a:cubicBezTo>
                      <a:pt x="27" y="76"/>
                      <a:pt x="28" y="82"/>
                      <a:pt x="26" y="82"/>
                    </a:cubicBezTo>
                    <a:cubicBezTo>
                      <a:pt x="25" y="82"/>
                      <a:pt x="24" y="88"/>
                      <a:pt x="26" y="91"/>
                    </a:cubicBezTo>
                    <a:cubicBezTo>
                      <a:pt x="29" y="93"/>
                      <a:pt x="29" y="96"/>
                      <a:pt x="29" y="98"/>
                    </a:cubicBezTo>
                    <a:cubicBezTo>
                      <a:pt x="29" y="101"/>
                      <a:pt x="32" y="103"/>
                      <a:pt x="31" y="105"/>
                    </a:cubicBezTo>
                    <a:cubicBezTo>
                      <a:pt x="30" y="108"/>
                      <a:pt x="31" y="111"/>
                      <a:pt x="29" y="112"/>
                    </a:cubicBezTo>
                    <a:cubicBezTo>
                      <a:pt x="27" y="113"/>
                      <a:pt x="29" y="117"/>
                      <a:pt x="26" y="118"/>
                    </a:cubicBezTo>
                    <a:cubicBezTo>
                      <a:pt x="24" y="119"/>
                      <a:pt x="28" y="127"/>
                      <a:pt x="26" y="128"/>
                    </a:cubicBezTo>
                    <a:cubicBezTo>
                      <a:pt x="25" y="130"/>
                      <a:pt x="20" y="131"/>
                      <a:pt x="20" y="136"/>
                    </a:cubicBezTo>
                    <a:cubicBezTo>
                      <a:pt x="20" y="141"/>
                      <a:pt x="21" y="144"/>
                      <a:pt x="21" y="147"/>
                    </a:cubicBezTo>
                    <a:cubicBezTo>
                      <a:pt x="20" y="149"/>
                      <a:pt x="23" y="148"/>
                      <a:pt x="23" y="151"/>
                    </a:cubicBezTo>
                    <a:cubicBezTo>
                      <a:pt x="22" y="154"/>
                      <a:pt x="18" y="153"/>
                      <a:pt x="18" y="154"/>
                    </a:cubicBezTo>
                    <a:cubicBezTo>
                      <a:pt x="18" y="156"/>
                      <a:pt x="19" y="160"/>
                      <a:pt x="18" y="161"/>
                    </a:cubicBezTo>
                    <a:cubicBezTo>
                      <a:pt x="16" y="161"/>
                      <a:pt x="15" y="162"/>
                      <a:pt x="15" y="166"/>
                    </a:cubicBezTo>
                    <a:cubicBezTo>
                      <a:pt x="15" y="169"/>
                      <a:pt x="13" y="169"/>
                      <a:pt x="13" y="171"/>
                    </a:cubicBezTo>
                    <a:cubicBezTo>
                      <a:pt x="13" y="173"/>
                      <a:pt x="15" y="175"/>
                      <a:pt x="15" y="177"/>
                    </a:cubicBezTo>
                    <a:cubicBezTo>
                      <a:pt x="15" y="179"/>
                      <a:pt x="16" y="185"/>
                      <a:pt x="14" y="185"/>
                    </a:cubicBezTo>
                    <a:cubicBezTo>
                      <a:pt x="13" y="186"/>
                      <a:pt x="12" y="193"/>
                      <a:pt x="13" y="194"/>
                    </a:cubicBezTo>
                    <a:cubicBezTo>
                      <a:pt x="15" y="195"/>
                      <a:pt x="15" y="197"/>
                      <a:pt x="14" y="198"/>
                    </a:cubicBezTo>
                    <a:cubicBezTo>
                      <a:pt x="13" y="200"/>
                      <a:pt x="17" y="201"/>
                      <a:pt x="15" y="203"/>
                    </a:cubicBezTo>
                    <a:cubicBezTo>
                      <a:pt x="13" y="205"/>
                      <a:pt x="15" y="208"/>
                      <a:pt x="18" y="207"/>
                    </a:cubicBezTo>
                    <a:cubicBezTo>
                      <a:pt x="20" y="207"/>
                      <a:pt x="21" y="211"/>
                      <a:pt x="19" y="211"/>
                    </a:cubicBezTo>
                    <a:cubicBezTo>
                      <a:pt x="16" y="211"/>
                      <a:pt x="13" y="211"/>
                      <a:pt x="16" y="213"/>
                    </a:cubicBezTo>
                    <a:cubicBezTo>
                      <a:pt x="18" y="214"/>
                      <a:pt x="20" y="217"/>
                      <a:pt x="17" y="218"/>
                    </a:cubicBezTo>
                    <a:cubicBezTo>
                      <a:pt x="14" y="219"/>
                      <a:pt x="16" y="221"/>
                      <a:pt x="16" y="224"/>
                    </a:cubicBezTo>
                    <a:cubicBezTo>
                      <a:pt x="15" y="227"/>
                      <a:pt x="18" y="230"/>
                      <a:pt x="15" y="231"/>
                    </a:cubicBezTo>
                    <a:cubicBezTo>
                      <a:pt x="13" y="231"/>
                      <a:pt x="16" y="236"/>
                      <a:pt x="13" y="236"/>
                    </a:cubicBezTo>
                    <a:cubicBezTo>
                      <a:pt x="10" y="237"/>
                      <a:pt x="12" y="240"/>
                      <a:pt x="10" y="241"/>
                    </a:cubicBezTo>
                    <a:cubicBezTo>
                      <a:pt x="7" y="243"/>
                      <a:pt x="12" y="246"/>
                      <a:pt x="10" y="248"/>
                    </a:cubicBezTo>
                    <a:cubicBezTo>
                      <a:pt x="7" y="249"/>
                      <a:pt x="9" y="253"/>
                      <a:pt x="6" y="253"/>
                    </a:cubicBezTo>
                    <a:cubicBezTo>
                      <a:pt x="4" y="253"/>
                      <a:pt x="2" y="257"/>
                      <a:pt x="2" y="259"/>
                    </a:cubicBezTo>
                    <a:cubicBezTo>
                      <a:pt x="2" y="260"/>
                      <a:pt x="0" y="264"/>
                      <a:pt x="2" y="266"/>
                    </a:cubicBezTo>
                    <a:cubicBezTo>
                      <a:pt x="4" y="268"/>
                      <a:pt x="2" y="270"/>
                      <a:pt x="4" y="271"/>
                    </a:cubicBezTo>
                    <a:cubicBezTo>
                      <a:pt x="6" y="272"/>
                      <a:pt x="12" y="271"/>
                      <a:pt x="11" y="274"/>
                    </a:cubicBezTo>
                    <a:cubicBezTo>
                      <a:pt x="10" y="277"/>
                      <a:pt x="11" y="283"/>
                      <a:pt x="12" y="283"/>
                    </a:cubicBezTo>
                    <a:cubicBezTo>
                      <a:pt x="13" y="283"/>
                      <a:pt x="14" y="287"/>
                      <a:pt x="16" y="286"/>
                    </a:cubicBezTo>
                    <a:cubicBezTo>
                      <a:pt x="18" y="286"/>
                      <a:pt x="26" y="285"/>
                      <a:pt x="30" y="286"/>
                    </a:cubicBezTo>
                    <a:cubicBezTo>
                      <a:pt x="32" y="287"/>
                      <a:pt x="33" y="288"/>
                      <a:pt x="34" y="289"/>
                    </a:cubicBezTo>
                    <a:cubicBezTo>
                      <a:pt x="36" y="288"/>
                      <a:pt x="41" y="291"/>
                      <a:pt x="42" y="290"/>
                    </a:cubicBezTo>
                    <a:cubicBezTo>
                      <a:pt x="43" y="288"/>
                      <a:pt x="37" y="284"/>
                      <a:pt x="38" y="282"/>
                    </a:cubicBezTo>
                    <a:cubicBezTo>
                      <a:pt x="38" y="280"/>
                      <a:pt x="37" y="278"/>
                      <a:pt x="37" y="276"/>
                    </a:cubicBezTo>
                    <a:cubicBezTo>
                      <a:pt x="37" y="274"/>
                      <a:pt x="36" y="270"/>
                      <a:pt x="38" y="269"/>
                    </a:cubicBezTo>
                    <a:cubicBezTo>
                      <a:pt x="41" y="267"/>
                      <a:pt x="41" y="265"/>
                      <a:pt x="43" y="265"/>
                    </a:cubicBezTo>
                    <a:cubicBezTo>
                      <a:pt x="44" y="266"/>
                      <a:pt x="47" y="264"/>
                      <a:pt x="47" y="260"/>
                    </a:cubicBezTo>
                    <a:cubicBezTo>
                      <a:pt x="48" y="255"/>
                      <a:pt x="50" y="254"/>
                      <a:pt x="53" y="251"/>
                    </a:cubicBezTo>
                    <a:cubicBezTo>
                      <a:pt x="57" y="247"/>
                      <a:pt x="64" y="244"/>
                      <a:pt x="63" y="243"/>
                    </a:cubicBezTo>
                    <a:cubicBezTo>
                      <a:pt x="62" y="241"/>
                      <a:pt x="64" y="237"/>
                      <a:pt x="64" y="235"/>
                    </a:cubicBezTo>
                    <a:cubicBezTo>
                      <a:pt x="64" y="233"/>
                      <a:pt x="58" y="234"/>
                      <a:pt x="56" y="233"/>
                    </a:cubicBezTo>
                    <a:cubicBezTo>
                      <a:pt x="54" y="232"/>
                      <a:pt x="47" y="227"/>
                      <a:pt x="51" y="221"/>
                    </a:cubicBezTo>
                    <a:cubicBezTo>
                      <a:pt x="54" y="214"/>
                      <a:pt x="62" y="213"/>
                      <a:pt x="64" y="213"/>
                    </a:cubicBezTo>
                    <a:cubicBezTo>
                      <a:pt x="66" y="213"/>
                      <a:pt x="64" y="210"/>
                      <a:pt x="66" y="209"/>
                    </a:cubicBezTo>
                    <a:cubicBezTo>
                      <a:pt x="67" y="208"/>
                      <a:pt x="68" y="206"/>
                      <a:pt x="68" y="203"/>
                    </a:cubicBezTo>
                    <a:cubicBezTo>
                      <a:pt x="68" y="200"/>
                      <a:pt x="68" y="195"/>
                      <a:pt x="71" y="195"/>
                    </a:cubicBezTo>
                    <a:cubicBezTo>
                      <a:pt x="74" y="195"/>
                      <a:pt x="75" y="193"/>
                      <a:pt x="73" y="192"/>
                    </a:cubicBezTo>
                    <a:cubicBezTo>
                      <a:pt x="71" y="192"/>
                      <a:pt x="70" y="190"/>
                      <a:pt x="74" y="189"/>
                    </a:cubicBezTo>
                    <a:cubicBezTo>
                      <a:pt x="77" y="189"/>
                      <a:pt x="76" y="192"/>
                      <a:pt x="78" y="192"/>
                    </a:cubicBezTo>
                    <a:cubicBezTo>
                      <a:pt x="80" y="192"/>
                      <a:pt x="84" y="188"/>
                      <a:pt x="81" y="186"/>
                    </a:cubicBezTo>
                    <a:cubicBezTo>
                      <a:pt x="78" y="183"/>
                      <a:pt x="77" y="187"/>
                      <a:pt x="76" y="187"/>
                    </a:cubicBezTo>
                    <a:cubicBezTo>
                      <a:pt x="74" y="187"/>
                      <a:pt x="73" y="185"/>
                      <a:pt x="71" y="185"/>
                    </a:cubicBezTo>
                    <a:cubicBezTo>
                      <a:pt x="70" y="185"/>
                      <a:pt x="71" y="180"/>
                      <a:pt x="70" y="179"/>
                    </a:cubicBezTo>
                    <a:cubicBezTo>
                      <a:pt x="69" y="177"/>
                      <a:pt x="68" y="173"/>
                      <a:pt x="70" y="171"/>
                    </a:cubicBezTo>
                    <a:cubicBezTo>
                      <a:pt x="71" y="169"/>
                      <a:pt x="77" y="174"/>
                      <a:pt x="82" y="175"/>
                    </a:cubicBezTo>
                    <a:cubicBezTo>
                      <a:pt x="88" y="175"/>
                      <a:pt x="92" y="172"/>
                      <a:pt x="92" y="170"/>
                    </a:cubicBezTo>
                    <a:cubicBezTo>
                      <a:pt x="92" y="168"/>
                      <a:pt x="89" y="165"/>
                      <a:pt x="92" y="162"/>
                    </a:cubicBezTo>
                    <a:cubicBezTo>
                      <a:pt x="96" y="160"/>
                      <a:pt x="93" y="160"/>
                      <a:pt x="92" y="157"/>
                    </a:cubicBezTo>
                    <a:cubicBezTo>
                      <a:pt x="91" y="154"/>
                      <a:pt x="94" y="152"/>
                      <a:pt x="95" y="154"/>
                    </a:cubicBezTo>
                    <a:cubicBezTo>
                      <a:pt x="96" y="155"/>
                      <a:pt x="107" y="154"/>
                      <a:pt x="116" y="152"/>
                    </a:cubicBezTo>
                    <a:cubicBezTo>
                      <a:pt x="124" y="150"/>
                      <a:pt x="130" y="147"/>
                      <a:pt x="131" y="145"/>
                    </a:cubicBezTo>
                    <a:cubicBezTo>
                      <a:pt x="131" y="142"/>
                      <a:pt x="137" y="136"/>
                      <a:pt x="138" y="134"/>
                    </a:cubicBezTo>
                    <a:cubicBezTo>
                      <a:pt x="140" y="132"/>
                      <a:pt x="138" y="129"/>
                      <a:pt x="135" y="129"/>
                    </a:cubicBezTo>
                    <a:cubicBezTo>
                      <a:pt x="131" y="128"/>
                      <a:pt x="131" y="124"/>
                      <a:pt x="133" y="122"/>
                    </a:cubicBezTo>
                    <a:cubicBezTo>
                      <a:pt x="135" y="120"/>
                      <a:pt x="132" y="117"/>
                      <a:pt x="129" y="117"/>
                    </a:cubicBezTo>
                    <a:cubicBezTo>
                      <a:pt x="126" y="117"/>
                      <a:pt x="120" y="114"/>
                      <a:pt x="123" y="112"/>
                    </a:cubicBezTo>
                    <a:cubicBezTo>
                      <a:pt x="125" y="110"/>
                      <a:pt x="125" y="110"/>
                      <a:pt x="126" y="111"/>
                    </a:cubicBezTo>
                    <a:cubicBezTo>
                      <a:pt x="127" y="110"/>
                      <a:pt x="127" y="108"/>
                      <a:pt x="127" y="108"/>
                    </a:cubicBezTo>
                    <a:cubicBezTo>
                      <a:pt x="126" y="107"/>
                      <a:pt x="124" y="108"/>
                      <a:pt x="124" y="103"/>
                    </a:cubicBezTo>
                    <a:cubicBezTo>
                      <a:pt x="125" y="98"/>
                      <a:pt x="126" y="99"/>
                      <a:pt x="127" y="92"/>
                    </a:cubicBezTo>
                    <a:cubicBezTo>
                      <a:pt x="127" y="86"/>
                      <a:pt x="129" y="82"/>
                      <a:pt x="129" y="79"/>
                    </a:cubicBezTo>
                    <a:cubicBezTo>
                      <a:pt x="129" y="75"/>
                      <a:pt x="135" y="71"/>
                      <a:pt x="139" y="66"/>
                    </a:cubicBezTo>
                    <a:cubicBezTo>
                      <a:pt x="142" y="60"/>
                      <a:pt x="150" y="53"/>
                      <a:pt x="153" y="51"/>
                    </a:cubicBezTo>
                    <a:cubicBezTo>
                      <a:pt x="156" y="49"/>
                      <a:pt x="162" y="47"/>
                      <a:pt x="163" y="46"/>
                    </a:cubicBezTo>
                    <a:cubicBezTo>
                      <a:pt x="163" y="44"/>
                      <a:pt x="163" y="34"/>
                      <a:pt x="161" y="3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5" name="Freeform 110">
                <a:extLst>
                  <a:ext uri="{FF2B5EF4-FFF2-40B4-BE49-F238E27FC236}">
                    <a16:creationId xmlns:a16="http://schemas.microsoft.com/office/drawing/2014/main" id="{08F5D2D0-5A72-492C-B2AE-808A57EB6FEF}"/>
                  </a:ext>
                </a:extLst>
              </p:cNvPr>
              <p:cNvSpPr>
                <a:spLocks/>
              </p:cNvSpPr>
              <p:nvPr/>
            </p:nvSpPr>
            <p:spPr bwMode="auto">
              <a:xfrm>
                <a:off x="3503129" y="4418536"/>
                <a:ext cx="163114" cy="836902"/>
              </a:xfrm>
              <a:custGeom>
                <a:avLst/>
                <a:gdLst>
                  <a:gd name="T0" fmla="*/ 28 w 71"/>
                  <a:gd name="T1" fmla="*/ 310 h 363"/>
                  <a:gd name="T2" fmla="*/ 19 w 71"/>
                  <a:gd name="T3" fmla="*/ 295 h 363"/>
                  <a:gd name="T4" fmla="*/ 27 w 71"/>
                  <a:gd name="T5" fmla="*/ 277 h 363"/>
                  <a:gd name="T6" fmla="*/ 33 w 71"/>
                  <a:gd name="T7" fmla="*/ 260 h 363"/>
                  <a:gd name="T8" fmla="*/ 36 w 71"/>
                  <a:gd name="T9" fmla="*/ 247 h 363"/>
                  <a:gd name="T10" fmla="*/ 31 w 71"/>
                  <a:gd name="T11" fmla="*/ 234 h 363"/>
                  <a:gd name="T12" fmla="*/ 32 w 71"/>
                  <a:gd name="T13" fmla="*/ 213 h 363"/>
                  <a:gd name="T14" fmla="*/ 35 w 71"/>
                  <a:gd name="T15" fmla="*/ 197 h 363"/>
                  <a:gd name="T16" fmla="*/ 38 w 71"/>
                  <a:gd name="T17" fmla="*/ 183 h 363"/>
                  <a:gd name="T18" fmla="*/ 43 w 71"/>
                  <a:gd name="T19" fmla="*/ 154 h 363"/>
                  <a:gd name="T20" fmla="*/ 46 w 71"/>
                  <a:gd name="T21" fmla="*/ 134 h 363"/>
                  <a:gd name="T22" fmla="*/ 47 w 71"/>
                  <a:gd name="T23" fmla="*/ 112 h 363"/>
                  <a:gd name="T24" fmla="*/ 53 w 71"/>
                  <a:gd name="T25" fmla="*/ 92 h 363"/>
                  <a:gd name="T26" fmla="*/ 60 w 71"/>
                  <a:gd name="T27" fmla="*/ 76 h 363"/>
                  <a:gd name="T28" fmla="*/ 69 w 71"/>
                  <a:gd name="T29" fmla="*/ 54 h 363"/>
                  <a:gd name="T30" fmla="*/ 63 w 71"/>
                  <a:gd name="T31" fmla="*/ 37 h 363"/>
                  <a:gd name="T32" fmla="*/ 59 w 71"/>
                  <a:gd name="T33" fmla="*/ 18 h 363"/>
                  <a:gd name="T34" fmla="*/ 50 w 71"/>
                  <a:gd name="T35" fmla="*/ 1 h 363"/>
                  <a:gd name="T36" fmla="*/ 45 w 71"/>
                  <a:gd name="T37" fmla="*/ 16 h 363"/>
                  <a:gd name="T38" fmla="*/ 44 w 71"/>
                  <a:gd name="T39" fmla="*/ 53 h 363"/>
                  <a:gd name="T40" fmla="*/ 37 w 71"/>
                  <a:gd name="T41" fmla="*/ 91 h 363"/>
                  <a:gd name="T42" fmla="*/ 34 w 71"/>
                  <a:gd name="T43" fmla="*/ 116 h 363"/>
                  <a:gd name="T44" fmla="*/ 29 w 71"/>
                  <a:gd name="T45" fmla="*/ 149 h 363"/>
                  <a:gd name="T46" fmla="*/ 18 w 71"/>
                  <a:gd name="T47" fmla="*/ 179 h 363"/>
                  <a:gd name="T48" fmla="*/ 17 w 71"/>
                  <a:gd name="T49" fmla="*/ 204 h 363"/>
                  <a:gd name="T50" fmla="*/ 12 w 71"/>
                  <a:gd name="T51" fmla="*/ 227 h 363"/>
                  <a:gd name="T52" fmla="*/ 22 w 71"/>
                  <a:gd name="T53" fmla="*/ 215 h 363"/>
                  <a:gd name="T54" fmla="*/ 24 w 71"/>
                  <a:gd name="T55" fmla="*/ 228 h 363"/>
                  <a:gd name="T56" fmla="*/ 21 w 71"/>
                  <a:gd name="T57" fmla="*/ 244 h 363"/>
                  <a:gd name="T58" fmla="*/ 17 w 71"/>
                  <a:gd name="T59" fmla="*/ 254 h 363"/>
                  <a:gd name="T60" fmla="*/ 16 w 71"/>
                  <a:gd name="T61" fmla="*/ 252 h 363"/>
                  <a:gd name="T62" fmla="*/ 10 w 71"/>
                  <a:gd name="T63" fmla="*/ 255 h 363"/>
                  <a:gd name="T64" fmla="*/ 1 w 71"/>
                  <a:gd name="T65" fmla="*/ 267 h 363"/>
                  <a:gd name="T66" fmla="*/ 11 w 71"/>
                  <a:gd name="T67" fmla="*/ 268 h 363"/>
                  <a:gd name="T68" fmla="*/ 17 w 71"/>
                  <a:gd name="T69" fmla="*/ 277 h 363"/>
                  <a:gd name="T70" fmla="*/ 7 w 71"/>
                  <a:gd name="T71" fmla="*/ 280 h 363"/>
                  <a:gd name="T72" fmla="*/ 9 w 71"/>
                  <a:gd name="T73" fmla="*/ 285 h 363"/>
                  <a:gd name="T74" fmla="*/ 4 w 71"/>
                  <a:gd name="T75" fmla="*/ 294 h 363"/>
                  <a:gd name="T76" fmla="*/ 10 w 71"/>
                  <a:gd name="T77" fmla="*/ 297 h 363"/>
                  <a:gd name="T78" fmla="*/ 11 w 71"/>
                  <a:gd name="T79" fmla="*/ 305 h 363"/>
                  <a:gd name="T80" fmla="*/ 6 w 71"/>
                  <a:gd name="T81" fmla="*/ 315 h 363"/>
                  <a:gd name="T82" fmla="*/ 16 w 71"/>
                  <a:gd name="T83" fmla="*/ 316 h 363"/>
                  <a:gd name="T84" fmla="*/ 20 w 71"/>
                  <a:gd name="T85" fmla="*/ 320 h 363"/>
                  <a:gd name="T86" fmla="*/ 15 w 71"/>
                  <a:gd name="T87" fmla="*/ 329 h 363"/>
                  <a:gd name="T88" fmla="*/ 29 w 71"/>
                  <a:gd name="T89" fmla="*/ 329 h 363"/>
                  <a:gd name="T90" fmla="*/ 19 w 71"/>
                  <a:gd name="T91" fmla="*/ 336 h 363"/>
                  <a:gd name="T92" fmla="*/ 30 w 71"/>
                  <a:gd name="T93" fmla="*/ 335 h 363"/>
                  <a:gd name="T94" fmla="*/ 18 w 71"/>
                  <a:gd name="T95" fmla="*/ 343 h 363"/>
                  <a:gd name="T96" fmla="*/ 29 w 71"/>
                  <a:gd name="T97" fmla="*/ 344 h 363"/>
                  <a:gd name="T98" fmla="*/ 45 w 71"/>
                  <a:gd name="T99" fmla="*/ 328 h 363"/>
                  <a:gd name="T100" fmla="*/ 50 w 71"/>
                  <a:gd name="T101" fmla="*/ 337 h 363"/>
                  <a:gd name="T102" fmla="*/ 43 w 71"/>
                  <a:gd name="T103" fmla="*/ 340 h 363"/>
                  <a:gd name="T104" fmla="*/ 35 w 71"/>
                  <a:gd name="T105" fmla="*/ 347 h 363"/>
                  <a:gd name="T106" fmla="*/ 41 w 71"/>
                  <a:gd name="T107" fmla="*/ 358 h 363"/>
                  <a:gd name="T108" fmla="*/ 52 w 71"/>
                  <a:gd name="T109" fmla="*/ 357 h 363"/>
                  <a:gd name="T110" fmla="*/ 64 w 71"/>
                  <a:gd name="T111" fmla="*/ 357 h 363"/>
                  <a:gd name="T112" fmla="*/ 57 w 71"/>
                  <a:gd name="T113" fmla="*/ 355 h 363"/>
                  <a:gd name="T114" fmla="*/ 50 w 71"/>
                  <a:gd name="T115" fmla="*/ 326 h 363"/>
                  <a:gd name="T116" fmla="*/ 33 w 71"/>
                  <a:gd name="T117" fmla="*/ 3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363">
                    <a:moveTo>
                      <a:pt x="33" y="322"/>
                    </a:moveTo>
                    <a:cubicBezTo>
                      <a:pt x="31" y="323"/>
                      <a:pt x="30" y="319"/>
                      <a:pt x="29" y="319"/>
                    </a:cubicBezTo>
                    <a:cubicBezTo>
                      <a:pt x="28" y="319"/>
                      <a:pt x="27" y="313"/>
                      <a:pt x="28" y="310"/>
                    </a:cubicBezTo>
                    <a:cubicBezTo>
                      <a:pt x="29" y="307"/>
                      <a:pt x="23" y="308"/>
                      <a:pt x="21" y="307"/>
                    </a:cubicBezTo>
                    <a:cubicBezTo>
                      <a:pt x="19" y="306"/>
                      <a:pt x="21" y="304"/>
                      <a:pt x="19" y="302"/>
                    </a:cubicBezTo>
                    <a:cubicBezTo>
                      <a:pt x="17" y="300"/>
                      <a:pt x="19" y="296"/>
                      <a:pt x="19" y="295"/>
                    </a:cubicBezTo>
                    <a:cubicBezTo>
                      <a:pt x="19" y="293"/>
                      <a:pt x="21" y="289"/>
                      <a:pt x="23" y="289"/>
                    </a:cubicBezTo>
                    <a:cubicBezTo>
                      <a:pt x="26" y="289"/>
                      <a:pt x="24" y="285"/>
                      <a:pt x="27" y="284"/>
                    </a:cubicBezTo>
                    <a:cubicBezTo>
                      <a:pt x="29" y="282"/>
                      <a:pt x="24" y="279"/>
                      <a:pt x="27" y="277"/>
                    </a:cubicBezTo>
                    <a:cubicBezTo>
                      <a:pt x="29" y="276"/>
                      <a:pt x="27" y="273"/>
                      <a:pt x="30" y="272"/>
                    </a:cubicBezTo>
                    <a:cubicBezTo>
                      <a:pt x="33" y="272"/>
                      <a:pt x="30" y="267"/>
                      <a:pt x="32" y="267"/>
                    </a:cubicBezTo>
                    <a:cubicBezTo>
                      <a:pt x="35" y="266"/>
                      <a:pt x="32" y="263"/>
                      <a:pt x="33" y="260"/>
                    </a:cubicBezTo>
                    <a:cubicBezTo>
                      <a:pt x="33" y="257"/>
                      <a:pt x="31" y="255"/>
                      <a:pt x="34" y="254"/>
                    </a:cubicBezTo>
                    <a:cubicBezTo>
                      <a:pt x="37" y="253"/>
                      <a:pt x="35" y="250"/>
                      <a:pt x="33" y="249"/>
                    </a:cubicBezTo>
                    <a:cubicBezTo>
                      <a:pt x="30" y="247"/>
                      <a:pt x="33" y="247"/>
                      <a:pt x="36" y="247"/>
                    </a:cubicBezTo>
                    <a:cubicBezTo>
                      <a:pt x="38" y="247"/>
                      <a:pt x="37" y="243"/>
                      <a:pt x="35" y="243"/>
                    </a:cubicBezTo>
                    <a:cubicBezTo>
                      <a:pt x="32" y="244"/>
                      <a:pt x="30" y="241"/>
                      <a:pt x="32" y="239"/>
                    </a:cubicBezTo>
                    <a:cubicBezTo>
                      <a:pt x="34" y="237"/>
                      <a:pt x="30" y="236"/>
                      <a:pt x="31" y="234"/>
                    </a:cubicBezTo>
                    <a:cubicBezTo>
                      <a:pt x="32" y="233"/>
                      <a:pt x="32" y="231"/>
                      <a:pt x="30" y="230"/>
                    </a:cubicBezTo>
                    <a:cubicBezTo>
                      <a:pt x="29" y="229"/>
                      <a:pt x="30" y="222"/>
                      <a:pt x="31" y="221"/>
                    </a:cubicBezTo>
                    <a:cubicBezTo>
                      <a:pt x="33" y="221"/>
                      <a:pt x="32" y="215"/>
                      <a:pt x="32" y="213"/>
                    </a:cubicBezTo>
                    <a:cubicBezTo>
                      <a:pt x="32" y="211"/>
                      <a:pt x="30" y="209"/>
                      <a:pt x="30" y="207"/>
                    </a:cubicBezTo>
                    <a:cubicBezTo>
                      <a:pt x="30" y="205"/>
                      <a:pt x="32" y="205"/>
                      <a:pt x="32" y="202"/>
                    </a:cubicBezTo>
                    <a:cubicBezTo>
                      <a:pt x="32" y="198"/>
                      <a:pt x="33" y="197"/>
                      <a:pt x="35" y="197"/>
                    </a:cubicBezTo>
                    <a:cubicBezTo>
                      <a:pt x="36" y="196"/>
                      <a:pt x="35" y="192"/>
                      <a:pt x="35" y="190"/>
                    </a:cubicBezTo>
                    <a:cubicBezTo>
                      <a:pt x="35" y="189"/>
                      <a:pt x="39" y="190"/>
                      <a:pt x="40" y="187"/>
                    </a:cubicBezTo>
                    <a:cubicBezTo>
                      <a:pt x="40" y="184"/>
                      <a:pt x="37" y="185"/>
                      <a:pt x="38" y="183"/>
                    </a:cubicBezTo>
                    <a:cubicBezTo>
                      <a:pt x="38" y="180"/>
                      <a:pt x="37" y="177"/>
                      <a:pt x="37" y="172"/>
                    </a:cubicBezTo>
                    <a:cubicBezTo>
                      <a:pt x="37" y="167"/>
                      <a:pt x="42" y="166"/>
                      <a:pt x="43" y="164"/>
                    </a:cubicBezTo>
                    <a:cubicBezTo>
                      <a:pt x="45" y="163"/>
                      <a:pt x="41" y="155"/>
                      <a:pt x="43" y="154"/>
                    </a:cubicBezTo>
                    <a:cubicBezTo>
                      <a:pt x="46" y="153"/>
                      <a:pt x="44" y="149"/>
                      <a:pt x="46" y="148"/>
                    </a:cubicBezTo>
                    <a:cubicBezTo>
                      <a:pt x="48" y="147"/>
                      <a:pt x="47" y="144"/>
                      <a:pt x="48" y="141"/>
                    </a:cubicBezTo>
                    <a:cubicBezTo>
                      <a:pt x="49" y="139"/>
                      <a:pt x="46" y="137"/>
                      <a:pt x="46" y="134"/>
                    </a:cubicBezTo>
                    <a:cubicBezTo>
                      <a:pt x="46" y="132"/>
                      <a:pt x="46" y="129"/>
                      <a:pt x="43" y="127"/>
                    </a:cubicBezTo>
                    <a:cubicBezTo>
                      <a:pt x="41" y="124"/>
                      <a:pt x="42" y="118"/>
                      <a:pt x="43" y="118"/>
                    </a:cubicBezTo>
                    <a:cubicBezTo>
                      <a:pt x="45" y="118"/>
                      <a:pt x="44" y="112"/>
                      <a:pt x="47" y="112"/>
                    </a:cubicBezTo>
                    <a:cubicBezTo>
                      <a:pt x="49" y="111"/>
                      <a:pt x="48" y="107"/>
                      <a:pt x="47" y="103"/>
                    </a:cubicBezTo>
                    <a:cubicBezTo>
                      <a:pt x="46" y="100"/>
                      <a:pt x="49" y="102"/>
                      <a:pt x="49" y="99"/>
                    </a:cubicBezTo>
                    <a:cubicBezTo>
                      <a:pt x="49" y="96"/>
                      <a:pt x="50" y="93"/>
                      <a:pt x="53" y="92"/>
                    </a:cubicBezTo>
                    <a:cubicBezTo>
                      <a:pt x="55" y="91"/>
                      <a:pt x="55" y="87"/>
                      <a:pt x="55" y="85"/>
                    </a:cubicBezTo>
                    <a:cubicBezTo>
                      <a:pt x="55" y="83"/>
                      <a:pt x="58" y="83"/>
                      <a:pt x="60" y="81"/>
                    </a:cubicBezTo>
                    <a:cubicBezTo>
                      <a:pt x="62" y="80"/>
                      <a:pt x="57" y="77"/>
                      <a:pt x="60" y="76"/>
                    </a:cubicBezTo>
                    <a:cubicBezTo>
                      <a:pt x="62" y="74"/>
                      <a:pt x="57" y="68"/>
                      <a:pt x="59" y="67"/>
                    </a:cubicBezTo>
                    <a:cubicBezTo>
                      <a:pt x="60" y="66"/>
                      <a:pt x="59" y="63"/>
                      <a:pt x="59" y="61"/>
                    </a:cubicBezTo>
                    <a:cubicBezTo>
                      <a:pt x="60" y="59"/>
                      <a:pt x="68" y="56"/>
                      <a:pt x="69" y="54"/>
                    </a:cubicBezTo>
                    <a:cubicBezTo>
                      <a:pt x="69" y="53"/>
                      <a:pt x="70" y="49"/>
                      <a:pt x="70" y="45"/>
                    </a:cubicBezTo>
                    <a:cubicBezTo>
                      <a:pt x="68" y="46"/>
                      <a:pt x="66" y="47"/>
                      <a:pt x="65" y="46"/>
                    </a:cubicBezTo>
                    <a:cubicBezTo>
                      <a:pt x="64" y="45"/>
                      <a:pt x="65" y="40"/>
                      <a:pt x="63" y="37"/>
                    </a:cubicBezTo>
                    <a:cubicBezTo>
                      <a:pt x="61" y="35"/>
                      <a:pt x="63" y="31"/>
                      <a:pt x="60" y="30"/>
                    </a:cubicBezTo>
                    <a:cubicBezTo>
                      <a:pt x="58" y="29"/>
                      <a:pt x="56" y="25"/>
                      <a:pt x="58" y="23"/>
                    </a:cubicBezTo>
                    <a:cubicBezTo>
                      <a:pt x="59" y="22"/>
                      <a:pt x="58" y="19"/>
                      <a:pt x="59" y="18"/>
                    </a:cubicBezTo>
                    <a:cubicBezTo>
                      <a:pt x="61" y="16"/>
                      <a:pt x="58" y="16"/>
                      <a:pt x="56" y="13"/>
                    </a:cubicBezTo>
                    <a:cubicBezTo>
                      <a:pt x="54" y="10"/>
                      <a:pt x="57" y="7"/>
                      <a:pt x="54" y="5"/>
                    </a:cubicBezTo>
                    <a:cubicBezTo>
                      <a:pt x="51" y="2"/>
                      <a:pt x="51" y="0"/>
                      <a:pt x="50" y="1"/>
                    </a:cubicBezTo>
                    <a:cubicBezTo>
                      <a:pt x="50" y="2"/>
                      <a:pt x="49" y="6"/>
                      <a:pt x="47" y="7"/>
                    </a:cubicBezTo>
                    <a:cubicBezTo>
                      <a:pt x="47" y="8"/>
                      <a:pt x="46" y="8"/>
                      <a:pt x="45" y="9"/>
                    </a:cubicBezTo>
                    <a:cubicBezTo>
                      <a:pt x="45" y="11"/>
                      <a:pt x="45" y="14"/>
                      <a:pt x="45" y="16"/>
                    </a:cubicBezTo>
                    <a:cubicBezTo>
                      <a:pt x="46" y="19"/>
                      <a:pt x="47" y="32"/>
                      <a:pt x="46" y="37"/>
                    </a:cubicBezTo>
                    <a:cubicBezTo>
                      <a:pt x="45" y="42"/>
                      <a:pt x="44" y="46"/>
                      <a:pt x="43" y="49"/>
                    </a:cubicBezTo>
                    <a:cubicBezTo>
                      <a:pt x="42" y="52"/>
                      <a:pt x="45" y="52"/>
                      <a:pt x="44" y="53"/>
                    </a:cubicBezTo>
                    <a:cubicBezTo>
                      <a:pt x="42" y="55"/>
                      <a:pt x="43" y="58"/>
                      <a:pt x="43" y="64"/>
                    </a:cubicBezTo>
                    <a:cubicBezTo>
                      <a:pt x="43" y="70"/>
                      <a:pt x="40" y="79"/>
                      <a:pt x="39" y="83"/>
                    </a:cubicBezTo>
                    <a:cubicBezTo>
                      <a:pt x="39" y="86"/>
                      <a:pt x="37" y="87"/>
                      <a:pt x="37" y="91"/>
                    </a:cubicBezTo>
                    <a:cubicBezTo>
                      <a:pt x="38" y="94"/>
                      <a:pt x="36" y="96"/>
                      <a:pt x="34" y="98"/>
                    </a:cubicBezTo>
                    <a:cubicBezTo>
                      <a:pt x="32" y="99"/>
                      <a:pt x="37" y="105"/>
                      <a:pt x="37" y="107"/>
                    </a:cubicBezTo>
                    <a:cubicBezTo>
                      <a:pt x="36" y="110"/>
                      <a:pt x="33" y="112"/>
                      <a:pt x="34" y="116"/>
                    </a:cubicBezTo>
                    <a:cubicBezTo>
                      <a:pt x="35" y="122"/>
                      <a:pt x="34" y="132"/>
                      <a:pt x="34" y="134"/>
                    </a:cubicBezTo>
                    <a:cubicBezTo>
                      <a:pt x="34" y="136"/>
                      <a:pt x="31" y="136"/>
                      <a:pt x="32" y="139"/>
                    </a:cubicBezTo>
                    <a:cubicBezTo>
                      <a:pt x="32" y="143"/>
                      <a:pt x="30" y="144"/>
                      <a:pt x="29" y="149"/>
                    </a:cubicBezTo>
                    <a:cubicBezTo>
                      <a:pt x="28" y="155"/>
                      <a:pt x="24" y="162"/>
                      <a:pt x="23" y="167"/>
                    </a:cubicBezTo>
                    <a:cubicBezTo>
                      <a:pt x="21" y="171"/>
                      <a:pt x="21" y="173"/>
                      <a:pt x="19" y="173"/>
                    </a:cubicBezTo>
                    <a:cubicBezTo>
                      <a:pt x="17" y="173"/>
                      <a:pt x="16" y="175"/>
                      <a:pt x="18" y="179"/>
                    </a:cubicBezTo>
                    <a:cubicBezTo>
                      <a:pt x="20" y="182"/>
                      <a:pt x="17" y="185"/>
                      <a:pt x="19" y="189"/>
                    </a:cubicBezTo>
                    <a:cubicBezTo>
                      <a:pt x="21" y="193"/>
                      <a:pt x="20" y="194"/>
                      <a:pt x="19" y="197"/>
                    </a:cubicBezTo>
                    <a:cubicBezTo>
                      <a:pt x="18" y="201"/>
                      <a:pt x="17" y="201"/>
                      <a:pt x="17" y="204"/>
                    </a:cubicBezTo>
                    <a:cubicBezTo>
                      <a:pt x="17" y="207"/>
                      <a:pt x="14" y="210"/>
                      <a:pt x="16" y="213"/>
                    </a:cubicBezTo>
                    <a:cubicBezTo>
                      <a:pt x="17" y="217"/>
                      <a:pt x="17" y="218"/>
                      <a:pt x="15" y="218"/>
                    </a:cubicBezTo>
                    <a:cubicBezTo>
                      <a:pt x="13" y="218"/>
                      <a:pt x="12" y="221"/>
                      <a:pt x="12" y="227"/>
                    </a:cubicBezTo>
                    <a:cubicBezTo>
                      <a:pt x="11" y="233"/>
                      <a:pt x="11" y="233"/>
                      <a:pt x="15" y="232"/>
                    </a:cubicBezTo>
                    <a:cubicBezTo>
                      <a:pt x="20" y="232"/>
                      <a:pt x="16" y="218"/>
                      <a:pt x="19" y="218"/>
                    </a:cubicBezTo>
                    <a:cubicBezTo>
                      <a:pt x="22" y="218"/>
                      <a:pt x="19" y="216"/>
                      <a:pt x="22" y="215"/>
                    </a:cubicBezTo>
                    <a:cubicBezTo>
                      <a:pt x="25" y="214"/>
                      <a:pt x="22" y="217"/>
                      <a:pt x="24" y="218"/>
                    </a:cubicBezTo>
                    <a:cubicBezTo>
                      <a:pt x="26" y="218"/>
                      <a:pt x="27" y="220"/>
                      <a:pt x="25" y="221"/>
                    </a:cubicBezTo>
                    <a:cubicBezTo>
                      <a:pt x="22" y="223"/>
                      <a:pt x="25" y="226"/>
                      <a:pt x="24" y="228"/>
                    </a:cubicBezTo>
                    <a:cubicBezTo>
                      <a:pt x="23" y="230"/>
                      <a:pt x="21" y="232"/>
                      <a:pt x="22" y="235"/>
                    </a:cubicBezTo>
                    <a:cubicBezTo>
                      <a:pt x="23" y="237"/>
                      <a:pt x="21" y="237"/>
                      <a:pt x="21" y="240"/>
                    </a:cubicBezTo>
                    <a:cubicBezTo>
                      <a:pt x="20" y="243"/>
                      <a:pt x="22" y="243"/>
                      <a:pt x="21" y="244"/>
                    </a:cubicBezTo>
                    <a:cubicBezTo>
                      <a:pt x="20" y="244"/>
                      <a:pt x="23" y="247"/>
                      <a:pt x="21" y="247"/>
                    </a:cubicBezTo>
                    <a:cubicBezTo>
                      <a:pt x="19" y="247"/>
                      <a:pt x="20" y="250"/>
                      <a:pt x="21" y="252"/>
                    </a:cubicBezTo>
                    <a:cubicBezTo>
                      <a:pt x="22" y="254"/>
                      <a:pt x="19" y="253"/>
                      <a:pt x="17" y="254"/>
                    </a:cubicBezTo>
                    <a:cubicBezTo>
                      <a:pt x="15" y="256"/>
                      <a:pt x="19" y="258"/>
                      <a:pt x="18" y="260"/>
                    </a:cubicBezTo>
                    <a:cubicBezTo>
                      <a:pt x="17" y="262"/>
                      <a:pt x="14" y="259"/>
                      <a:pt x="13" y="257"/>
                    </a:cubicBezTo>
                    <a:cubicBezTo>
                      <a:pt x="11" y="256"/>
                      <a:pt x="15" y="254"/>
                      <a:pt x="16" y="252"/>
                    </a:cubicBezTo>
                    <a:cubicBezTo>
                      <a:pt x="18" y="250"/>
                      <a:pt x="15" y="245"/>
                      <a:pt x="12" y="246"/>
                    </a:cubicBezTo>
                    <a:cubicBezTo>
                      <a:pt x="9" y="247"/>
                      <a:pt x="15" y="250"/>
                      <a:pt x="15" y="253"/>
                    </a:cubicBezTo>
                    <a:cubicBezTo>
                      <a:pt x="15" y="255"/>
                      <a:pt x="10" y="252"/>
                      <a:pt x="10" y="255"/>
                    </a:cubicBezTo>
                    <a:cubicBezTo>
                      <a:pt x="10" y="257"/>
                      <a:pt x="7" y="256"/>
                      <a:pt x="6" y="258"/>
                    </a:cubicBezTo>
                    <a:cubicBezTo>
                      <a:pt x="4" y="260"/>
                      <a:pt x="8" y="261"/>
                      <a:pt x="6" y="262"/>
                    </a:cubicBezTo>
                    <a:cubicBezTo>
                      <a:pt x="4" y="262"/>
                      <a:pt x="1" y="265"/>
                      <a:pt x="1" y="267"/>
                    </a:cubicBezTo>
                    <a:cubicBezTo>
                      <a:pt x="1" y="269"/>
                      <a:pt x="3" y="269"/>
                      <a:pt x="3" y="267"/>
                    </a:cubicBezTo>
                    <a:cubicBezTo>
                      <a:pt x="3" y="265"/>
                      <a:pt x="6" y="265"/>
                      <a:pt x="7" y="267"/>
                    </a:cubicBezTo>
                    <a:cubicBezTo>
                      <a:pt x="8" y="269"/>
                      <a:pt x="9" y="267"/>
                      <a:pt x="11" y="268"/>
                    </a:cubicBezTo>
                    <a:cubicBezTo>
                      <a:pt x="14" y="268"/>
                      <a:pt x="13" y="272"/>
                      <a:pt x="12" y="272"/>
                    </a:cubicBezTo>
                    <a:cubicBezTo>
                      <a:pt x="11" y="272"/>
                      <a:pt x="9" y="274"/>
                      <a:pt x="10" y="277"/>
                    </a:cubicBezTo>
                    <a:cubicBezTo>
                      <a:pt x="10" y="279"/>
                      <a:pt x="15" y="277"/>
                      <a:pt x="17" y="277"/>
                    </a:cubicBezTo>
                    <a:cubicBezTo>
                      <a:pt x="19" y="278"/>
                      <a:pt x="18" y="282"/>
                      <a:pt x="17" y="281"/>
                    </a:cubicBezTo>
                    <a:cubicBezTo>
                      <a:pt x="16" y="279"/>
                      <a:pt x="13" y="277"/>
                      <a:pt x="12" y="279"/>
                    </a:cubicBezTo>
                    <a:cubicBezTo>
                      <a:pt x="11" y="282"/>
                      <a:pt x="9" y="280"/>
                      <a:pt x="7" y="280"/>
                    </a:cubicBezTo>
                    <a:cubicBezTo>
                      <a:pt x="5" y="279"/>
                      <a:pt x="0" y="283"/>
                      <a:pt x="2" y="284"/>
                    </a:cubicBezTo>
                    <a:cubicBezTo>
                      <a:pt x="4" y="286"/>
                      <a:pt x="4" y="288"/>
                      <a:pt x="5" y="288"/>
                    </a:cubicBezTo>
                    <a:cubicBezTo>
                      <a:pt x="6" y="288"/>
                      <a:pt x="8" y="287"/>
                      <a:pt x="9" y="285"/>
                    </a:cubicBezTo>
                    <a:cubicBezTo>
                      <a:pt x="9" y="284"/>
                      <a:pt x="12" y="282"/>
                      <a:pt x="12" y="286"/>
                    </a:cubicBezTo>
                    <a:cubicBezTo>
                      <a:pt x="12" y="289"/>
                      <a:pt x="9" y="287"/>
                      <a:pt x="8" y="289"/>
                    </a:cubicBezTo>
                    <a:cubicBezTo>
                      <a:pt x="7" y="291"/>
                      <a:pt x="6" y="292"/>
                      <a:pt x="4" y="294"/>
                    </a:cubicBezTo>
                    <a:cubicBezTo>
                      <a:pt x="2" y="295"/>
                      <a:pt x="4" y="298"/>
                      <a:pt x="5" y="297"/>
                    </a:cubicBezTo>
                    <a:cubicBezTo>
                      <a:pt x="7" y="296"/>
                      <a:pt x="5" y="299"/>
                      <a:pt x="7" y="300"/>
                    </a:cubicBezTo>
                    <a:cubicBezTo>
                      <a:pt x="10" y="300"/>
                      <a:pt x="10" y="298"/>
                      <a:pt x="10" y="297"/>
                    </a:cubicBezTo>
                    <a:cubicBezTo>
                      <a:pt x="9" y="295"/>
                      <a:pt x="11" y="291"/>
                      <a:pt x="13" y="293"/>
                    </a:cubicBezTo>
                    <a:cubicBezTo>
                      <a:pt x="15" y="295"/>
                      <a:pt x="12" y="297"/>
                      <a:pt x="12" y="298"/>
                    </a:cubicBezTo>
                    <a:cubicBezTo>
                      <a:pt x="12" y="300"/>
                      <a:pt x="11" y="303"/>
                      <a:pt x="11" y="305"/>
                    </a:cubicBezTo>
                    <a:cubicBezTo>
                      <a:pt x="11" y="307"/>
                      <a:pt x="9" y="305"/>
                      <a:pt x="9" y="308"/>
                    </a:cubicBezTo>
                    <a:cubicBezTo>
                      <a:pt x="9" y="310"/>
                      <a:pt x="4" y="308"/>
                      <a:pt x="6" y="310"/>
                    </a:cubicBezTo>
                    <a:cubicBezTo>
                      <a:pt x="8" y="311"/>
                      <a:pt x="5" y="313"/>
                      <a:pt x="6" y="315"/>
                    </a:cubicBezTo>
                    <a:cubicBezTo>
                      <a:pt x="7" y="316"/>
                      <a:pt x="8" y="313"/>
                      <a:pt x="10" y="313"/>
                    </a:cubicBezTo>
                    <a:cubicBezTo>
                      <a:pt x="12" y="314"/>
                      <a:pt x="12" y="315"/>
                      <a:pt x="14" y="313"/>
                    </a:cubicBezTo>
                    <a:cubicBezTo>
                      <a:pt x="17" y="312"/>
                      <a:pt x="18" y="315"/>
                      <a:pt x="16" y="316"/>
                    </a:cubicBezTo>
                    <a:cubicBezTo>
                      <a:pt x="14" y="317"/>
                      <a:pt x="11" y="320"/>
                      <a:pt x="12" y="320"/>
                    </a:cubicBezTo>
                    <a:cubicBezTo>
                      <a:pt x="13" y="320"/>
                      <a:pt x="16" y="318"/>
                      <a:pt x="17" y="320"/>
                    </a:cubicBezTo>
                    <a:cubicBezTo>
                      <a:pt x="18" y="323"/>
                      <a:pt x="20" y="322"/>
                      <a:pt x="20" y="320"/>
                    </a:cubicBezTo>
                    <a:cubicBezTo>
                      <a:pt x="20" y="317"/>
                      <a:pt x="24" y="319"/>
                      <a:pt x="25" y="321"/>
                    </a:cubicBezTo>
                    <a:cubicBezTo>
                      <a:pt x="26" y="323"/>
                      <a:pt x="20" y="325"/>
                      <a:pt x="18" y="324"/>
                    </a:cubicBezTo>
                    <a:cubicBezTo>
                      <a:pt x="15" y="324"/>
                      <a:pt x="14" y="327"/>
                      <a:pt x="15" y="329"/>
                    </a:cubicBezTo>
                    <a:cubicBezTo>
                      <a:pt x="17" y="331"/>
                      <a:pt x="19" y="329"/>
                      <a:pt x="21" y="327"/>
                    </a:cubicBezTo>
                    <a:cubicBezTo>
                      <a:pt x="23" y="325"/>
                      <a:pt x="33" y="326"/>
                      <a:pt x="34" y="328"/>
                    </a:cubicBezTo>
                    <a:cubicBezTo>
                      <a:pt x="34" y="330"/>
                      <a:pt x="29" y="328"/>
                      <a:pt x="29" y="329"/>
                    </a:cubicBezTo>
                    <a:cubicBezTo>
                      <a:pt x="28" y="331"/>
                      <a:pt x="24" y="332"/>
                      <a:pt x="24" y="330"/>
                    </a:cubicBezTo>
                    <a:cubicBezTo>
                      <a:pt x="23" y="329"/>
                      <a:pt x="19" y="331"/>
                      <a:pt x="19" y="333"/>
                    </a:cubicBezTo>
                    <a:cubicBezTo>
                      <a:pt x="19" y="335"/>
                      <a:pt x="16" y="335"/>
                      <a:pt x="19" y="336"/>
                    </a:cubicBezTo>
                    <a:cubicBezTo>
                      <a:pt x="23" y="337"/>
                      <a:pt x="22" y="333"/>
                      <a:pt x="27" y="333"/>
                    </a:cubicBezTo>
                    <a:cubicBezTo>
                      <a:pt x="32" y="334"/>
                      <a:pt x="34" y="329"/>
                      <a:pt x="36" y="331"/>
                    </a:cubicBezTo>
                    <a:cubicBezTo>
                      <a:pt x="37" y="334"/>
                      <a:pt x="32" y="337"/>
                      <a:pt x="30" y="335"/>
                    </a:cubicBezTo>
                    <a:cubicBezTo>
                      <a:pt x="28" y="333"/>
                      <a:pt x="25" y="336"/>
                      <a:pt x="26" y="339"/>
                    </a:cubicBezTo>
                    <a:cubicBezTo>
                      <a:pt x="26" y="341"/>
                      <a:pt x="20" y="338"/>
                      <a:pt x="17" y="338"/>
                    </a:cubicBezTo>
                    <a:cubicBezTo>
                      <a:pt x="14" y="337"/>
                      <a:pt x="15" y="340"/>
                      <a:pt x="18" y="343"/>
                    </a:cubicBezTo>
                    <a:cubicBezTo>
                      <a:pt x="20" y="346"/>
                      <a:pt x="22" y="343"/>
                      <a:pt x="25" y="345"/>
                    </a:cubicBezTo>
                    <a:cubicBezTo>
                      <a:pt x="28" y="347"/>
                      <a:pt x="28" y="349"/>
                      <a:pt x="30" y="347"/>
                    </a:cubicBezTo>
                    <a:cubicBezTo>
                      <a:pt x="32" y="345"/>
                      <a:pt x="30" y="345"/>
                      <a:pt x="29" y="344"/>
                    </a:cubicBezTo>
                    <a:cubicBezTo>
                      <a:pt x="27" y="343"/>
                      <a:pt x="28" y="340"/>
                      <a:pt x="32" y="342"/>
                    </a:cubicBezTo>
                    <a:cubicBezTo>
                      <a:pt x="35" y="343"/>
                      <a:pt x="39" y="340"/>
                      <a:pt x="38" y="336"/>
                    </a:cubicBezTo>
                    <a:cubicBezTo>
                      <a:pt x="37" y="332"/>
                      <a:pt x="41" y="330"/>
                      <a:pt x="45" y="328"/>
                    </a:cubicBezTo>
                    <a:cubicBezTo>
                      <a:pt x="49" y="327"/>
                      <a:pt x="47" y="331"/>
                      <a:pt x="44" y="332"/>
                    </a:cubicBezTo>
                    <a:cubicBezTo>
                      <a:pt x="41" y="334"/>
                      <a:pt x="41" y="335"/>
                      <a:pt x="43" y="337"/>
                    </a:cubicBezTo>
                    <a:cubicBezTo>
                      <a:pt x="45" y="339"/>
                      <a:pt x="48" y="335"/>
                      <a:pt x="50" y="337"/>
                    </a:cubicBezTo>
                    <a:cubicBezTo>
                      <a:pt x="52" y="339"/>
                      <a:pt x="47" y="339"/>
                      <a:pt x="46" y="341"/>
                    </a:cubicBezTo>
                    <a:cubicBezTo>
                      <a:pt x="45" y="343"/>
                      <a:pt x="49" y="345"/>
                      <a:pt x="46" y="347"/>
                    </a:cubicBezTo>
                    <a:cubicBezTo>
                      <a:pt x="43" y="348"/>
                      <a:pt x="45" y="341"/>
                      <a:pt x="43" y="340"/>
                    </a:cubicBezTo>
                    <a:cubicBezTo>
                      <a:pt x="41" y="339"/>
                      <a:pt x="39" y="341"/>
                      <a:pt x="41" y="345"/>
                    </a:cubicBezTo>
                    <a:cubicBezTo>
                      <a:pt x="43" y="349"/>
                      <a:pt x="39" y="346"/>
                      <a:pt x="37" y="344"/>
                    </a:cubicBezTo>
                    <a:cubicBezTo>
                      <a:pt x="35" y="342"/>
                      <a:pt x="33" y="344"/>
                      <a:pt x="35" y="347"/>
                    </a:cubicBezTo>
                    <a:cubicBezTo>
                      <a:pt x="37" y="349"/>
                      <a:pt x="31" y="346"/>
                      <a:pt x="31" y="350"/>
                    </a:cubicBezTo>
                    <a:cubicBezTo>
                      <a:pt x="31" y="353"/>
                      <a:pt x="34" y="350"/>
                      <a:pt x="37" y="351"/>
                    </a:cubicBezTo>
                    <a:cubicBezTo>
                      <a:pt x="40" y="352"/>
                      <a:pt x="39" y="356"/>
                      <a:pt x="41" y="358"/>
                    </a:cubicBezTo>
                    <a:cubicBezTo>
                      <a:pt x="43" y="360"/>
                      <a:pt x="41" y="353"/>
                      <a:pt x="44" y="352"/>
                    </a:cubicBezTo>
                    <a:cubicBezTo>
                      <a:pt x="46" y="351"/>
                      <a:pt x="44" y="358"/>
                      <a:pt x="50" y="359"/>
                    </a:cubicBezTo>
                    <a:cubicBezTo>
                      <a:pt x="55" y="361"/>
                      <a:pt x="50" y="358"/>
                      <a:pt x="52" y="357"/>
                    </a:cubicBezTo>
                    <a:cubicBezTo>
                      <a:pt x="55" y="355"/>
                      <a:pt x="58" y="362"/>
                      <a:pt x="61" y="363"/>
                    </a:cubicBezTo>
                    <a:cubicBezTo>
                      <a:pt x="63" y="363"/>
                      <a:pt x="62" y="359"/>
                      <a:pt x="60" y="357"/>
                    </a:cubicBezTo>
                    <a:cubicBezTo>
                      <a:pt x="58" y="355"/>
                      <a:pt x="62" y="356"/>
                      <a:pt x="64" y="357"/>
                    </a:cubicBezTo>
                    <a:cubicBezTo>
                      <a:pt x="67" y="358"/>
                      <a:pt x="69" y="359"/>
                      <a:pt x="70" y="357"/>
                    </a:cubicBezTo>
                    <a:cubicBezTo>
                      <a:pt x="70" y="356"/>
                      <a:pt x="70" y="356"/>
                      <a:pt x="71" y="356"/>
                    </a:cubicBezTo>
                    <a:cubicBezTo>
                      <a:pt x="68" y="354"/>
                      <a:pt x="59" y="356"/>
                      <a:pt x="57" y="355"/>
                    </a:cubicBezTo>
                    <a:cubicBezTo>
                      <a:pt x="56" y="355"/>
                      <a:pt x="57" y="334"/>
                      <a:pt x="57" y="329"/>
                    </a:cubicBezTo>
                    <a:cubicBezTo>
                      <a:pt x="57" y="329"/>
                      <a:pt x="57" y="329"/>
                      <a:pt x="57" y="329"/>
                    </a:cubicBezTo>
                    <a:cubicBezTo>
                      <a:pt x="55" y="329"/>
                      <a:pt x="49" y="329"/>
                      <a:pt x="50" y="326"/>
                    </a:cubicBezTo>
                    <a:cubicBezTo>
                      <a:pt x="50" y="325"/>
                      <a:pt x="51" y="325"/>
                      <a:pt x="51" y="325"/>
                    </a:cubicBezTo>
                    <a:cubicBezTo>
                      <a:pt x="50" y="324"/>
                      <a:pt x="49" y="323"/>
                      <a:pt x="47" y="322"/>
                    </a:cubicBezTo>
                    <a:cubicBezTo>
                      <a:pt x="43" y="321"/>
                      <a:pt x="35" y="322"/>
                      <a:pt x="33" y="3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6" name="Freeform 111">
                <a:extLst>
                  <a:ext uri="{FF2B5EF4-FFF2-40B4-BE49-F238E27FC236}">
                    <a16:creationId xmlns:a16="http://schemas.microsoft.com/office/drawing/2014/main" id="{CAF8BEC8-9831-4393-BCE1-E35A74E06F4F}"/>
                  </a:ext>
                </a:extLst>
              </p:cNvPr>
              <p:cNvSpPr>
                <a:spLocks/>
              </p:cNvSpPr>
              <p:nvPr/>
            </p:nvSpPr>
            <p:spPr bwMode="auto">
              <a:xfrm>
                <a:off x="3745291" y="4454923"/>
                <a:ext cx="163114" cy="166878"/>
              </a:xfrm>
              <a:custGeom>
                <a:avLst/>
                <a:gdLst>
                  <a:gd name="T0" fmla="*/ 69 w 71"/>
                  <a:gd name="T1" fmla="*/ 39 h 72"/>
                  <a:gd name="T2" fmla="*/ 62 w 71"/>
                  <a:gd name="T3" fmla="*/ 40 h 72"/>
                  <a:gd name="T4" fmla="*/ 58 w 71"/>
                  <a:gd name="T5" fmla="*/ 31 h 72"/>
                  <a:gd name="T6" fmla="*/ 52 w 71"/>
                  <a:gd name="T7" fmla="*/ 24 h 72"/>
                  <a:gd name="T8" fmla="*/ 45 w 71"/>
                  <a:gd name="T9" fmla="*/ 24 h 72"/>
                  <a:gd name="T10" fmla="*/ 41 w 71"/>
                  <a:gd name="T11" fmla="*/ 17 h 72"/>
                  <a:gd name="T12" fmla="*/ 40 w 71"/>
                  <a:gd name="T13" fmla="*/ 7 h 72"/>
                  <a:gd name="T14" fmla="*/ 40 w 71"/>
                  <a:gd name="T15" fmla="*/ 3 h 72"/>
                  <a:gd name="T16" fmla="*/ 38 w 71"/>
                  <a:gd name="T17" fmla="*/ 3 h 72"/>
                  <a:gd name="T18" fmla="*/ 31 w 71"/>
                  <a:gd name="T19" fmla="*/ 0 h 72"/>
                  <a:gd name="T20" fmla="*/ 21 w 71"/>
                  <a:gd name="T21" fmla="*/ 1 h 72"/>
                  <a:gd name="T22" fmla="*/ 12 w 71"/>
                  <a:gd name="T23" fmla="*/ 3 h 72"/>
                  <a:gd name="T24" fmla="*/ 5 w 71"/>
                  <a:gd name="T25" fmla="*/ 10 h 72"/>
                  <a:gd name="T26" fmla="*/ 3 w 71"/>
                  <a:gd name="T27" fmla="*/ 23 h 72"/>
                  <a:gd name="T28" fmla="*/ 0 w 71"/>
                  <a:gd name="T29" fmla="*/ 23 h 72"/>
                  <a:gd name="T30" fmla="*/ 11 w 71"/>
                  <a:gd name="T31" fmla="*/ 34 h 72"/>
                  <a:gd name="T32" fmla="*/ 20 w 71"/>
                  <a:gd name="T33" fmla="*/ 40 h 72"/>
                  <a:gd name="T34" fmla="*/ 29 w 71"/>
                  <a:gd name="T35" fmla="*/ 44 h 72"/>
                  <a:gd name="T36" fmla="*/ 44 w 71"/>
                  <a:gd name="T37" fmla="*/ 52 h 72"/>
                  <a:gd name="T38" fmla="*/ 38 w 71"/>
                  <a:gd name="T39" fmla="*/ 62 h 72"/>
                  <a:gd name="T40" fmla="*/ 35 w 71"/>
                  <a:gd name="T41" fmla="*/ 68 h 72"/>
                  <a:gd name="T42" fmla="*/ 43 w 71"/>
                  <a:gd name="T43" fmla="*/ 69 h 72"/>
                  <a:gd name="T44" fmla="*/ 50 w 71"/>
                  <a:gd name="T45" fmla="*/ 70 h 72"/>
                  <a:gd name="T46" fmla="*/ 57 w 71"/>
                  <a:gd name="T47" fmla="*/ 69 h 72"/>
                  <a:gd name="T48" fmla="*/ 64 w 71"/>
                  <a:gd name="T49" fmla="*/ 66 h 72"/>
                  <a:gd name="T50" fmla="*/ 68 w 71"/>
                  <a:gd name="T51" fmla="*/ 54 h 72"/>
                  <a:gd name="T52" fmla="*/ 69 w 71"/>
                  <a:gd name="T5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2">
                    <a:moveTo>
                      <a:pt x="69" y="39"/>
                    </a:moveTo>
                    <a:cubicBezTo>
                      <a:pt x="66" y="37"/>
                      <a:pt x="63" y="40"/>
                      <a:pt x="62" y="40"/>
                    </a:cubicBezTo>
                    <a:cubicBezTo>
                      <a:pt x="61" y="40"/>
                      <a:pt x="59" y="34"/>
                      <a:pt x="58" y="31"/>
                    </a:cubicBezTo>
                    <a:cubicBezTo>
                      <a:pt x="57" y="28"/>
                      <a:pt x="54" y="23"/>
                      <a:pt x="52" y="24"/>
                    </a:cubicBezTo>
                    <a:cubicBezTo>
                      <a:pt x="50" y="26"/>
                      <a:pt x="51" y="24"/>
                      <a:pt x="45" y="24"/>
                    </a:cubicBezTo>
                    <a:cubicBezTo>
                      <a:pt x="40" y="23"/>
                      <a:pt x="40" y="22"/>
                      <a:pt x="41" y="17"/>
                    </a:cubicBezTo>
                    <a:cubicBezTo>
                      <a:pt x="43" y="12"/>
                      <a:pt x="38" y="8"/>
                      <a:pt x="40" y="7"/>
                    </a:cubicBezTo>
                    <a:cubicBezTo>
                      <a:pt x="41" y="6"/>
                      <a:pt x="41" y="5"/>
                      <a:pt x="40" y="3"/>
                    </a:cubicBezTo>
                    <a:cubicBezTo>
                      <a:pt x="39" y="3"/>
                      <a:pt x="39" y="3"/>
                      <a:pt x="38" y="3"/>
                    </a:cubicBezTo>
                    <a:cubicBezTo>
                      <a:pt x="36" y="3"/>
                      <a:pt x="34" y="0"/>
                      <a:pt x="31" y="0"/>
                    </a:cubicBezTo>
                    <a:cubicBezTo>
                      <a:pt x="27" y="0"/>
                      <a:pt x="24" y="0"/>
                      <a:pt x="21" y="1"/>
                    </a:cubicBezTo>
                    <a:cubicBezTo>
                      <a:pt x="19" y="2"/>
                      <a:pt x="14" y="1"/>
                      <a:pt x="12" y="3"/>
                    </a:cubicBezTo>
                    <a:cubicBezTo>
                      <a:pt x="9" y="5"/>
                      <a:pt x="5" y="9"/>
                      <a:pt x="5" y="10"/>
                    </a:cubicBezTo>
                    <a:cubicBezTo>
                      <a:pt x="6" y="12"/>
                      <a:pt x="4" y="22"/>
                      <a:pt x="3" y="23"/>
                    </a:cubicBezTo>
                    <a:cubicBezTo>
                      <a:pt x="3" y="23"/>
                      <a:pt x="1" y="23"/>
                      <a:pt x="0" y="23"/>
                    </a:cubicBezTo>
                    <a:cubicBezTo>
                      <a:pt x="2" y="26"/>
                      <a:pt x="8" y="32"/>
                      <a:pt x="11" y="34"/>
                    </a:cubicBezTo>
                    <a:cubicBezTo>
                      <a:pt x="16" y="37"/>
                      <a:pt x="15" y="39"/>
                      <a:pt x="20" y="40"/>
                    </a:cubicBezTo>
                    <a:cubicBezTo>
                      <a:pt x="25" y="40"/>
                      <a:pt x="28" y="42"/>
                      <a:pt x="29" y="44"/>
                    </a:cubicBezTo>
                    <a:cubicBezTo>
                      <a:pt x="31" y="46"/>
                      <a:pt x="43" y="50"/>
                      <a:pt x="44" y="52"/>
                    </a:cubicBezTo>
                    <a:cubicBezTo>
                      <a:pt x="45" y="53"/>
                      <a:pt x="38" y="58"/>
                      <a:pt x="38" y="62"/>
                    </a:cubicBezTo>
                    <a:cubicBezTo>
                      <a:pt x="38" y="67"/>
                      <a:pt x="35" y="66"/>
                      <a:pt x="35" y="68"/>
                    </a:cubicBezTo>
                    <a:cubicBezTo>
                      <a:pt x="35" y="69"/>
                      <a:pt x="41" y="68"/>
                      <a:pt x="43" y="69"/>
                    </a:cubicBezTo>
                    <a:cubicBezTo>
                      <a:pt x="45" y="71"/>
                      <a:pt x="48" y="69"/>
                      <a:pt x="50" y="70"/>
                    </a:cubicBezTo>
                    <a:cubicBezTo>
                      <a:pt x="53" y="72"/>
                      <a:pt x="56" y="68"/>
                      <a:pt x="57" y="69"/>
                    </a:cubicBezTo>
                    <a:cubicBezTo>
                      <a:pt x="59" y="69"/>
                      <a:pt x="61" y="65"/>
                      <a:pt x="64" y="66"/>
                    </a:cubicBezTo>
                    <a:cubicBezTo>
                      <a:pt x="66" y="66"/>
                      <a:pt x="68" y="57"/>
                      <a:pt x="68" y="54"/>
                    </a:cubicBezTo>
                    <a:cubicBezTo>
                      <a:pt x="67" y="50"/>
                      <a:pt x="71" y="40"/>
                      <a:pt x="69"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7" name="Freeform 112">
                <a:extLst>
                  <a:ext uri="{FF2B5EF4-FFF2-40B4-BE49-F238E27FC236}">
                    <a16:creationId xmlns:a16="http://schemas.microsoft.com/office/drawing/2014/main" id="{A1C7D987-A3AC-4853-BD12-A9F973854CFF}"/>
                  </a:ext>
                </a:extLst>
              </p:cNvPr>
              <p:cNvSpPr>
                <a:spLocks/>
              </p:cNvSpPr>
              <p:nvPr/>
            </p:nvSpPr>
            <p:spPr bwMode="auto">
              <a:xfrm>
                <a:off x="3313665" y="3881514"/>
                <a:ext cx="62736" cy="50189"/>
              </a:xfrm>
              <a:custGeom>
                <a:avLst/>
                <a:gdLst>
                  <a:gd name="T0" fmla="*/ 26 w 27"/>
                  <a:gd name="T1" fmla="*/ 17 h 22"/>
                  <a:gd name="T2" fmla="*/ 27 w 27"/>
                  <a:gd name="T3" fmla="*/ 12 h 22"/>
                  <a:gd name="T4" fmla="*/ 19 w 27"/>
                  <a:gd name="T5" fmla="*/ 2 h 22"/>
                  <a:gd name="T6" fmla="*/ 15 w 27"/>
                  <a:gd name="T7" fmla="*/ 2 h 22"/>
                  <a:gd name="T8" fmla="*/ 7 w 27"/>
                  <a:gd name="T9" fmla="*/ 0 h 22"/>
                  <a:gd name="T10" fmla="*/ 3 w 27"/>
                  <a:gd name="T11" fmla="*/ 0 h 22"/>
                  <a:gd name="T12" fmla="*/ 2 w 27"/>
                  <a:gd name="T13" fmla="*/ 3 h 22"/>
                  <a:gd name="T14" fmla="*/ 4 w 27"/>
                  <a:gd name="T15" fmla="*/ 10 h 22"/>
                  <a:gd name="T16" fmla="*/ 9 w 27"/>
                  <a:gd name="T17" fmla="*/ 9 h 22"/>
                  <a:gd name="T18" fmla="*/ 12 w 27"/>
                  <a:gd name="T19" fmla="*/ 12 h 22"/>
                  <a:gd name="T20" fmla="*/ 18 w 27"/>
                  <a:gd name="T21" fmla="*/ 17 h 22"/>
                  <a:gd name="T22" fmla="*/ 23 w 27"/>
                  <a:gd name="T23" fmla="*/ 22 h 22"/>
                  <a:gd name="T24" fmla="*/ 25 w 27"/>
                  <a:gd name="T25" fmla="*/ 22 h 22"/>
                  <a:gd name="T26" fmla="*/ 26 w 27"/>
                  <a:gd name="T2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2">
                    <a:moveTo>
                      <a:pt x="26" y="17"/>
                    </a:moveTo>
                    <a:cubicBezTo>
                      <a:pt x="25" y="16"/>
                      <a:pt x="26" y="14"/>
                      <a:pt x="27" y="12"/>
                    </a:cubicBezTo>
                    <a:cubicBezTo>
                      <a:pt x="24" y="9"/>
                      <a:pt x="21" y="5"/>
                      <a:pt x="19" y="2"/>
                    </a:cubicBezTo>
                    <a:cubicBezTo>
                      <a:pt x="17" y="2"/>
                      <a:pt x="16" y="2"/>
                      <a:pt x="15" y="2"/>
                    </a:cubicBezTo>
                    <a:cubicBezTo>
                      <a:pt x="13" y="0"/>
                      <a:pt x="9" y="1"/>
                      <a:pt x="7" y="0"/>
                    </a:cubicBezTo>
                    <a:cubicBezTo>
                      <a:pt x="6" y="0"/>
                      <a:pt x="4" y="0"/>
                      <a:pt x="3" y="0"/>
                    </a:cubicBezTo>
                    <a:cubicBezTo>
                      <a:pt x="3" y="2"/>
                      <a:pt x="3" y="3"/>
                      <a:pt x="2" y="3"/>
                    </a:cubicBezTo>
                    <a:cubicBezTo>
                      <a:pt x="0" y="4"/>
                      <a:pt x="0" y="9"/>
                      <a:pt x="4" y="10"/>
                    </a:cubicBezTo>
                    <a:cubicBezTo>
                      <a:pt x="8" y="12"/>
                      <a:pt x="7" y="9"/>
                      <a:pt x="9" y="9"/>
                    </a:cubicBezTo>
                    <a:cubicBezTo>
                      <a:pt x="11" y="9"/>
                      <a:pt x="11" y="12"/>
                      <a:pt x="12" y="12"/>
                    </a:cubicBezTo>
                    <a:cubicBezTo>
                      <a:pt x="14" y="12"/>
                      <a:pt x="18" y="15"/>
                      <a:pt x="18" y="17"/>
                    </a:cubicBezTo>
                    <a:cubicBezTo>
                      <a:pt x="18" y="20"/>
                      <a:pt x="20" y="22"/>
                      <a:pt x="23" y="22"/>
                    </a:cubicBezTo>
                    <a:cubicBezTo>
                      <a:pt x="23" y="22"/>
                      <a:pt x="24" y="22"/>
                      <a:pt x="25" y="22"/>
                    </a:cubicBezTo>
                    <a:cubicBezTo>
                      <a:pt x="25" y="20"/>
                      <a:pt x="26" y="18"/>
                      <a:pt x="26" y="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8" name="Freeform 113">
                <a:extLst>
                  <a:ext uri="{FF2B5EF4-FFF2-40B4-BE49-F238E27FC236}">
                    <a16:creationId xmlns:a16="http://schemas.microsoft.com/office/drawing/2014/main" id="{D64ED58E-8736-4D7C-B612-0BAA5A6C4770}"/>
                  </a:ext>
                </a:extLst>
              </p:cNvPr>
              <p:cNvSpPr>
                <a:spLocks/>
              </p:cNvSpPr>
              <p:nvPr/>
            </p:nvSpPr>
            <p:spPr bwMode="auto">
              <a:xfrm>
                <a:off x="3371383" y="3906608"/>
                <a:ext cx="109161" cy="50189"/>
              </a:xfrm>
              <a:custGeom>
                <a:avLst/>
                <a:gdLst>
                  <a:gd name="T0" fmla="*/ 42 w 47"/>
                  <a:gd name="T1" fmla="*/ 6 h 22"/>
                  <a:gd name="T2" fmla="*/ 30 w 47"/>
                  <a:gd name="T3" fmla="*/ 1 h 22"/>
                  <a:gd name="T4" fmla="*/ 19 w 47"/>
                  <a:gd name="T5" fmla="*/ 5 h 22"/>
                  <a:gd name="T6" fmla="*/ 6 w 47"/>
                  <a:gd name="T7" fmla="*/ 5 h 22"/>
                  <a:gd name="T8" fmla="*/ 2 w 47"/>
                  <a:gd name="T9" fmla="*/ 1 h 22"/>
                  <a:gd name="T10" fmla="*/ 1 w 47"/>
                  <a:gd name="T11" fmla="*/ 6 h 22"/>
                  <a:gd name="T12" fmla="*/ 0 w 47"/>
                  <a:gd name="T13" fmla="*/ 11 h 22"/>
                  <a:gd name="T14" fmla="*/ 10 w 47"/>
                  <a:gd name="T15" fmla="*/ 15 h 22"/>
                  <a:gd name="T16" fmla="*/ 16 w 47"/>
                  <a:gd name="T17" fmla="*/ 19 h 22"/>
                  <a:gd name="T18" fmla="*/ 22 w 47"/>
                  <a:gd name="T19" fmla="*/ 18 h 22"/>
                  <a:gd name="T20" fmla="*/ 20 w 47"/>
                  <a:gd name="T21" fmla="*/ 13 h 22"/>
                  <a:gd name="T22" fmla="*/ 24 w 47"/>
                  <a:gd name="T23" fmla="*/ 9 h 22"/>
                  <a:gd name="T24" fmla="*/ 33 w 47"/>
                  <a:gd name="T25" fmla="*/ 6 h 22"/>
                  <a:gd name="T26" fmla="*/ 35 w 47"/>
                  <a:gd name="T27" fmla="*/ 12 h 22"/>
                  <a:gd name="T28" fmla="*/ 40 w 47"/>
                  <a:gd name="T29" fmla="*/ 20 h 22"/>
                  <a:gd name="T30" fmla="*/ 46 w 47"/>
                  <a:gd name="T31" fmla="*/ 15 h 22"/>
                  <a:gd name="T32" fmla="*/ 47 w 47"/>
                  <a:gd name="T33" fmla="*/ 13 h 22"/>
                  <a:gd name="T34" fmla="*/ 42 w 47"/>
                  <a:gd name="T35"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
                    <a:moveTo>
                      <a:pt x="42" y="6"/>
                    </a:moveTo>
                    <a:cubicBezTo>
                      <a:pt x="39" y="2"/>
                      <a:pt x="34" y="2"/>
                      <a:pt x="30" y="1"/>
                    </a:cubicBezTo>
                    <a:cubicBezTo>
                      <a:pt x="27" y="0"/>
                      <a:pt x="23" y="1"/>
                      <a:pt x="19" y="5"/>
                    </a:cubicBezTo>
                    <a:cubicBezTo>
                      <a:pt x="15" y="9"/>
                      <a:pt x="10" y="7"/>
                      <a:pt x="6" y="5"/>
                    </a:cubicBezTo>
                    <a:cubicBezTo>
                      <a:pt x="5" y="4"/>
                      <a:pt x="4" y="3"/>
                      <a:pt x="2" y="1"/>
                    </a:cubicBezTo>
                    <a:cubicBezTo>
                      <a:pt x="1" y="3"/>
                      <a:pt x="0" y="5"/>
                      <a:pt x="1" y="6"/>
                    </a:cubicBezTo>
                    <a:cubicBezTo>
                      <a:pt x="1" y="7"/>
                      <a:pt x="0" y="9"/>
                      <a:pt x="0" y="11"/>
                    </a:cubicBezTo>
                    <a:cubicBezTo>
                      <a:pt x="3" y="11"/>
                      <a:pt x="8" y="13"/>
                      <a:pt x="10" y="15"/>
                    </a:cubicBezTo>
                    <a:cubicBezTo>
                      <a:pt x="13" y="19"/>
                      <a:pt x="14" y="16"/>
                      <a:pt x="16" y="19"/>
                    </a:cubicBezTo>
                    <a:cubicBezTo>
                      <a:pt x="18" y="22"/>
                      <a:pt x="21" y="20"/>
                      <a:pt x="22" y="18"/>
                    </a:cubicBezTo>
                    <a:cubicBezTo>
                      <a:pt x="23" y="16"/>
                      <a:pt x="20" y="15"/>
                      <a:pt x="20" y="13"/>
                    </a:cubicBezTo>
                    <a:cubicBezTo>
                      <a:pt x="19" y="11"/>
                      <a:pt x="23" y="12"/>
                      <a:pt x="24" y="9"/>
                    </a:cubicBezTo>
                    <a:cubicBezTo>
                      <a:pt x="25" y="7"/>
                      <a:pt x="31" y="5"/>
                      <a:pt x="33" y="6"/>
                    </a:cubicBezTo>
                    <a:cubicBezTo>
                      <a:pt x="36" y="8"/>
                      <a:pt x="38" y="9"/>
                      <a:pt x="35" y="12"/>
                    </a:cubicBezTo>
                    <a:cubicBezTo>
                      <a:pt x="34" y="14"/>
                      <a:pt x="37" y="18"/>
                      <a:pt x="40" y="20"/>
                    </a:cubicBezTo>
                    <a:cubicBezTo>
                      <a:pt x="42" y="18"/>
                      <a:pt x="45" y="16"/>
                      <a:pt x="46" y="15"/>
                    </a:cubicBezTo>
                    <a:cubicBezTo>
                      <a:pt x="46" y="15"/>
                      <a:pt x="46" y="14"/>
                      <a:pt x="47" y="13"/>
                    </a:cubicBezTo>
                    <a:cubicBezTo>
                      <a:pt x="45" y="12"/>
                      <a:pt x="44" y="9"/>
                      <a:pt x="42"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9" name="Freeform 114">
                <a:extLst>
                  <a:ext uri="{FF2B5EF4-FFF2-40B4-BE49-F238E27FC236}">
                    <a16:creationId xmlns:a16="http://schemas.microsoft.com/office/drawing/2014/main" id="{1F795A2E-FD9C-4D72-93F5-BF9AE66764D8}"/>
                  </a:ext>
                </a:extLst>
              </p:cNvPr>
              <p:cNvSpPr>
                <a:spLocks/>
              </p:cNvSpPr>
              <p:nvPr/>
            </p:nvSpPr>
            <p:spPr bwMode="auto">
              <a:xfrm>
                <a:off x="3445411" y="3851400"/>
                <a:ext cx="220832" cy="316191"/>
              </a:xfrm>
              <a:custGeom>
                <a:avLst/>
                <a:gdLst>
                  <a:gd name="T0" fmla="*/ 15 w 96"/>
                  <a:gd name="T1" fmla="*/ 100 h 137"/>
                  <a:gd name="T2" fmla="*/ 21 w 96"/>
                  <a:gd name="T3" fmla="*/ 100 h 137"/>
                  <a:gd name="T4" fmla="*/ 26 w 96"/>
                  <a:gd name="T5" fmla="*/ 105 h 137"/>
                  <a:gd name="T6" fmla="*/ 27 w 96"/>
                  <a:gd name="T7" fmla="*/ 105 h 137"/>
                  <a:gd name="T8" fmla="*/ 34 w 96"/>
                  <a:gd name="T9" fmla="*/ 105 h 137"/>
                  <a:gd name="T10" fmla="*/ 39 w 96"/>
                  <a:gd name="T11" fmla="*/ 112 h 137"/>
                  <a:gd name="T12" fmla="*/ 44 w 96"/>
                  <a:gd name="T13" fmla="*/ 117 h 137"/>
                  <a:gd name="T14" fmla="*/ 47 w 96"/>
                  <a:gd name="T15" fmla="*/ 122 h 137"/>
                  <a:gd name="T16" fmla="*/ 56 w 96"/>
                  <a:gd name="T17" fmla="*/ 123 h 137"/>
                  <a:gd name="T18" fmla="*/ 61 w 96"/>
                  <a:gd name="T19" fmla="*/ 122 h 137"/>
                  <a:gd name="T20" fmla="*/ 66 w 96"/>
                  <a:gd name="T21" fmla="*/ 122 h 137"/>
                  <a:gd name="T22" fmla="*/ 72 w 96"/>
                  <a:gd name="T23" fmla="*/ 127 h 137"/>
                  <a:gd name="T24" fmla="*/ 68 w 96"/>
                  <a:gd name="T25" fmla="*/ 133 h 137"/>
                  <a:gd name="T26" fmla="*/ 72 w 96"/>
                  <a:gd name="T27" fmla="*/ 137 h 137"/>
                  <a:gd name="T28" fmla="*/ 73 w 96"/>
                  <a:gd name="T29" fmla="*/ 137 h 137"/>
                  <a:gd name="T30" fmla="*/ 76 w 96"/>
                  <a:gd name="T31" fmla="*/ 126 h 137"/>
                  <a:gd name="T32" fmla="*/ 78 w 96"/>
                  <a:gd name="T33" fmla="*/ 115 h 137"/>
                  <a:gd name="T34" fmla="*/ 72 w 96"/>
                  <a:gd name="T35" fmla="*/ 102 h 137"/>
                  <a:gd name="T36" fmla="*/ 78 w 96"/>
                  <a:gd name="T37" fmla="*/ 98 h 137"/>
                  <a:gd name="T38" fmla="*/ 76 w 96"/>
                  <a:gd name="T39" fmla="*/ 95 h 137"/>
                  <a:gd name="T40" fmla="*/ 74 w 96"/>
                  <a:gd name="T41" fmla="*/ 90 h 137"/>
                  <a:gd name="T42" fmla="*/ 86 w 96"/>
                  <a:gd name="T43" fmla="*/ 89 h 137"/>
                  <a:gd name="T44" fmla="*/ 95 w 96"/>
                  <a:gd name="T45" fmla="*/ 86 h 137"/>
                  <a:gd name="T46" fmla="*/ 94 w 96"/>
                  <a:gd name="T47" fmla="*/ 82 h 137"/>
                  <a:gd name="T48" fmla="*/ 94 w 96"/>
                  <a:gd name="T49" fmla="*/ 76 h 137"/>
                  <a:gd name="T50" fmla="*/ 91 w 96"/>
                  <a:gd name="T51" fmla="*/ 70 h 137"/>
                  <a:gd name="T52" fmla="*/ 93 w 96"/>
                  <a:gd name="T53" fmla="*/ 55 h 137"/>
                  <a:gd name="T54" fmla="*/ 84 w 96"/>
                  <a:gd name="T55" fmla="*/ 53 h 137"/>
                  <a:gd name="T56" fmla="*/ 72 w 96"/>
                  <a:gd name="T57" fmla="*/ 48 h 137"/>
                  <a:gd name="T58" fmla="*/ 59 w 96"/>
                  <a:gd name="T59" fmla="*/ 47 h 137"/>
                  <a:gd name="T60" fmla="*/ 53 w 96"/>
                  <a:gd name="T61" fmla="*/ 36 h 137"/>
                  <a:gd name="T62" fmla="*/ 50 w 96"/>
                  <a:gd name="T63" fmla="*/ 31 h 137"/>
                  <a:gd name="T64" fmla="*/ 46 w 96"/>
                  <a:gd name="T65" fmla="*/ 29 h 137"/>
                  <a:gd name="T66" fmla="*/ 47 w 96"/>
                  <a:gd name="T67" fmla="*/ 25 h 137"/>
                  <a:gd name="T68" fmla="*/ 48 w 96"/>
                  <a:gd name="T69" fmla="*/ 19 h 137"/>
                  <a:gd name="T70" fmla="*/ 55 w 96"/>
                  <a:gd name="T71" fmla="*/ 10 h 137"/>
                  <a:gd name="T72" fmla="*/ 58 w 96"/>
                  <a:gd name="T73" fmla="*/ 9 h 137"/>
                  <a:gd name="T74" fmla="*/ 60 w 96"/>
                  <a:gd name="T75" fmla="*/ 7 h 137"/>
                  <a:gd name="T76" fmla="*/ 62 w 96"/>
                  <a:gd name="T77" fmla="*/ 2 h 137"/>
                  <a:gd name="T78" fmla="*/ 53 w 96"/>
                  <a:gd name="T79" fmla="*/ 6 h 137"/>
                  <a:gd name="T80" fmla="*/ 46 w 96"/>
                  <a:gd name="T81" fmla="*/ 11 h 137"/>
                  <a:gd name="T82" fmla="*/ 38 w 96"/>
                  <a:gd name="T83" fmla="*/ 13 h 137"/>
                  <a:gd name="T84" fmla="*/ 35 w 96"/>
                  <a:gd name="T85" fmla="*/ 12 h 137"/>
                  <a:gd name="T86" fmla="*/ 27 w 96"/>
                  <a:gd name="T87" fmla="*/ 19 h 137"/>
                  <a:gd name="T88" fmla="*/ 24 w 96"/>
                  <a:gd name="T89" fmla="*/ 27 h 137"/>
                  <a:gd name="T90" fmla="*/ 16 w 96"/>
                  <a:gd name="T91" fmla="*/ 36 h 137"/>
                  <a:gd name="T92" fmla="*/ 15 w 96"/>
                  <a:gd name="T93" fmla="*/ 37 h 137"/>
                  <a:gd name="T94" fmla="*/ 14 w 96"/>
                  <a:gd name="T95" fmla="*/ 39 h 137"/>
                  <a:gd name="T96" fmla="*/ 8 w 96"/>
                  <a:gd name="T97" fmla="*/ 44 h 137"/>
                  <a:gd name="T98" fmla="*/ 11 w 96"/>
                  <a:gd name="T99" fmla="*/ 47 h 137"/>
                  <a:gd name="T100" fmla="*/ 12 w 96"/>
                  <a:gd name="T101" fmla="*/ 53 h 137"/>
                  <a:gd name="T102" fmla="*/ 12 w 96"/>
                  <a:gd name="T103" fmla="*/ 58 h 137"/>
                  <a:gd name="T104" fmla="*/ 14 w 96"/>
                  <a:gd name="T105" fmla="*/ 70 h 137"/>
                  <a:gd name="T106" fmla="*/ 12 w 96"/>
                  <a:gd name="T107" fmla="*/ 77 h 137"/>
                  <a:gd name="T108" fmla="*/ 5 w 96"/>
                  <a:gd name="T109" fmla="*/ 82 h 137"/>
                  <a:gd name="T110" fmla="*/ 1 w 96"/>
                  <a:gd name="T111" fmla="*/ 88 h 137"/>
                  <a:gd name="T112" fmla="*/ 0 w 96"/>
                  <a:gd name="T113" fmla="*/ 91 h 137"/>
                  <a:gd name="T114" fmla="*/ 10 w 96"/>
                  <a:gd name="T115" fmla="*/ 96 h 137"/>
                  <a:gd name="T116" fmla="*/ 15 w 96"/>
                  <a:gd name="T117" fmla="*/ 10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137">
                    <a:moveTo>
                      <a:pt x="15" y="100"/>
                    </a:moveTo>
                    <a:cubicBezTo>
                      <a:pt x="17" y="102"/>
                      <a:pt x="20" y="101"/>
                      <a:pt x="21" y="100"/>
                    </a:cubicBezTo>
                    <a:cubicBezTo>
                      <a:pt x="21" y="99"/>
                      <a:pt x="23" y="101"/>
                      <a:pt x="26" y="105"/>
                    </a:cubicBezTo>
                    <a:cubicBezTo>
                      <a:pt x="27" y="105"/>
                      <a:pt x="27" y="105"/>
                      <a:pt x="27" y="105"/>
                    </a:cubicBezTo>
                    <a:cubicBezTo>
                      <a:pt x="29" y="105"/>
                      <a:pt x="32" y="104"/>
                      <a:pt x="34" y="105"/>
                    </a:cubicBezTo>
                    <a:cubicBezTo>
                      <a:pt x="36" y="106"/>
                      <a:pt x="35" y="111"/>
                      <a:pt x="39" y="112"/>
                    </a:cubicBezTo>
                    <a:cubicBezTo>
                      <a:pt x="42" y="112"/>
                      <a:pt x="44" y="115"/>
                      <a:pt x="44" y="117"/>
                    </a:cubicBezTo>
                    <a:cubicBezTo>
                      <a:pt x="43" y="118"/>
                      <a:pt x="47" y="119"/>
                      <a:pt x="47" y="122"/>
                    </a:cubicBezTo>
                    <a:cubicBezTo>
                      <a:pt x="46" y="124"/>
                      <a:pt x="55" y="124"/>
                      <a:pt x="56" y="123"/>
                    </a:cubicBezTo>
                    <a:cubicBezTo>
                      <a:pt x="57" y="122"/>
                      <a:pt x="59" y="121"/>
                      <a:pt x="61" y="122"/>
                    </a:cubicBezTo>
                    <a:cubicBezTo>
                      <a:pt x="62" y="123"/>
                      <a:pt x="65" y="121"/>
                      <a:pt x="66" y="122"/>
                    </a:cubicBezTo>
                    <a:cubicBezTo>
                      <a:pt x="67" y="122"/>
                      <a:pt x="73" y="125"/>
                      <a:pt x="72" y="127"/>
                    </a:cubicBezTo>
                    <a:cubicBezTo>
                      <a:pt x="71" y="129"/>
                      <a:pt x="67" y="132"/>
                      <a:pt x="68" y="133"/>
                    </a:cubicBezTo>
                    <a:cubicBezTo>
                      <a:pt x="68" y="135"/>
                      <a:pt x="71" y="136"/>
                      <a:pt x="72" y="137"/>
                    </a:cubicBezTo>
                    <a:cubicBezTo>
                      <a:pt x="73" y="137"/>
                      <a:pt x="73" y="137"/>
                      <a:pt x="73" y="137"/>
                    </a:cubicBezTo>
                    <a:cubicBezTo>
                      <a:pt x="75" y="137"/>
                      <a:pt x="76" y="129"/>
                      <a:pt x="76" y="126"/>
                    </a:cubicBezTo>
                    <a:cubicBezTo>
                      <a:pt x="76" y="124"/>
                      <a:pt x="77" y="118"/>
                      <a:pt x="78" y="115"/>
                    </a:cubicBezTo>
                    <a:cubicBezTo>
                      <a:pt x="79" y="111"/>
                      <a:pt x="72" y="107"/>
                      <a:pt x="72" y="102"/>
                    </a:cubicBezTo>
                    <a:cubicBezTo>
                      <a:pt x="72" y="97"/>
                      <a:pt x="75" y="100"/>
                      <a:pt x="78" y="98"/>
                    </a:cubicBezTo>
                    <a:cubicBezTo>
                      <a:pt x="81" y="96"/>
                      <a:pt x="78" y="95"/>
                      <a:pt x="76" y="95"/>
                    </a:cubicBezTo>
                    <a:cubicBezTo>
                      <a:pt x="75" y="94"/>
                      <a:pt x="74" y="92"/>
                      <a:pt x="74" y="90"/>
                    </a:cubicBezTo>
                    <a:cubicBezTo>
                      <a:pt x="75" y="89"/>
                      <a:pt x="83" y="89"/>
                      <a:pt x="86" y="89"/>
                    </a:cubicBezTo>
                    <a:cubicBezTo>
                      <a:pt x="89" y="89"/>
                      <a:pt x="95" y="87"/>
                      <a:pt x="95" y="86"/>
                    </a:cubicBezTo>
                    <a:cubicBezTo>
                      <a:pt x="95" y="86"/>
                      <a:pt x="96" y="84"/>
                      <a:pt x="94" y="82"/>
                    </a:cubicBezTo>
                    <a:cubicBezTo>
                      <a:pt x="92" y="81"/>
                      <a:pt x="92" y="78"/>
                      <a:pt x="94" y="76"/>
                    </a:cubicBezTo>
                    <a:cubicBezTo>
                      <a:pt x="96" y="74"/>
                      <a:pt x="93" y="72"/>
                      <a:pt x="91" y="70"/>
                    </a:cubicBezTo>
                    <a:cubicBezTo>
                      <a:pt x="89" y="68"/>
                      <a:pt x="91" y="59"/>
                      <a:pt x="93" y="55"/>
                    </a:cubicBezTo>
                    <a:cubicBezTo>
                      <a:pt x="95" y="51"/>
                      <a:pt x="88" y="52"/>
                      <a:pt x="84" y="53"/>
                    </a:cubicBezTo>
                    <a:cubicBezTo>
                      <a:pt x="79" y="53"/>
                      <a:pt x="75" y="52"/>
                      <a:pt x="72" y="48"/>
                    </a:cubicBezTo>
                    <a:cubicBezTo>
                      <a:pt x="69" y="44"/>
                      <a:pt x="65" y="47"/>
                      <a:pt x="59" y="47"/>
                    </a:cubicBezTo>
                    <a:cubicBezTo>
                      <a:pt x="52" y="47"/>
                      <a:pt x="53" y="39"/>
                      <a:pt x="53" y="36"/>
                    </a:cubicBezTo>
                    <a:cubicBezTo>
                      <a:pt x="54" y="33"/>
                      <a:pt x="50" y="33"/>
                      <a:pt x="50" y="31"/>
                    </a:cubicBezTo>
                    <a:cubicBezTo>
                      <a:pt x="50" y="29"/>
                      <a:pt x="48" y="29"/>
                      <a:pt x="46" y="29"/>
                    </a:cubicBezTo>
                    <a:cubicBezTo>
                      <a:pt x="44" y="29"/>
                      <a:pt x="46" y="27"/>
                      <a:pt x="47" y="25"/>
                    </a:cubicBezTo>
                    <a:cubicBezTo>
                      <a:pt x="48" y="24"/>
                      <a:pt x="48" y="23"/>
                      <a:pt x="48" y="19"/>
                    </a:cubicBezTo>
                    <a:cubicBezTo>
                      <a:pt x="49" y="16"/>
                      <a:pt x="53" y="13"/>
                      <a:pt x="55" y="10"/>
                    </a:cubicBezTo>
                    <a:cubicBezTo>
                      <a:pt x="56" y="9"/>
                      <a:pt x="57" y="9"/>
                      <a:pt x="58" y="9"/>
                    </a:cubicBezTo>
                    <a:cubicBezTo>
                      <a:pt x="58" y="8"/>
                      <a:pt x="59" y="7"/>
                      <a:pt x="60" y="7"/>
                    </a:cubicBezTo>
                    <a:cubicBezTo>
                      <a:pt x="63" y="6"/>
                      <a:pt x="65" y="4"/>
                      <a:pt x="62" y="2"/>
                    </a:cubicBezTo>
                    <a:cubicBezTo>
                      <a:pt x="58" y="0"/>
                      <a:pt x="57" y="6"/>
                      <a:pt x="53" y="6"/>
                    </a:cubicBezTo>
                    <a:cubicBezTo>
                      <a:pt x="49" y="7"/>
                      <a:pt x="48" y="9"/>
                      <a:pt x="46" y="11"/>
                    </a:cubicBezTo>
                    <a:cubicBezTo>
                      <a:pt x="43" y="12"/>
                      <a:pt x="39" y="11"/>
                      <a:pt x="38" y="13"/>
                    </a:cubicBezTo>
                    <a:cubicBezTo>
                      <a:pt x="38" y="15"/>
                      <a:pt x="37" y="13"/>
                      <a:pt x="35" y="12"/>
                    </a:cubicBezTo>
                    <a:cubicBezTo>
                      <a:pt x="33" y="12"/>
                      <a:pt x="27" y="17"/>
                      <a:pt x="27" y="19"/>
                    </a:cubicBezTo>
                    <a:cubicBezTo>
                      <a:pt x="27" y="22"/>
                      <a:pt x="28" y="24"/>
                      <a:pt x="24" y="27"/>
                    </a:cubicBezTo>
                    <a:cubicBezTo>
                      <a:pt x="20" y="29"/>
                      <a:pt x="18" y="34"/>
                      <a:pt x="16" y="36"/>
                    </a:cubicBezTo>
                    <a:cubicBezTo>
                      <a:pt x="16" y="37"/>
                      <a:pt x="15" y="37"/>
                      <a:pt x="15" y="37"/>
                    </a:cubicBezTo>
                    <a:cubicBezTo>
                      <a:pt x="14" y="38"/>
                      <a:pt x="14" y="39"/>
                      <a:pt x="14" y="39"/>
                    </a:cubicBezTo>
                    <a:cubicBezTo>
                      <a:pt x="13" y="40"/>
                      <a:pt x="10" y="42"/>
                      <a:pt x="8" y="44"/>
                    </a:cubicBezTo>
                    <a:cubicBezTo>
                      <a:pt x="9" y="45"/>
                      <a:pt x="10" y="46"/>
                      <a:pt x="11" y="47"/>
                    </a:cubicBezTo>
                    <a:cubicBezTo>
                      <a:pt x="13" y="50"/>
                      <a:pt x="12" y="52"/>
                      <a:pt x="12" y="53"/>
                    </a:cubicBezTo>
                    <a:cubicBezTo>
                      <a:pt x="13" y="55"/>
                      <a:pt x="14" y="57"/>
                      <a:pt x="12" y="58"/>
                    </a:cubicBezTo>
                    <a:cubicBezTo>
                      <a:pt x="11" y="58"/>
                      <a:pt x="12" y="68"/>
                      <a:pt x="14" y="70"/>
                    </a:cubicBezTo>
                    <a:cubicBezTo>
                      <a:pt x="15" y="72"/>
                      <a:pt x="14" y="73"/>
                      <a:pt x="12" y="77"/>
                    </a:cubicBezTo>
                    <a:cubicBezTo>
                      <a:pt x="10" y="81"/>
                      <a:pt x="9" y="82"/>
                      <a:pt x="5" y="82"/>
                    </a:cubicBezTo>
                    <a:cubicBezTo>
                      <a:pt x="2" y="83"/>
                      <a:pt x="2" y="88"/>
                      <a:pt x="1" y="88"/>
                    </a:cubicBezTo>
                    <a:cubicBezTo>
                      <a:pt x="0" y="88"/>
                      <a:pt x="0" y="89"/>
                      <a:pt x="0" y="91"/>
                    </a:cubicBezTo>
                    <a:cubicBezTo>
                      <a:pt x="3" y="93"/>
                      <a:pt x="8" y="96"/>
                      <a:pt x="10" y="96"/>
                    </a:cubicBezTo>
                    <a:cubicBezTo>
                      <a:pt x="11" y="96"/>
                      <a:pt x="12" y="99"/>
                      <a:pt x="15" y="10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0" name="Freeform 115">
                <a:extLst>
                  <a:ext uri="{FF2B5EF4-FFF2-40B4-BE49-F238E27FC236}">
                    <a16:creationId xmlns:a16="http://schemas.microsoft.com/office/drawing/2014/main" id="{670B80C5-DE68-4FF5-B3EE-6842712108E5}"/>
                  </a:ext>
                </a:extLst>
              </p:cNvPr>
              <p:cNvSpPr>
                <a:spLocks/>
              </p:cNvSpPr>
              <p:nvPr/>
            </p:nvSpPr>
            <p:spPr bwMode="auto">
              <a:xfrm>
                <a:off x="3618564" y="4270479"/>
                <a:ext cx="228360" cy="258473"/>
              </a:xfrm>
              <a:custGeom>
                <a:avLst/>
                <a:gdLst>
                  <a:gd name="T0" fmla="*/ 98 w 99"/>
                  <a:gd name="T1" fmla="*/ 67 h 112"/>
                  <a:gd name="T2" fmla="*/ 93 w 99"/>
                  <a:gd name="T3" fmla="*/ 59 h 112"/>
                  <a:gd name="T4" fmla="*/ 86 w 99"/>
                  <a:gd name="T5" fmla="*/ 55 h 112"/>
                  <a:gd name="T6" fmla="*/ 78 w 99"/>
                  <a:gd name="T7" fmla="*/ 51 h 112"/>
                  <a:gd name="T8" fmla="*/ 77 w 99"/>
                  <a:gd name="T9" fmla="*/ 44 h 112"/>
                  <a:gd name="T10" fmla="*/ 76 w 99"/>
                  <a:gd name="T11" fmla="*/ 38 h 112"/>
                  <a:gd name="T12" fmla="*/ 72 w 99"/>
                  <a:gd name="T13" fmla="*/ 33 h 112"/>
                  <a:gd name="T14" fmla="*/ 64 w 99"/>
                  <a:gd name="T15" fmla="*/ 31 h 112"/>
                  <a:gd name="T16" fmla="*/ 57 w 99"/>
                  <a:gd name="T17" fmla="*/ 28 h 112"/>
                  <a:gd name="T18" fmla="*/ 54 w 99"/>
                  <a:gd name="T19" fmla="*/ 25 h 112"/>
                  <a:gd name="T20" fmla="*/ 48 w 99"/>
                  <a:gd name="T21" fmla="*/ 24 h 112"/>
                  <a:gd name="T22" fmla="*/ 38 w 99"/>
                  <a:gd name="T23" fmla="*/ 18 h 112"/>
                  <a:gd name="T24" fmla="*/ 36 w 99"/>
                  <a:gd name="T25" fmla="*/ 2 h 112"/>
                  <a:gd name="T26" fmla="*/ 28 w 99"/>
                  <a:gd name="T27" fmla="*/ 2 h 112"/>
                  <a:gd name="T28" fmla="*/ 19 w 99"/>
                  <a:gd name="T29" fmla="*/ 6 h 112"/>
                  <a:gd name="T30" fmla="*/ 12 w 99"/>
                  <a:gd name="T31" fmla="*/ 10 h 112"/>
                  <a:gd name="T32" fmla="*/ 5 w 99"/>
                  <a:gd name="T33" fmla="*/ 11 h 112"/>
                  <a:gd name="T34" fmla="*/ 2 w 99"/>
                  <a:gd name="T35" fmla="*/ 11 h 112"/>
                  <a:gd name="T36" fmla="*/ 8 w 99"/>
                  <a:gd name="T37" fmla="*/ 22 h 112"/>
                  <a:gd name="T38" fmla="*/ 6 w 99"/>
                  <a:gd name="T39" fmla="*/ 26 h 112"/>
                  <a:gd name="T40" fmla="*/ 6 w 99"/>
                  <a:gd name="T41" fmla="*/ 38 h 112"/>
                  <a:gd name="T42" fmla="*/ 4 w 99"/>
                  <a:gd name="T43" fmla="*/ 44 h 112"/>
                  <a:gd name="T44" fmla="*/ 3 w 99"/>
                  <a:gd name="T45" fmla="*/ 51 h 112"/>
                  <a:gd name="T46" fmla="*/ 6 w 99"/>
                  <a:gd name="T47" fmla="*/ 55 h 112"/>
                  <a:gd name="T48" fmla="*/ 1 w 99"/>
                  <a:gd name="T49" fmla="*/ 61 h 112"/>
                  <a:gd name="T50" fmla="*/ 1 w 99"/>
                  <a:gd name="T51" fmla="*/ 65 h 112"/>
                  <a:gd name="T52" fmla="*/ 4 w 99"/>
                  <a:gd name="T53" fmla="*/ 69 h 112"/>
                  <a:gd name="T54" fmla="*/ 6 w 99"/>
                  <a:gd name="T55" fmla="*/ 77 h 112"/>
                  <a:gd name="T56" fmla="*/ 9 w 99"/>
                  <a:gd name="T57" fmla="*/ 82 h 112"/>
                  <a:gd name="T58" fmla="*/ 8 w 99"/>
                  <a:gd name="T59" fmla="*/ 87 h 112"/>
                  <a:gd name="T60" fmla="*/ 10 w 99"/>
                  <a:gd name="T61" fmla="*/ 94 h 112"/>
                  <a:gd name="T62" fmla="*/ 13 w 99"/>
                  <a:gd name="T63" fmla="*/ 101 h 112"/>
                  <a:gd name="T64" fmla="*/ 15 w 99"/>
                  <a:gd name="T65" fmla="*/ 110 h 112"/>
                  <a:gd name="T66" fmla="*/ 26 w 99"/>
                  <a:gd name="T67" fmla="*/ 104 h 112"/>
                  <a:gd name="T68" fmla="*/ 33 w 99"/>
                  <a:gd name="T69" fmla="*/ 104 h 112"/>
                  <a:gd name="T70" fmla="*/ 42 w 99"/>
                  <a:gd name="T71" fmla="*/ 107 h 112"/>
                  <a:gd name="T72" fmla="*/ 47 w 99"/>
                  <a:gd name="T73" fmla="*/ 103 h 112"/>
                  <a:gd name="T74" fmla="*/ 58 w 99"/>
                  <a:gd name="T75" fmla="*/ 103 h 112"/>
                  <a:gd name="T76" fmla="*/ 60 w 99"/>
                  <a:gd name="T77" fmla="*/ 90 h 112"/>
                  <a:gd name="T78" fmla="*/ 67 w 99"/>
                  <a:gd name="T79" fmla="*/ 83 h 112"/>
                  <a:gd name="T80" fmla="*/ 76 w 99"/>
                  <a:gd name="T81" fmla="*/ 81 h 112"/>
                  <a:gd name="T82" fmla="*/ 86 w 99"/>
                  <a:gd name="T83" fmla="*/ 80 h 112"/>
                  <a:gd name="T84" fmla="*/ 93 w 99"/>
                  <a:gd name="T85" fmla="*/ 83 h 112"/>
                  <a:gd name="T86" fmla="*/ 97 w 99"/>
                  <a:gd name="T87" fmla="*/ 77 h 112"/>
                  <a:gd name="T88" fmla="*/ 98 w 99"/>
                  <a:gd name="T89"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12">
                    <a:moveTo>
                      <a:pt x="98" y="67"/>
                    </a:moveTo>
                    <a:cubicBezTo>
                      <a:pt x="97" y="63"/>
                      <a:pt x="93" y="63"/>
                      <a:pt x="93" y="59"/>
                    </a:cubicBezTo>
                    <a:cubicBezTo>
                      <a:pt x="93" y="55"/>
                      <a:pt x="92" y="55"/>
                      <a:pt x="86" y="55"/>
                    </a:cubicBezTo>
                    <a:cubicBezTo>
                      <a:pt x="81" y="55"/>
                      <a:pt x="78" y="54"/>
                      <a:pt x="78" y="51"/>
                    </a:cubicBezTo>
                    <a:cubicBezTo>
                      <a:pt x="77" y="48"/>
                      <a:pt x="74" y="46"/>
                      <a:pt x="77" y="44"/>
                    </a:cubicBezTo>
                    <a:cubicBezTo>
                      <a:pt x="79" y="43"/>
                      <a:pt x="75" y="41"/>
                      <a:pt x="76" y="38"/>
                    </a:cubicBezTo>
                    <a:cubicBezTo>
                      <a:pt x="76" y="35"/>
                      <a:pt x="74" y="34"/>
                      <a:pt x="72" y="33"/>
                    </a:cubicBezTo>
                    <a:cubicBezTo>
                      <a:pt x="71" y="31"/>
                      <a:pt x="64" y="33"/>
                      <a:pt x="64" y="31"/>
                    </a:cubicBezTo>
                    <a:cubicBezTo>
                      <a:pt x="64" y="28"/>
                      <a:pt x="59" y="28"/>
                      <a:pt x="57" y="28"/>
                    </a:cubicBezTo>
                    <a:cubicBezTo>
                      <a:pt x="55" y="28"/>
                      <a:pt x="56" y="25"/>
                      <a:pt x="54" y="25"/>
                    </a:cubicBezTo>
                    <a:cubicBezTo>
                      <a:pt x="51" y="25"/>
                      <a:pt x="52" y="23"/>
                      <a:pt x="48" y="24"/>
                    </a:cubicBezTo>
                    <a:cubicBezTo>
                      <a:pt x="44" y="24"/>
                      <a:pt x="42" y="22"/>
                      <a:pt x="38" y="18"/>
                    </a:cubicBezTo>
                    <a:cubicBezTo>
                      <a:pt x="35" y="13"/>
                      <a:pt x="35" y="5"/>
                      <a:pt x="36" y="2"/>
                    </a:cubicBezTo>
                    <a:cubicBezTo>
                      <a:pt x="37" y="0"/>
                      <a:pt x="31" y="2"/>
                      <a:pt x="28" y="2"/>
                    </a:cubicBezTo>
                    <a:cubicBezTo>
                      <a:pt x="25" y="2"/>
                      <a:pt x="22" y="4"/>
                      <a:pt x="19" y="6"/>
                    </a:cubicBezTo>
                    <a:cubicBezTo>
                      <a:pt x="15" y="8"/>
                      <a:pt x="13" y="8"/>
                      <a:pt x="12" y="10"/>
                    </a:cubicBezTo>
                    <a:cubicBezTo>
                      <a:pt x="10" y="11"/>
                      <a:pt x="8" y="12"/>
                      <a:pt x="5" y="11"/>
                    </a:cubicBezTo>
                    <a:cubicBezTo>
                      <a:pt x="4" y="11"/>
                      <a:pt x="3" y="11"/>
                      <a:pt x="2" y="11"/>
                    </a:cubicBezTo>
                    <a:cubicBezTo>
                      <a:pt x="4" y="14"/>
                      <a:pt x="7" y="20"/>
                      <a:pt x="8" y="22"/>
                    </a:cubicBezTo>
                    <a:cubicBezTo>
                      <a:pt x="9" y="25"/>
                      <a:pt x="7" y="25"/>
                      <a:pt x="6" y="26"/>
                    </a:cubicBezTo>
                    <a:cubicBezTo>
                      <a:pt x="5" y="27"/>
                      <a:pt x="6" y="36"/>
                      <a:pt x="6" y="38"/>
                    </a:cubicBezTo>
                    <a:cubicBezTo>
                      <a:pt x="7" y="40"/>
                      <a:pt x="3" y="43"/>
                      <a:pt x="4" y="44"/>
                    </a:cubicBezTo>
                    <a:cubicBezTo>
                      <a:pt x="6" y="46"/>
                      <a:pt x="3" y="49"/>
                      <a:pt x="3" y="51"/>
                    </a:cubicBezTo>
                    <a:cubicBezTo>
                      <a:pt x="3" y="53"/>
                      <a:pt x="6" y="53"/>
                      <a:pt x="6" y="55"/>
                    </a:cubicBezTo>
                    <a:cubicBezTo>
                      <a:pt x="6" y="57"/>
                      <a:pt x="3" y="61"/>
                      <a:pt x="1" y="61"/>
                    </a:cubicBezTo>
                    <a:cubicBezTo>
                      <a:pt x="0" y="62"/>
                      <a:pt x="0" y="63"/>
                      <a:pt x="1" y="65"/>
                    </a:cubicBezTo>
                    <a:cubicBezTo>
                      <a:pt x="1" y="65"/>
                      <a:pt x="2" y="67"/>
                      <a:pt x="4" y="69"/>
                    </a:cubicBezTo>
                    <a:cubicBezTo>
                      <a:pt x="7" y="71"/>
                      <a:pt x="4" y="74"/>
                      <a:pt x="6" y="77"/>
                    </a:cubicBezTo>
                    <a:cubicBezTo>
                      <a:pt x="8" y="80"/>
                      <a:pt x="11" y="80"/>
                      <a:pt x="9" y="82"/>
                    </a:cubicBezTo>
                    <a:cubicBezTo>
                      <a:pt x="8" y="83"/>
                      <a:pt x="9" y="86"/>
                      <a:pt x="8" y="87"/>
                    </a:cubicBezTo>
                    <a:cubicBezTo>
                      <a:pt x="6" y="89"/>
                      <a:pt x="8" y="93"/>
                      <a:pt x="10" y="94"/>
                    </a:cubicBezTo>
                    <a:cubicBezTo>
                      <a:pt x="13" y="95"/>
                      <a:pt x="11" y="99"/>
                      <a:pt x="13" y="101"/>
                    </a:cubicBezTo>
                    <a:cubicBezTo>
                      <a:pt x="15" y="104"/>
                      <a:pt x="14" y="109"/>
                      <a:pt x="15" y="110"/>
                    </a:cubicBezTo>
                    <a:cubicBezTo>
                      <a:pt x="16" y="112"/>
                      <a:pt x="22" y="108"/>
                      <a:pt x="26" y="104"/>
                    </a:cubicBezTo>
                    <a:cubicBezTo>
                      <a:pt x="30" y="100"/>
                      <a:pt x="30" y="103"/>
                      <a:pt x="33" y="104"/>
                    </a:cubicBezTo>
                    <a:cubicBezTo>
                      <a:pt x="37" y="104"/>
                      <a:pt x="41" y="104"/>
                      <a:pt x="42" y="107"/>
                    </a:cubicBezTo>
                    <a:cubicBezTo>
                      <a:pt x="44" y="111"/>
                      <a:pt x="46" y="104"/>
                      <a:pt x="47" y="103"/>
                    </a:cubicBezTo>
                    <a:cubicBezTo>
                      <a:pt x="48" y="101"/>
                      <a:pt x="57" y="103"/>
                      <a:pt x="58" y="103"/>
                    </a:cubicBezTo>
                    <a:cubicBezTo>
                      <a:pt x="59" y="102"/>
                      <a:pt x="61" y="92"/>
                      <a:pt x="60" y="90"/>
                    </a:cubicBezTo>
                    <a:cubicBezTo>
                      <a:pt x="60" y="89"/>
                      <a:pt x="64" y="85"/>
                      <a:pt x="67" y="83"/>
                    </a:cubicBezTo>
                    <a:cubicBezTo>
                      <a:pt x="69" y="81"/>
                      <a:pt x="74" y="82"/>
                      <a:pt x="76" y="81"/>
                    </a:cubicBezTo>
                    <a:cubicBezTo>
                      <a:pt x="79" y="80"/>
                      <a:pt x="82" y="80"/>
                      <a:pt x="86" y="80"/>
                    </a:cubicBezTo>
                    <a:cubicBezTo>
                      <a:pt x="89" y="80"/>
                      <a:pt x="91" y="83"/>
                      <a:pt x="93" y="83"/>
                    </a:cubicBezTo>
                    <a:cubicBezTo>
                      <a:pt x="95" y="83"/>
                      <a:pt x="97" y="80"/>
                      <a:pt x="97" y="77"/>
                    </a:cubicBezTo>
                    <a:cubicBezTo>
                      <a:pt x="96" y="75"/>
                      <a:pt x="99" y="71"/>
                      <a:pt x="98" y="6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1" name="Freeform 116">
                <a:extLst>
                  <a:ext uri="{FF2B5EF4-FFF2-40B4-BE49-F238E27FC236}">
                    <a16:creationId xmlns:a16="http://schemas.microsoft.com/office/drawing/2014/main" id="{E9418F3D-B410-4894-B63F-545DB03484C3}"/>
                  </a:ext>
                </a:extLst>
              </p:cNvPr>
              <p:cNvSpPr>
                <a:spLocks/>
              </p:cNvSpPr>
              <p:nvPr/>
            </p:nvSpPr>
            <p:spPr bwMode="auto">
              <a:xfrm>
                <a:off x="3398987" y="4091053"/>
                <a:ext cx="239653" cy="348814"/>
              </a:xfrm>
              <a:custGeom>
                <a:avLst/>
                <a:gdLst>
                  <a:gd name="T0" fmla="*/ 95 w 104"/>
                  <a:gd name="T1" fmla="*/ 143 h 151"/>
                  <a:gd name="T2" fmla="*/ 96 w 104"/>
                  <a:gd name="T3" fmla="*/ 143 h 151"/>
                  <a:gd name="T4" fmla="*/ 96 w 104"/>
                  <a:gd name="T5" fmla="*/ 139 h 151"/>
                  <a:gd name="T6" fmla="*/ 101 w 104"/>
                  <a:gd name="T7" fmla="*/ 133 h 151"/>
                  <a:gd name="T8" fmla="*/ 98 w 104"/>
                  <a:gd name="T9" fmla="*/ 129 h 151"/>
                  <a:gd name="T10" fmla="*/ 99 w 104"/>
                  <a:gd name="T11" fmla="*/ 122 h 151"/>
                  <a:gd name="T12" fmla="*/ 101 w 104"/>
                  <a:gd name="T13" fmla="*/ 116 h 151"/>
                  <a:gd name="T14" fmla="*/ 101 w 104"/>
                  <a:gd name="T15" fmla="*/ 104 h 151"/>
                  <a:gd name="T16" fmla="*/ 103 w 104"/>
                  <a:gd name="T17" fmla="*/ 100 h 151"/>
                  <a:gd name="T18" fmla="*/ 97 w 104"/>
                  <a:gd name="T19" fmla="*/ 89 h 151"/>
                  <a:gd name="T20" fmla="*/ 89 w 104"/>
                  <a:gd name="T21" fmla="*/ 89 h 151"/>
                  <a:gd name="T22" fmla="*/ 88 w 104"/>
                  <a:gd name="T23" fmla="*/ 79 h 151"/>
                  <a:gd name="T24" fmla="*/ 84 w 104"/>
                  <a:gd name="T25" fmla="*/ 79 h 151"/>
                  <a:gd name="T26" fmla="*/ 75 w 104"/>
                  <a:gd name="T27" fmla="*/ 81 h 151"/>
                  <a:gd name="T28" fmla="*/ 71 w 104"/>
                  <a:gd name="T29" fmla="*/ 76 h 151"/>
                  <a:gd name="T30" fmla="*/ 67 w 104"/>
                  <a:gd name="T31" fmla="*/ 73 h 151"/>
                  <a:gd name="T32" fmla="*/ 64 w 104"/>
                  <a:gd name="T33" fmla="*/ 66 h 151"/>
                  <a:gd name="T34" fmla="*/ 62 w 104"/>
                  <a:gd name="T35" fmla="*/ 59 h 151"/>
                  <a:gd name="T36" fmla="*/ 63 w 104"/>
                  <a:gd name="T37" fmla="*/ 54 h 151"/>
                  <a:gd name="T38" fmla="*/ 66 w 104"/>
                  <a:gd name="T39" fmla="*/ 50 h 151"/>
                  <a:gd name="T40" fmla="*/ 69 w 104"/>
                  <a:gd name="T41" fmla="*/ 42 h 151"/>
                  <a:gd name="T42" fmla="*/ 76 w 104"/>
                  <a:gd name="T43" fmla="*/ 37 h 151"/>
                  <a:gd name="T44" fmla="*/ 86 w 104"/>
                  <a:gd name="T45" fmla="*/ 34 h 151"/>
                  <a:gd name="T46" fmla="*/ 92 w 104"/>
                  <a:gd name="T47" fmla="*/ 33 h 151"/>
                  <a:gd name="T48" fmla="*/ 88 w 104"/>
                  <a:gd name="T49" fmla="*/ 29 h 151"/>
                  <a:gd name="T50" fmla="*/ 92 w 104"/>
                  <a:gd name="T51" fmla="*/ 23 h 151"/>
                  <a:gd name="T52" fmla="*/ 86 w 104"/>
                  <a:gd name="T53" fmla="*/ 18 h 151"/>
                  <a:gd name="T54" fmla="*/ 81 w 104"/>
                  <a:gd name="T55" fmla="*/ 18 h 151"/>
                  <a:gd name="T56" fmla="*/ 76 w 104"/>
                  <a:gd name="T57" fmla="*/ 19 h 151"/>
                  <a:gd name="T58" fmla="*/ 67 w 104"/>
                  <a:gd name="T59" fmla="*/ 18 h 151"/>
                  <a:gd name="T60" fmla="*/ 64 w 104"/>
                  <a:gd name="T61" fmla="*/ 13 h 151"/>
                  <a:gd name="T62" fmla="*/ 59 w 104"/>
                  <a:gd name="T63" fmla="*/ 8 h 151"/>
                  <a:gd name="T64" fmla="*/ 54 w 104"/>
                  <a:gd name="T65" fmla="*/ 1 h 151"/>
                  <a:gd name="T66" fmla="*/ 47 w 104"/>
                  <a:gd name="T67" fmla="*/ 1 h 151"/>
                  <a:gd name="T68" fmla="*/ 49 w 104"/>
                  <a:gd name="T69" fmla="*/ 7 h 151"/>
                  <a:gd name="T70" fmla="*/ 44 w 104"/>
                  <a:gd name="T71" fmla="*/ 15 h 151"/>
                  <a:gd name="T72" fmla="*/ 28 w 104"/>
                  <a:gd name="T73" fmla="*/ 24 h 151"/>
                  <a:gd name="T74" fmla="*/ 21 w 104"/>
                  <a:gd name="T75" fmla="*/ 36 h 151"/>
                  <a:gd name="T76" fmla="*/ 15 w 104"/>
                  <a:gd name="T77" fmla="*/ 37 h 151"/>
                  <a:gd name="T78" fmla="*/ 9 w 104"/>
                  <a:gd name="T79" fmla="*/ 35 h 151"/>
                  <a:gd name="T80" fmla="*/ 9 w 104"/>
                  <a:gd name="T81" fmla="*/ 31 h 151"/>
                  <a:gd name="T82" fmla="*/ 8 w 104"/>
                  <a:gd name="T83" fmla="*/ 27 h 151"/>
                  <a:gd name="T84" fmla="*/ 1 w 104"/>
                  <a:gd name="T85" fmla="*/ 34 h 151"/>
                  <a:gd name="T86" fmla="*/ 4 w 104"/>
                  <a:gd name="T87" fmla="*/ 45 h 151"/>
                  <a:gd name="T88" fmla="*/ 2 w 104"/>
                  <a:gd name="T89" fmla="*/ 47 h 151"/>
                  <a:gd name="T90" fmla="*/ 10 w 104"/>
                  <a:gd name="T91" fmla="*/ 54 h 151"/>
                  <a:gd name="T92" fmla="*/ 18 w 104"/>
                  <a:gd name="T93" fmla="*/ 65 h 151"/>
                  <a:gd name="T94" fmla="*/ 24 w 104"/>
                  <a:gd name="T95" fmla="*/ 77 h 151"/>
                  <a:gd name="T96" fmla="*/ 37 w 104"/>
                  <a:gd name="T97" fmla="*/ 101 h 151"/>
                  <a:gd name="T98" fmla="*/ 41 w 104"/>
                  <a:gd name="T99" fmla="*/ 111 h 151"/>
                  <a:gd name="T100" fmla="*/ 44 w 104"/>
                  <a:gd name="T101" fmla="*/ 119 h 151"/>
                  <a:gd name="T102" fmla="*/ 57 w 104"/>
                  <a:gd name="T103" fmla="*/ 128 h 151"/>
                  <a:gd name="T104" fmla="*/ 80 w 104"/>
                  <a:gd name="T105" fmla="*/ 142 h 151"/>
                  <a:gd name="T106" fmla="*/ 90 w 104"/>
                  <a:gd name="T107" fmla="*/ 149 h 151"/>
                  <a:gd name="T108" fmla="*/ 90 w 104"/>
                  <a:gd name="T109" fmla="*/ 151 h 151"/>
                  <a:gd name="T110" fmla="*/ 92 w 104"/>
                  <a:gd name="T111" fmla="*/ 149 h 151"/>
                  <a:gd name="T112" fmla="*/ 95 w 104"/>
                  <a:gd name="T113" fmla="*/ 1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51">
                    <a:moveTo>
                      <a:pt x="95" y="143"/>
                    </a:moveTo>
                    <a:cubicBezTo>
                      <a:pt x="96" y="143"/>
                      <a:pt x="96" y="143"/>
                      <a:pt x="96" y="143"/>
                    </a:cubicBezTo>
                    <a:cubicBezTo>
                      <a:pt x="95" y="141"/>
                      <a:pt x="95" y="140"/>
                      <a:pt x="96" y="139"/>
                    </a:cubicBezTo>
                    <a:cubicBezTo>
                      <a:pt x="98" y="139"/>
                      <a:pt x="101" y="135"/>
                      <a:pt x="101" y="133"/>
                    </a:cubicBezTo>
                    <a:cubicBezTo>
                      <a:pt x="101" y="131"/>
                      <a:pt x="98" y="131"/>
                      <a:pt x="98" y="129"/>
                    </a:cubicBezTo>
                    <a:cubicBezTo>
                      <a:pt x="98" y="127"/>
                      <a:pt x="101" y="124"/>
                      <a:pt x="99" y="122"/>
                    </a:cubicBezTo>
                    <a:cubicBezTo>
                      <a:pt x="98" y="121"/>
                      <a:pt x="102" y="118"/>
                      <a:pt x="101" y="116"/>
                    </a:cubicBezTo>
                    <a:cubicBezTo>
                      <a:pt x="101" y="114"/>
                      <a:pt x="100" y="105"/>
                      <a:pt x="101" y="104"/>
                    </a:cubicBezTo>
                    <a:cubicBezTo>
                      <a:pt x="102" y="103"/>
                      <a:pt x="104" y="103"/>
                      <a:pt x="103" y="100"/>
                    </a:cubicBezTo>
                    <a:cubicBezTo>
                      <a:pt x="102" y="98"/>
                      <a:pt x="99" y="92"/>
                      <a:pt x="97" y="89"/>
                    </a:cubicBezTo>
                    <a:cubicBezTo>
                      <a:pt x="95" y="88"/>
                      <a:pt x="91" y="88"/>
                      <a:pt x="89" y="89"/>
                    </a:cubicBezTo>
                    <a:cubicBezTo>
                      <a:pt x="87" y="90"/>
                      <a:pt x="88" y="82"/>
                      <a:pt x="88" y="79"/>
                    </a:cubicBezTo>
                    <a:cubicBezTo>
                      <a:pt x="88" y="76"/>
                      <a:pt x="85" y="77"/>
                      <a:pt x="84" y="79"/>
                    </a:cubicBezTo>
                    <a:cubicBezTo>
                      <a:pt x="83" y="81"/>
                      <a:pt x="79" y="81"/>
                      <a:pt x="75" y="81"/>
                    </a:cubicBezTo>
                    <a:cubicBezTo>
                      <a:pt x="72" y="81"/>
                      <a:pt x="74" y="76"/>
                      <a:pt x="71" y="76"/>
                    </a:cubicBezTo>
                    <a:cubicBezTo>
                      <a:pt x="69" y="76"/>
                      <a:pt x="67" y="75"/>
                      <a:pt x="67" y="73"/>
                    </a:cubicBezTo>
                    <a:cubicBezTo>
                      <a:pt x="67" y="71"/>
                      <a:pt x="65" y="69"/>
                      <a:pt x="64" y="66"/>
                    </a:cubicBezTo>
                    <a:cubicBezTo>
                      <a:pt x="62" y="63"/>
                      <a:pt x="60" y="61"/>
                      <a:pt x="62" y="59"/>
                    </a:cubicBezTo>
                    <a:cubicBezTo>
                      <a:pt x="63" y="57"/>
                      <a:pt x="61" y="56"/>
                      <a:pt x="63" y="54"/>
                    </a:cubicBezTo>
                    <a:cubicBezTo>
                      <a:pt x="65" y="52"/>
                      <a:pt x="67" y="52"/>
                      <a:pt x="66" y="50"/>
                    </a:cubicBezTo>
                    <a:cubicBezTo>
                      <a:pt x="66" y="47"/>
                      <a:pt x="69" y="45"/>
                      <a:pt x="69" y="42"/>
                    </a:cubicBezTo>
                    <a:cubicBezTo>
                      <a:pt x="69" y="39"/>
                      <a:pt x="73" y="40"/>
                      <a:pt x="76" y="37"/>
                    </a:cubicBezTo>
                    <a:cubicBezTo>
                      <a:pt x="79" y="35"/>
                      <a:pt x="83" y="36"/>
                      <a:pt x="86" y="34"/>
                    </a:cubicBezTo>
                    <a:cubicBezTo>
                      <a:pt x="89" y="31"/>
                      <a:pt x="90" y="33"/>
                      <a:pt x="92" y="33"/>
                    </a:cubicBezTo>
                    <a:cubicBezTo>
                      <a:pt x="91" y="32"/>
                      <a:pt x="88" y="31"/>
                      <a:pt x="88" y="29"/>
                    </a:cubicBezTo>
                    <a:cubicBezTo>
                      <a:pt x="87" y="28"/>
                      <a:pt x="91" y="25"/>
                      <a:pt x="92" y="23"/>
                    </a:cubicBezTo>
                    <a:cubicBezTo>
                      <a:pt x="93" y="21"/>
                      <a:pt x="87" y="18"/>
                      <a:pt x="86" y="18"/>
                    </a:cubicBezTo>
                    <a:cubicBezTo>
                      <a:pt x="85" y="17"/>
                      <a:pt x="82" y="19"/>
                      <a:pt x="81" y="18"/>
                    </a:cubicBezTo>
                    <a:cubicBezTo>
                      <a:pt x="79" y="17"/>
                      <a:pt x="77" y="18"/>
                      <a:pt x="76" y="19"/>
                    </a:cubicBezTo>
                    <a:cubicBezTo>
                      <a:pt x="75" y="20"/>
                      <a:pt x="66" y="20"/>
                      <a:pt x="67" y="18"/>
                    </a:cubicBezTo>
                    <a:cubicBezTo>
                      <a:pt x="67" y="15"/>
                      <a:pt x="63" y="14"/>
                      <a:pt x="64" y="13"/>
                    </a:cubicBezTo>
                    <a:cubicBezTo>
                      <a:pt x="64" y="11"/>
                      <a:pt x="62" y="8"/>
                      <a:pt x="59" y="8"/>
                    </a:cubicBezTo>
                    <a:cubicBezTo>
                      <a:pt x="55" y="7"/>
                      <a:pt x="56" y="2"/>
                      <a:pt x="54" y="1"/>
                    </a:cubicBezTo>
                    <a:cubicBezTo>
                      <a:pt x="52" y="0"/>
                      <a:pt x="49" y="1"/>
                      <a:pt x="47" y="1"/>
                    </a:cubicBezTo>
                    <a:cubicBezTo>
                      <a:pt x="50" y="4"/>
                      <a:pt x="50" y="5"/>
                      <a:pt x="49" y="7"/>
                    </a:cubicBezTo>
                    <a:cubicBezTo>
                      <a:pt x="46" y="9"/>
                      <a:pt x="49" y="9"/>
                      <a:pt x="44" y="15"/>
                    </a:cubicBezTo>
                    <a:cubicBezTo>
                      <a:pt x="40" y="21"/>
                      <a:pt x="32" y="22"/>
                      <a:pt x="28" y="24"/>
                    </a:cubicBezTo>
                    <a:cubicBezTo>
                      <a:pt x="25" y="25"/>
                      <a:pt x="23" y="32"/>
                      <a:pt x="21" y="36"/>
                    </a:cubicBezTo>
                    <a:cubicBezTo>
                      <a:pt x="19" y="41"/>
                      <a:pt x="17" y="40"/>
                      <a:pt x="15" y="37"/>
                    </a:cubicBezTo>
                    <a:cubicBezTo>
                      <a:pt x="13" y="34"/>
                      <a:pt x="12" y="37"/>
                      <a:pt x="9" y="35"/>
                    </a:cubicBezTo>
                    <a:cubicBezTo>
                      <a:pt x="7" y="33"/>
                      <a:pt x="8" y="33"/>
                      <a:pt x="9" y="31"/>
                    </a:cubicBezTo>
                    <a:cubicBezTo>
                      <a:pt x="10" y="30"/>
                      <a:pt x="9" y="28"/>
                      <a:pt x="8" y="27"/>
                    </a:cubicBezTo>
                    <a:cubicBezTo>
                      <a:pt x="5" y="27"/>
                      <a:pt x="2" y="31"/>
                      <a:pt x="1" y="34"/>
                    </a:cubicBezTo>
                    <a:cubicBezTo>
                      <a:pt x="0" y="37"/>
                      <a:pt x="4" y="43"/>
                      <a:pt x="4" y="45"/>
                    </a:cubicBezTo>
                    <a:cubicBezTo>
                      <a:pt x="5" y="47"/>
                      <a:pt x="2" y="45"/>
                      <a:pt x="2" y="47"/>
                    </a:cubicBezTo>
                    <a:cubicBezTo>
                      <a:pt x="1" y="49"/>
                      <a:pt x="7" y="52"/>
                      <a:pt x="10" y="54"/>
                    </a:cubicBezTo>
                    <a:cubicBezTo>
                      <a:pt x="13" y="56"/>
                      <a:pt x="16" y="62"/>
                      <a:pt x="18" y="65"/>
                    </a:cubicBezTo>
                    <a:cubicBezTo>
                      <a:pt x="21" y="68"/>
                      <a:pt x="21" y="70"/>
                      <a:pt x="24" y="77"/>
                    </a:cubicBezTo>
                    <a:cubicBezTo>
                      <a:pt x="27" y="84"/>
                      <a:pt x="33" y="96"/>
                      <a:pt x="37" y="101"/>
                    </a:cubicBezTo>
                    <a:cubicBezTo>
                      <a:pt x="40" y="106"/>
                      <a:pt x="42" y="110"/>
                      <a:pt x="41" y="111"/>
                    </a:cubicBezTo>
                    <a:cubicBezTo>
                      <a:pt x="40" y="113"/>
                      <a:pt x="42" y="117"/>
                      <a:pt x="44" y="119"/>
                    </a:cubicBezTo>
                    <a:cubicBezTo>
                      <a:pt x="47" y="121"/>
                      <a:pt x="50" y="124"/>
                      <a:pt x="57" y="128"/>
                    </a:cubicBezTo>
                    <a:cubicBezTo>
                      <a:pt x="65" y="131"/>
                      <a:pt x="78" y="139"/>
                      <a:pt x="80" y="142"/>
                    </a:cubicBezTo>
                    <a:cubicBezTo>
                      <a:pt x="82" y="145"/>
                      <a:pt x="89" y="149"/>
                      <a:pt x="90" y="149"/>
                    </a:cubicBezTo>
                    <a:cubicBezTo>
                      <a:pt x="90" y="149"/>
                      <a:pt x="90" y="150"/>
                      <a:pt x="90" y="151"/>
                    </a:cubicBezTo>
                    <a:cubicBezTo>
                      <a:pt x="91" y="150"/>
                      <a:pt x="92" y="150"/>
                      <a:pt x="92" y="149"/>
                    </a:cubicBezTo>
                    <a:cubicBezTo>
                      <a:pt x="94" y="148"/>
                      <a:pt x="95" y="144"/>
                      <a:pt x="95" y="14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2" name="Freeform 117">
                <a:extLst>
                  <a:ext uri="{FF2B5EF4-FFF2-40B4-BE49-F238E27FC236}">
                    <a16:creationId xmlns:a16="http://schemas.microsoft.com/office/drawing/2014/main" id="{0E094285-652C-4A16-A7AF-BBB4B00C0D63}"/>
                  </a:ext>
                </a:extLst>
              </p:cNvPr>
              <p:cNvSpPr>
                <a:spLocks/>
              </p:cNvSpPr>
              <p:nvPr/>
            </p:nvSpPr>
            <p:spPr bwMode="auto">
              <a:xfrm>
                <a:off x="3547044" y="3860183"/>
                <a:ext cx="258474" cy="217068"/>
              </a:xfrm>
              <a:custGeom>
                <a:avLst/>
                <a:gdLst>
                  <a:gd name="T0" fmla="*/ 11 w 112"/>
                  <a:gd name="T1" fmla="*/ 6 h 94"/>
                  <a:gd name="T2" fmla="*/ 4 w 112"/>
                  <a:gd name="T3" fmla="*/ 15 h 94"/>
                  <a:gd name="T4" fmla="*/ 3 w 112"/>
                  <a:gd name="T5" fmla="*/ 21 h 94"/>
                  <a:gd name="T6" fmla="*/ 2 w 112"/>
                  <a:gd name="T7" fmla="*/ 25 h 94"/>
                  <a:gd name="T8" fmla="*/ 6 w 112"/>
                  <a:gd name="T9" fmla="*/ 27 h 94"/>
                  <a:gd name="T10" fmla="*/ 9 w 112"/>
                  <a:gd name="T11" fmla="*/ 32 h 94"/>
                  <a:gd name="T12" fmla="*/ 15 w 112"/>
                  <a:gd name="T13" fmla="*/ 43 h 94"/>
                  <a:gd name="T14" fmla="*/ 28 w 112"/>
                  <a:gd name="T15" fmla="*/ 44 h 94"/>
                  <a:gd name="T16" fmla="*/ 40 w 112"/>
                  <a:gd name="T17" fmla="*/ 49 h 94"/>
                  <a:gd name="T18" fmla="*/ 49 w 112"/>
                  <a:gd name="T19" fmla="*/ 51 h 94"/>
                  <a:gd name="T20" fmla="*/ 47 w 112"/>
                  <a:gd name="T21" fmla="*/ 66 h 94"/>
                  <a:gd name="T22" fmla="*/ 50 w 112"/>
                  <a:gd name="T23" fmla="*/ 72 h 94"/>
                  <a:gd name="T24" fmla="*/ 50 w 112"/>
                  <a:gd name="T25" fmla="*/ 78 h 94"/>
                  <a:gd name="T26" fmla="*/ 51 w 112"/>
                  <a:gd name="T27" fmla="*/ 82 h 94"/>
                  <a:gd name="T28" fmla="*/ 50 w 112"/>
                  <a:gd name="T29" fmla="*/ 83 h 94"/>
                  <a:gd name="T30" fmla="*/ 56 w 112"/>
                  <a:gd name="T31" fmla="*/ 91 h 94"/>
                  <a:gd name="T32" fmla="*/ 61 w 112"/>
                  <a:gd name="T33" fmla="*/ 93 h 94"/>
                  <a:gd name="T34" fmla="*/ 65 w 112"/>
                  <a:gd name="T35" fmla="*/ 92 h 94"/>
                  <a:gd name="T36" fmla="*/ 71 w 112"/>
                  <a:gd name="T37" fmla="*/ 89 h 94"/>
                  <a:gd name="T38" fmla="*/ 76 w 112"/>
                  <a:gd name="T39" fmla="*/ 87 h 94"/>
                  <a:gd name="T40" fmla="*/ 81 w 112"/>
                  <a:gd name="T41" fmla="*/ 82 h 94"/>
                  <a:gd name="T42" fmla="*/ 82 w 112"/>
                  <a:gd name="T43" fmla="*/ 79 h 94"/>
                  <a:gd name="T44" fmla="*/ 78 w 112"/>
                  <a:gd name="T45" fmla="*/ 78 h 94"/>
                  <a:gd name="T46" fmla="*/ 76 w 112"/>
                  <a:gd name="T47" fmla="*/ 73 h 94"/>
                  <a:gd name="T48" fmla="*/ 72 w 112"/>
                  <a:gd name="T49" fmla="*/ 67 h 94"/>
                  <a:gd name="T50" fmla="*/ 78 w 112"/>
                  <a:gd name="T51" fmla="*/ 66 h 94"/>
                  <a:gd name="T52" fmla="*/ 85 w 112"/>
                  <a:gd name="T53" fmla="*/ 68 h 94"/>
                  <a:gd name="T54" fmla="*/ 88 w 112"/>
                  <a:gd name="T55" fmla="*/ 69 h 94"/>
                  <a:gd name="T56" fmla="*/ 93 w 112"/>
                  <a:gd name="T57" fmla="*/ 66 h 94"/>
                  <a:gd name="T58" fmla="*/ 103 w 112"/>
                  <a:gd name="T59" fmla="*/ 62 h 94"/>
                  <a:gd name="T60" fmla="*/ 106 w 112"/>
                  <a:gd name="T61" fmla="*/ 59 h 94"/>
                  <a:gd name="T62" fmla="*/ 100 w 112"/>
                  <a:gd name="T63" fmla="*/ 52 h 94"/>
                  <a:gd name="T64" fmla="*/ 101 w 112"/>
                  <a:gd name="T65" fmla="*/ 48 h 94"/>
                  <a:gd name="T66" fmla="*/ 105 w 112"/>
                  <a:gd name="T67" fmla="*/ 44 h 94"/>
                  <a:gd name="T68" fmla="*/ 106 w 112"/>
                  <a:gd name="T69" fmla="*/ 40 h 94"/>
                  <a:gd name="T70" fmla="*/ 109 w 112"/>
                  <a:gd name="T71" fmla="*/ 34 h 94"/>
                  <a:gd name="T72" fmla="*/ 112 w 112"/>
                  <a:gd name="T73" fmla="*/ 31 h 94"/>
                  <a:gd name="T74" fmla="*/ 100 w 112"/>
                  <a:gd name="T75" fmla="*/ 29 h 94"/>
                  <a:gd name="T76" fmla="*/ 102 w 112"/>
                  <a:gd name="T77" fmla="*/ 23 h 94"/>
                  <a:gd name="T78" fmla="*/ 90 w 112"/>
                  <a:gd name="T79" fmla="*/ 18 h 94"/>
                  <a:gd name="T80" fmla="*/ 92 w 112"/>
                  <a:gd name="T81" fmla="*/ 14 h 94"/>
                  <a:gd name="T82" fmla="*/ 85 w 112"/>
                  <a:gd name="T83" fmla="*/ 12 h 94"/>
                  <a:gd name="T84" fmla="*/ 69 w 112"/>
                  <a:gd name="T85" fmla="*/ 17 h 94"/>
                  <a:gd name="T86" fmla="*/ 54 w 112"/>
                  <a:gd name="T87" fmla="*/ 13 h 94"/>
                  <a:gd name="T88" fmla="*/ 44 w 112"/>
                  <a:gd name="T89" fmla="*/ 11 h 94"/>
                  <a:gd name="T90" fmla="*/ 37 w 112"/>
                  <a:gd name="T91" fmla="*/ 5 h 94"/>
                  <a:gd name="T92" fmla="*/ 31 w 112"/>
                  <a:gd name="T93" fmla="*/ 0 h 94"/>
                  <a:gd name="T94" fmla="*/ 28 w 112"/>
                  <a:gd name="T95" fmla="*/ 6 h 94"/>
                  <a:gd name="T96" fmla="*/ 17 w 112"/>
                  <a:gd name="T97" fmla="*/ 12 h 94"/>
                  <a:gd name="T98" fmla="*/ 20 w 112"/>
                  <a:gd name="T99" fmla="*/ 24 h 94"/>
                  <a:gd name="T100" fmla="*/ 11 w 112"/>
                  <a:gd name="T101" fmla="*/ 21 h 94"/>
                  <a:gd name="T102" fmla="*/ 15 w 112"/>
                  <a:gd name="T103" fmla="*/ 10 h 94"/>
                  <a:gd name="T104" fmla="*/ 14 w 112"/>
                  <a:gd name="T105" fmla="*/ 5 h 94"/>
                  <a:gd name="T106" fmla="*/ 11 w 112"/>
                  <a:gd name="T107"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94">
                    <a:moveTo>
                      <a:pt x="11" y="6"/>
                    </a:moveTo>
                    <a:cubicBezTo>
                      <a:pt x="9" y="9"/>
                      <a:pt x="5" y="12"/>
                      <a:pt x="4" y="15"/>
                    </a:cubicBezTo>
                    <a:cubicBezTo>
                      <a:pt x="4" y="19"/>
                      <a:pt x="4" y="20"/>
                      <a:pt x="3" y="21"/>
                    </a:cubicBezTo>
                    <a:cubicBezTo>
                      <a:pt x="2" y="23"/>
                      <a:pt x="0" y="25"/>
                      <a:pt x="2" y="25"/>
                    </a:cubicBezTo>
                    <a:cubicBezTo>
                      <a:pt x="4" y="25"/>
                      <a:pt x="6" y="25"/>
                      <a:pt x="6" y="27"/>
                    </a:cubicBezTo>
                    <a:cubicBezTo>
                      <a:pt x="6" y="29"/>
                      <a:pt x="10" y="29"/>
                      <a:pt x="9" y="32"/>
                    </a:cubicBezTo>
                    <a:cubicBezTo>
                      <a:pt x="9" y="35"/>
                      <a:pt x="8" y="43"/>
                      <a:pt x="15" y="43"/>
                    </a:cubicBezTo>
                    <a:cubicBezTo>
                      <a:pt x="21" y="43"/>
                      <a:pt x="25" y="40"/>
                      <a:pt x="28" y="44"/>
                    </a:cubicBezTo>
                    <a:cubicBezTo>
                      <a:pt x="31" y="48"/>
                      <a:pt x="35" y="49"/>
                      <a:pt x="40" y="49"/>
                    </a:cubicBezTo>
                    <a:cubicBezTo>
                      <a:pt x="44" y="48"/>
                      <a:pt x="51" y="47"/>
                      <a:pt x="49" y="51"/>
                    </a:cubicBezTo>
                    <a:cubicBezTo>
                      <a:pt x="47" y="55"/>
                      <a:pt x="45" y="64"/>
                      <a:pt x="47" y="66"/>
                    </a:cubicBezTo>
                    <a:cubicBezTo>
                      <a:pt x="49" y="68"/>
                      <a:pt x="52" y="70"/>
                      <a:pt x="50" y="72"/>
                    </a:cubicBezTo>
                    <a:cubicBezTo>
                      <a:pt x="48" y="74"/>
                      <a:pt x="48" y="77"/>
                      <a:pt x="50" y="78"/>
                    </a:cubicBezTo>
                    <a:cubicBezTo>
                      <a:pt x="52" y="80"/>
                      <a:pt x="51" y="82"/>
                      <a:pt x="51" y="82"/>
                    </a:cubicBezTo>
                    <a:cubicBezTo>
                      <a:pt x="51" y="82"/>
                      <a:pt x="51" y="83"/>
                      <a:pt x="50" y="83"/>
                    </a:cubicBezTo>
                    <a:cubicBezTo>
                      <a:pt x="53" y="86"/>
                      <a:pt x="55" y="90"/>
                      <a:pt x="56" y="91"/>
                    </a:cubicBezTo>
                    <a:cubicBezTo>
                      <a:pt x="59" y="93"/>
                      <a:pt x="59" y="94"/>
                      <a:pt x="61" y="93"/>
                    </a:cubicBezTo>
                    <a:cubicBezTo>
                      <a:pt x="63" y="92"/>
                      <a:pt x="64" y="91"/>
                      <a:pt x="65" y="92"/>
                    </a:cubicBezTo>
                    <a:cubicBezTo>
                      <a:pt x="67" y="93"/>
                      <a:pt x="69" y="91"/>
                      <a:pt x="71" y="89"/>
                    </a:cubicBezTo>
                    <a:cubicBezTo>
                      <a:pt x="73" y="87"/>
                      <a:pt x="76" y="89"/>
                      <a:pt x="76" y="87"/>
                    </a:cubicBezTo>
                    <a:cubicBezTo>
                      <a:pt x="77" y="84"/>
                      <a:pt x="78" y="83"/>
                      <a:pt x="81" y="82"/>
                    </a:cubicBezTo>
                    <a:cubicBezTo>
                      <a:pt x="84" y="82"/>
                      <a:pt x="84" y="79"/>
                      <a:pt x="82" y="79"/>
                    </a:cubicBezTo>
                    <a:cubicBezTo>
                      <a:pt x="80" y="79"/>
                      <a:pt x="78" y="81"/>
                      <a:pt x="78" y="78"/>
                    </a:cubicBezTo>
                    <a:cubicBezTo>
                      <a:pt x="78" y="75"/>
                      <a:pt x="76" y="76"/>
                      <a:pt x="76" y="73"/>
                    </a:cubicBezTo>
                    <a:cubicBezTo>
                      <a:pt x="76" y="70"/>
                      <a:pt x="75" y="69"/>
                      <a:pt x="72" y="67"/>
                    </a:cubicBezTo>
                    <a:cubicBezTo>
                      <a:pt x="70" y="65"/>
                      <a:pt x="76" y="65"/>
                      <a:pt x="78" y="66"/>
                    </a:cubicBezTo>
                    <a:cubicBezTo>
                      <a:pt x="79" y="67"/>
                      <a:pt x="84" y="66"/>
                      <a:pt x="85" y="68"/>
                    </a:cubicBezTo>
                    <a:cubicBezTo>
                      <a:pt x="85" y="71"/>
                      <a:pt x="88" y="71"/>
                      <a:pt x="88" y="69"/>
                    </a:cubicBezTo>
                    <a:cubicBezTo>
                      <a:pt x="88" y="66"/>
                      <a:pt x="91" y="65"/>
                      <a:pt x="93" y="66"/>
                    </a:cubicBezTo>
                    <a:cubicBezTo>
                      <a:pt x="96" y="66"/>
                      <a:pt x="101" y="62"/>
                      <a:pt x="103" y="62"/>
                    </a:cubicBezTo>
                    <a:cubicBezTo>
                      <a:pt x="105" y="61"/>
                      <a:pt x="105" y="60"/>
                      <a:pt x="106" y="59"/>
                    </a:cubicBezTo>
                    <a:cubicBezTo>
                      <a:pt x="104" y="57"/>
                      <a:pt x="101" y="53"/>
                      <a:pt x="100" y="52"/>
                    </a:cubicBezTo>
                    <a:cubicBezTo>
                      <a:pt x="99" y="51"/>
                      <a:pt x="101" y="50"/>
                      <a:pt x="101" y="48"/>
                    </a:cubicBezTo>
                    <a:cubicBezTo>
                      <a:pt x="101" y="46"/>
                      <a:pt x="101" y="44"/>
                      <a:pt x="105" y="44"/>
                    </a:cubicBezTo>
                    <a:cubicBezTo>
                      <a:pt x="109" y="44"/>
                      <a:pt x="108" y="41"/>
                      <a:pt x="106" y="40"/>
                    </a:cubicBezTo>
                    <a:cubicBezTo>
                      <a:pt x="104" y="39"/>
                      <a:pt x="107" y="36"/>
                      <a:pt x="109" y="34"/>
                    </a:cubicBezTo>
                    <a:cubicBezTo>
                      <a:pt x="110" y="34"/>
                      <a:pt x="111" y="32"/>
                      <a:pt x="112" y="31"/>
                    </a:cubicBezTo>
                    <a:cubicBezTo>
                      <a:pt x="108" y="29"/>
                      <a:pt x="103" y="29"/>
                      <a:pt x="100" y="29"/>
                    </a:cubicBezTo>
                    <a:cubicBezTo>
                      <a:pt x="97" y="30"/>
                      <a:pt x="102" y="26"/>
                      <a:pt x="102" y="23"/>
                    </a:cubicBezTo>
                    <a:cubicBezTo>
                      <a:pt x="103" y="20"/>
                      <a:pt x="94" y="19"/>
                      <a:pt x="90" y="18"/>
                    </a:cubicBezTo>
                    <a:cubicBezTo>
                      <a:pt x="87" y="18"/>
                      <a:pt x="88" y="14"/>
                      <a:pt x="92" y="14"/>
                    </a:cubicBezTo>
                    <a:cubicBezTo>
                      <a:pt x="95" y="14"/>
                      <a:pt x="90" y="11"/>
                      <a:pt x="85" y="12"/>
                    </a:cubicBezTo>
                    <a:cubicBezTo>
                      <a:pt x="80" y="13"/>
                      <a:pt x="73" y="15"/>
                      <a:pt x="69" y="17"/>
                    </a:cubicBezTo>
                    <a:cubicBezTo>
                      <a:pt x="65" y="20"/>
                      <a:pt x="59" y="11"/>
                      <a:pt x="54" y="13"/>
                    </a:cubicBezTo>
                    <a:cubicBezTo>
                      <a:pt x="50" y="15"/>
                      <a:pt x="43" y="15"/>
                      <a:pt x="44" y="11"/>
                    </a:cubicBezTo>
                    <a:cubicBezTo>
                      <a:pt x="44" y="8"/>
                      <a:pt x="42" y="5"/>
                      <a:pt x="37" y="5"/>
                    </a:cubicBezTo>
                    <a:cubicBezTo>
                      <a:pt x="33" y="5"/>
                      <a:pt x="34" y="0"/>
                      <a:pt x="31" y="0"/>
                    </a:cubicBezTo>
                    <a:cubicBezTo>
                      <a:pt x="27" y="0"/>
                      <a:pt x="31" y="5"/>
                      <a:pt x="28" y="6"/>
                    </a:cubicBezTo>
                    <a:cubicBezTo>
                      <a:pt x="26" y="7"/>
                      <a:pt x="18" y="9"/>
                      <a:pt x="17" y="12"/>
                    </a:cubicBezTo>
                    <a:cubicBezTo>
                      <a:pt x="17" y="15"/>
                      <a:pt x="22" y="20"/>
                      <a:pt x="20" y="24"/>
                    </a:cubicBezTo>
                    <a:cubicBezTo>
                      <a:pt x="18" y="27"/>
                      <a:pt x="13" y="24"/>
                      <a:pt x="11" y="21"/>
                    </a:cubicBezTo>
                    <a:cubicBezTo>
                      <a:pt x="10" y="17"/>
                      <a:pt x="16" y="12"/>
                      <a:pt x="15" y="10"/>
                    </a:cubicBezTo>
                    <a:cubicBezTo>
                      <a:pt x="14" y="9"/>
                      <a:pt x="13" y="6"/>
                      <a:pt x="14" y="5"/>
                    </a:cubicBezTo>
                    <a:cubicBezTo>
                      <a:pt x="13" y="5"/>
                      <a:pt x="12" y="5"/>
                      <a:pt x="11"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3" name="Freeform 118">
                <a:extLst>
                  <a:ext uri="{FF2B5EF4-FFF2-40B4-BE49-F238E27FC236}">
                    <a16:creationId xmlns:a16="http://schemas.microsoft.com/office/drawing/2014/main" id="{E3B868F5-5B85-4414-986D-EBE91C717948}"/>
                  </a:ext>
                </a:extLst>
              </p:cNvPr>
              <p:cNvSpPr>
                <a:spLocks/>
              </p:cNvSpPr>
              <p:nvPr/>
            </p:nvSpPr>
            <p:spPr bwMode="auto">
              <a:xfrm>
                <a:off x="3834376" y="3970599"/>
                <a:ext cx="81557" cy="85321"/>
              </a:xfrm>
              <a:custGeom>
                <a:avLst/>
                <a:gdLst>
                  <a:gd name="T0" fmla="*/ 9 w 35"/>
                  <a:gd name="T1" fmla="*/ 8 h 37"/>
                  <a:gd name="T2" fmla="*/ 5 w 35"/>
                  <a:gd name="T3" fmla="*/ 12 h 37"/>
                  <a:gd name="T4" fmla="*/ 2 w 35"/>
                  <a:gd name="T5" fmla="*/ 18 h 37"/>
                  <a:gd name="T6" fmla="*/ 8 w 35"/>
                  <a:gd name="T7" fmla="*/ 27 h 37"/>
                  <a:gd name="T8" fmla="*/ 13 w 35"/>
                  <a:gd name="T9" fmla="*/ 36 h 37"/>
                  <a:gd name="T10" fmla="*/ 17 w 35"/>
                  <a:gd name="T11" fmla="*/ 36 h 37"/>
                  <a:gd name="T12" fmla="*/ 20 w 35"/>
                  <a:gd name="T13" fmla="*/ 31 h 37"/>
                  <a:gd name="T14" fmla="*/ 29 w 35"/>
                  <a:gd name="T15" fmla="*/ 31 h 37"/>
                  <a:gd name="T16" fmla="*/ 30 w 35"/>
                  <a:gd name="T17" fmla="*/ 32 h 37"/>
                  <a:gd name="T18" fmla="*/ 33 w 35"/>
                  <a:gd name="T19" fmla="*/ 29 h 37"/>
                  <a:gd name="T20" fmla="*/ 32 w 35"/>
                  <a:gd name="T21" fmla="*/ 18 h 37"/>
                  <a:gd name="T22" fmla="*/ 33 w 35"/>
                  <a:gd name="T23" fmla="*/ 8 h 37"/>
                  <a:gd name="T24" fmla="*/ 35 w 35"/>
                  <a:gd name="T25" fmla="*/ 4 h 37"/>
                  <a:gd name="T26" fmla="*/ 27 w 35"/>
                  <a:gd name="T27" fmla="*/ 2 h 37"/>
                  <a:gd name="T28" fmla="*/ 16 w 35"/>
                  <a:gd name="T29" fmla="*/ 3 h 37"/>
                  <a:gd name="T30" fmla="*/ 10 w 35"/>
                  <a:gd name="T31" fmla="*/ 2 h 37"/>
                  <a:gd name="T32" fmla="*/ 9 w 35"/>
                  <a:gd name="T33" fmla="*/ 3 h 37"/>
                  <a:gd name="T34" fmla="*/ 9 w 35"/>
                  <a:gd name="T35"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7">
                    <a:moveTo>
                      <a:pt x="9" y="8"/>
                    </a:moveTo>
                    <a:cubicBezTo>
                      <a:pt x="10" y="10"/>
                      <a:pt x="7" y="11"/>
                      <a:pt x="5" y="12"/>
                    </a:cubicBezTo>
                    <a:cubicBezTo>
                      <a:pt x="2" y="12"/>
                      <a:pt x="3" y="17"/>
                      <a:pt x="2" y="18"/>
                    </a:cubicBezTo>
                    <a:cubicBezTo>
                      <a:pt x="0" y="20"/>
                      <a:pt x="7" y="24"/>
                      <a:pt x="8" y="27"/>
                    </a:cubicBezTo>
                    <a:cubicBezTo>
                      <a:pt x="9" y="29"/>
                      <a:pt x="11" y="33"/>
                      <a:pt x="13" y="36"/>
                    </a:cubicBezTo>
                    <a:cubicBezTo>
                      <a:pt x="15" y="36"/>
                      <a:pt x="16" y="37"/>
                      <a:pt x="17" y="36"/>
                    </a:cubicBezTo>
                    <a:cubicBezTo>
                      <a:pt x="19" y="35"/>
                      <a:pt x="17" y="31"/>
                      <a:pt x="20" y="31"/>
                    </a:cubicBezTo>
                    <a:cubicBezTo>
                      <a:pt x="24" y="31"/>
                      <a:pt x="28" y="29"/>
                      <a:pt x="29" y="31"/>
                    </a:cubicBezTo>
                    <a:cubicBezTo>
                      <a:pt x="30" y="32"/>
                      <a:pt x="30" y="32"/>
                      <a:pt x="30" y="32"/>
                    </a:cubicBezTo>
                    <a:cubicBezTo>
                      <a:pt x="31" y="31"/>
                      <a:pt x="32" y="29"/>
                      <a:pt x="33" y="29"/>
                    </a:cubicBezTo>
                    <a:cubicBezTo>
                      <a:pt x="33" y="27"/>
                      <a:pt x="33" y="21"/>
                      <a:pt x="32" y="18"/>
                    </a:cubicBezTo>
                    <a:cubicBezTo>
                      <a:pt x="30" y="14"/>
                      <a:pt x="31" y="10"/>
                      <a:pt x="33" y="8"/>
                    </a:cubicBezTo>
                    <a:cubicBezTo>
                      <a:pt x="33" y="8"/>
                      <a:pt x="34" y="6"/>
                      <a:pt x="35" y="4"/>
                    </a:cubicBezTo>
                    <a:cubicBezTo>
                      <a:pt x="32" y="3"/>
                      <a:pt x="29" y="2"/>
                      <a:pt x="27" y="2"/>
                    </a:cubicBezTo>
                    <a:cubicBezTo>
                      <a:pt x="22" y="3"/>
                      <a:pt x="18" y="5"/>
                      <a:pt x="16" y="3"/>
                    </a:cubicBezTo>
                    <a:cubicBezTo>
                      <a:pt x="15" y="0"/>
                      <a:pt x="12" y="1"/>
                      <a:pt x="10" y="2"/>
                    </a:cubicBezTo>
                    <a:cubicBezTo>
                      <a:pt x="10" y="3"/>
                      <a:pt x="10" y="3"/>
                      <a:pt x="9" y="3"/>
                    </a:cubicBezTo>
                    <a:cubicBezTo>
                      <a:pt x="9" y="5"/>
                      <a:pt x="8" y="7"/>
                      <a:pt x="9"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4" name="Freeform 119">
                <a:extLst>
                  <a:ext uri="{FF2B5EF4-FFF2-40B4-BE49-F238E27FC236}">
                    <a16:creationId xmlns:a16="http://schemas.microsoft.com/office/drawing/2014/main" id="{6EA52585-1188-42F5-8D72-6D6A918B1048}"/>
                  </a:ext>
                </a:extLst>
              </p:cNvPr>
              <p:cNvSpPr>
                <a:spLocks/>
              </p:cNvSpPr>
              <p:nvPr/>
            </p:nvSpPr>
            <p:spPr bwMode="auto">
              <a:xfrm>
                <a:off x="3775404" y="3931703"/>
                <a:ext cx="89086" cy="136765"/>
              </a:xfrm>
              <a:custGeom>
                <a:avLst/>
                <a:gdLst>
                  <a:gd name="T0" fmla="*/ 10 w 39"/>
                  <a:gd name="T1" fmla="*/ 3 h 59"/>
                  <a:gd name="T2" fmla="*/ 7 w 39"/>
                  <a:gd name="T3" fmla="*/ 9 h 59"/>
                  <a:gd name="T4" fmla="*/ 6 w 39"/>
                  <a:gd name="T5" fmla="*/ 13 h 59"/>
                  <a:gd name="T6" fmla="*/ 2 w 39"/>
                  <a:gd name="T7" fmla="*/ 17 h 59"/>
                  <a:gd name="T8" fmla="*/ 1 w 39"/>
                  <a:gd name="T9" fmla="*/ 21 h 59"/>
                  <a:gd name="T10" fmla="*/ 7 w 39"/>
                  <a:gd name="T11" fmla="*/ 28 h 59"/>
                  <a:gd name="T12" fmla="*/ 9 w 39"/>
                  <a:gd name="T13" fmla="*/ 26 h 59"/>
                  <a:gd name="T14" fmla="*/ 13 w 39"/>
                  <a:gd name="T15" fmla="*/ 33 h 59"/>
                  <a:gd name="T16" fmla="*/ 14 w 39"/>
                  <a:gd name="T17" fmla="*/ 40 h 59"/>
                  <a:gd name="T18" fmla="*/ 15 w 39"/>
                  <a:gd name="T19" fmla="*/ 54 h 59"/>
                  <a:gd name="T20" fmla="*/ 24 w 39"/>
                  <a:gd name="T21" fmla="*/ 57 h 59"/>
                  <a:gd name="T22" fmla="*/ 29 w 39"/>
                  <a:gd name="T23" fmla="*/ 55 h 59"/>
                  <a:gd name="T24" fmla="*/ 33 w 39"/>
                  <a:gd name="T25" fmla="*/ 53 h 59"/>
                  <a:gd name="T26" fmla="*/ 39 w 39"/>
                  <a:gd name="T27" fmla="*/ 53 h 59"/>
                  <a:gd name="T28" fmla="*/ 34 w 39"/>
                  <a:gd name="T29" fmla="*/ 44 h 59"/>
                  <a:gd name="T30" fmla="*/ 28 w 39"/>
                  <a:gd name="T31" fmla="*/ 35 h 59"/>
                  <a:gd name="T32" fmla="*/ 31 w 39"/>
                  <a:gd name="T33" fmla="*/ 29 h 59"/>
                  <a:gd name="T34" fmla="*/ 35 w 39"/>
                  <a:gd name="T35" fmla="*/ 25 h 59"/>
                  <a:gd name="T36" fmla="*/ 35 w 39"/>
                  <a:gd name="T37" fmla="*/ 20 h 59"/>
                  <a:gd name="T38" fmla="*/ 28 w 39"/>
                  <a:gd name="T39" fmla="*/ 13 h 59"/>
                  <a:gd name="T40" fmla="*/ 24 w 39"/>
                  <a:gd name="T41" fmla="*/ 8 h 59"/>
                  <a:gd name="T42" fmla="*/ 16 w 39"/>
                  <a:gd name="T43" fmla="*/ 1 h 59"/>
                  <a:gd name="T44" fmla="*/ 13 w 39"/>
                  <a:gd name="T45" fmla="*/ 0 h 59"/>
                  <a:gd name="T46" fmla="*/ 10 w 39"/>
                  <a:gd name="T4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59">
                    <a:moveTo>
                      <a:pt x="10" y="3"/>
                    </a:moveTo>
                    <a:cubicBezTo>
                      <a:pt x="8" y="5"/>
                      <a:pt x="5" y="8"/>
                      <a:pt x="7" y="9"/>
                    </a:cubicBezTo>
                    <a:cubicBezTo>
                      <a:pt x="9" y="10"/>
                      <a:pt x="10" y="13"/>
                      <a:pt x="6" y="13"/>
                    </a:cubicBezTo>
                    <a:cubicBezTo>
                      <a:pt x="2" y="13"/>
                      <a:pt x="2" y="15"/>
                      <a:pt x="2" y="17"/>
                    </a:cubicBezTo>
                    <a:cubicBezTo>
                      <a:pt x="2" y="19"/>
                      <a:pt x="0" y="20"/>
                      <a:pt x="1" y="21"/>
                    </a:cubicBezTo>
                    <a:cubicBezTo>
                      <a:pt x="2" y="22"/>
                      <a:pt x="5" y="26"/>
                      <a:pt x="7" y="28"/>
                    </a:cubicBezTo>
                    <a:cubicBezTo>
                      <a:pt x="7" y="27"/>
                      <a:pt x="8" y="26"/>
                      <a:pt x="9" y="26"/>
                    </a:cubicBezTo>
                    <a:cubicBezTo>
                      <a:pt x="13" y="27"/>
                      <a:pt x="10" y="32"/>
                      <a:pt x="13" y="33"/>
                    </a:cubicBezTo>
                    <a:cubicBezTo>
                      <a:pt x="16" y="34"/>
                      <a:pt x="16" y="38"/>
                      <a:pt x="14" y="40"/>
                    </a:cubicBezTo>
                    <a:cubicBezTo>
                      <a:pt x="12" y="41"/>
                      <a:pt x="11" y="49"/>
                      <a:pt x="15" y="54"/>
                    </a:cubicBezTo>
                    <a:cubicBezTo>
                      <a:pt x="20" y="59"/>
                      <a:pt x="23" y="58"/>
                      <a:pt x="24" y="57"/>
                    </a:cubicBezTo>
                    <a:cubicBezTo>
                      <a:pt x="25" y="56"/>
                      <a:pt x="28" y="57"/>
                      <a:pt x="29" y="55"/>
                    </a:cubicBezTo>
                    <a:cubicBezTo>
                      <a:pt x="30" y="53"/>
                      <a:pt x="31" y="55"/>
                      <a:pt x="33" y="53"/>
                    </a:cubicBezTo>
                    <a:cubicBezTo>
                      <a:pt x="34" y="52"/>
                      <a:pt x="37" y="52"/>
                      <a:pt x="39" y="53"/>
                    </a:cubicBezTo>
                    <a:cubicBezTo>
                      <a:pt x="37" y="50"/>
                      <a:pt x="35" y="46"/>
                      <a:pt x="34" y="44"/>
                    </a:cubicBezTo>
                    <a:cubicBezTo>
                      <a:pt x="33" y="41"/>
                      <a:pt x="26" y="37"/>
                      <a:pt x="28" y="35"/>
                    </a:cubicBezTo>
                    <a:cubicBezTo>
                      <a:pt x="29" y="34"/>
                      <a:pt x="28" y="29"/>
                      <a:pt x="31" y="29"/>
                    </a:cubicBezTo>
                    <a:cubicBezTo>
                      <a:pt x="33" y="28"/>
                      <a:pt x="36" y="27"/>
                      <a:pt x="35" y="25"/>
                    </a:cubicBezTo>
                    <a:cubicBezTo>
                      <a:pt x="34" y="24"/>
                      <a:pt x="35" y="22"/>
                      <a:pt x="35" y="20"/>
                    </a:cubicBezTo>
                    <a:cubicBezTo>
                      <a:pt x="33" y="19"/>
                      <a:pt x="30" y="13"/>
                      <a:pt x="28" y="13"/>
                    </a:cubicBezTo>
                    <a:cubicBezTo>
                      <a:pt x="26" y="13"/>
                      <a:pt x="23" y="11"/>
                      <a:pt x="24" y="8"/>
                    </a:cubicBezTo>
                    <a:cubicBezTo>
                      <a:pt x="24" y="5"/>
                      <a:pt x="19" y="5"/>
                      <a:pt x="16" y="1"/>
                    </a:cubicBezTo>
                    <a:cubicBezTo>
                      <a:pt x="15" y="1"/>
                      <a:pt x="14" y="0"/>
                      <a:pt x="13" y="0"/>
                    </a:cubicBezTo>
                    <a:cubicBezTo>
                      <a:pt x="12" y="1"/>
                      <a:pt x="11" y="3"/>
                      <a:pt x="10"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5" name="Freeform 120">
                <a:extLst>
                  <a:ext uri="{FF2B5EF4-FFF2-40B4-BE49-F238E27FC236}">
                    <a16:creationId xmlns:a16="http://schemas.microsoft.com/office/drawing/2014/main" id="{BEB43067-A8AB-47A7-8CCB-81D746FFEABE}"/>
                  </a:ext>
                </a:extLst>
              </p:cNvPr>
              <p:cNvSpPr>
                <a:spLocks/>
              </p:cNvSpPr>
              <p:nvPr/>
            </p:nvSpPr>
            <p:spPr bwMode="auto">
              <a:xfrm>
                <a:off x="3904641" y="3980637"/>
                <a:ext cx="56463" cy="71519"/>
              </a:xfrm>
              <a:custGeom>
                <a:avLst/>
                <a:gdLst>
                  <a:gd name="T0" fmla="*/ 2 w 25"/>
                  <a:gd name="T1" fmla="*/ 14 h 31"/>
                  <a:gd name="T2" fmla="*/ 3 w 25"/>
                  <a:gd name="T3" fmla="*/ 25 h 31"/>
                  <a:gd name="T4" fmla="*/ 0 w 25"/>
                  <a:gd name="T5" fmla="*/ 28 h 31"/>
                  <a:gd name="T6" fmla="*/ 7 w 25"/>
                  <a:gd name="T7" fmla="*/ 30 h 31"/>
                  <a:gd name="T8" fmla="*/ 16 w 25"/>
                  <a:gd name="T9" fmla="*/ 26 h 31"/>
                  <a:gd name="T10" fmla="*/ 25 w 25"/>
                  <a:gd name="T11" fmla="*/ 13 h 31"/>
                  <a:gd name="T12" fmla="*/ 25 w 25"/>
                  <a:gd name="T13" fmla="*/ 13 h 31"/>
                  <a:gd name="T14" fmla="*/ 11 w 25"/>
                  <a:gd name="T15" fmla="*/ 2 h 31"/>
                  <a:gd name="T16" fmla="*/ 5 w 25"/>
                  <a:gd name="T17" fmla="*/ 0 h 31"/>
                  <a:gd name="T18" fmla="*/ 3 w 25"/>
                  <a:gd name="T19" fmla="*/ 4 h 31"/>
                  <a:gd name="T20" fmla="*/ 2 w 25"/>
                  <a:gd name="T2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2" y="14"/>
                    </a:moveTo>
                    <a:cubicBezTo>
                      <a:pt x="3" y="17"/>
                      <a:pt x="3" y="23"/>
                      <a:pt x="3" y="25"/>
                    </a:cubicBezTo>
                    <a:cubicBezTo>
                      <a:pt x="2" y="25"/>
                      <a:pt x="1" y="27"/>
                      <a:pt x="0" y="28"/>
                    </a:cubicBezTo>
                    <a:cubicBezTo>
                      <a:pt x="1" y="30"/>
                      <a:pt x="4" y="31"/>
                      <a:pt x="7" y="30"/>
                    </a:cubicBezTo>
                    <a:cubicBezTo>
                      <a:pt x="12" y="28"/>
                      <a:pt x="14" y="31"/>
                      <a:pt x="16" y="26"/>
                    </a:cubicBezTo>
                    <a:cubicBezTo>
                      <a:pt x="17" y="22"/>
                      <a:pt x="22" y="17"/>
                      <a:pt x="25" y="13"/>
                    </a:cubicBezTo>
                    <a:cubicBezTo>
                      <a:pt x="25" y="13"/>
                      <a:pt x="25" y="13"/>
                      <a:pt x="25" y="13"/>
                    </a:cubicBezTo>
                    <a:cubicBezTo>
                      <a:pt x="22" y="12"/>
                      <a:pt x="17" y="4"/>
                      <a:pt x="11" y="2"/>
                    </a:cubicBezTo>
                    <a:cubicBezTo>
                      <a:pt x="9" y="2"/>
                      <a:pt x="7" y="1"/>
                      <a:pt x="5" y="0"/>
                    </a:cubicBezTo>
                    <a:cubicBezTo>
                      <a:pt x="4" y="2"/>
                      <a:pt x="3" y="4"/>
                      <a:pt x="3" y="4"/>
                    </a:cubicBezTo>
                    <a:cubicBezTo>
                      <a:pt x="1" y="6"/>
                      <a:pt x="0" y="10"/>
                      <a:pt x="2"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6" name="Freeform 121">
                <a:extLst>
                  <a:ext uri="{FF2B5EF4-FFF2-40B4-BE49-F238E27FC236}">
                    <a16:creationId xmlns:a16="http://schemas.microsoft.com/office/drawing/2014/main" id="{C24D1BB5-BFD2-4D16-AE85-08110A89389D}"/>
                  </a:ext>
                </a:extLst>
              </p:cNvPr>
              <p:cNvSpPr>
                <a:spLocks/>
              </p:cNvSpPr>
              <p:nvPr/>
            </p:nvSpPr>
            <p:spPr bwMode="auto">
              <a:xfrm>
                <a:off x="3338760" y="3641861"/>
                <a:ext cx="196992" cy="69010"/>
              </a:xfrm>
              <a:custGeom>
                <a:avLst/>
                <a:gdLst>
                  <a:gd name="T0" fmla="*/ 69 w 85"/>
                  <a:gd name="T1" fmla="*/ 19 h 30"/>
                  <a:gd name="T2" fmla="*/ 30 w 85"/>
                  <a:gd name="T3" fmla="*/ 4 h 30"/>
                  <a:gd name="T4" fmla="*/ 1 w 85"/>
                  <a:gd name="T5" fmla="*/ 14 h 30"/>
                  <a:gd name="T6" fmla="*/ 15 w 85"/>
                  <a:gd name="T7" fmla="*/ 7 h 30"/>
                  <a:gd name="T8" fmla="*/ 23 w 85"/>
                  <a:gd name="T9" fmla="*/ 10 h 30"/>
                  <a:gd name="T10" fmla="*/ 37 w 85"/>
                  <a:gd name="T11" fmla="*/ 14 h 30"/>
                  <a:gd name="T12" fmla="*/ 54 w 85"/>
                  <a:gd name="T13" fmla="*/ 23 h 30"/>
                  <a:gd name="T14" fmla="*/ 58 w 85"/>
                  <a:gd name="T15" fmla="*/ 29 h 30"/>
                  <a:gd name="T16" fmla="*/ 84 w 85"/>
                  <a:gd name="T17" fmla="*/ 28 h 30"/>
                  <a:gd name="T18" fmla="*/ 69 w 85"/>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30">
                    <a:moveTo>
                      <a:pt x="69" y="19"/>
                    </a:moveTo>
                    <a:cubicBezTo>
                      <a:pt x="63" y="19"/>
                      <a:pt x="46" y="7"/>
                      <a:pt x="30" y="4"/>
                    </a:cubicBezTo>
                    <a:cubicBezTo>
                      <a:pt x="14" y="0"/>
                      <a:pt x="0" y="12"/>
                      <a:pt x="1" y="14"/>
                    </a:cubicBezTo>
                    <a:cubicBezTo>
                      <a:pt x="3" y="16"/>
                      <a:pt x="11" y="10"/>
                      <a:pt x="15" y="7"/>
                    </a:cubicBezTo>
                    <a:cubicBezTo>
                      <a:pt x="19" y="4"/>
                      <a:pt x="23" y="9"/>
                      <a:pt x="23" y="10"/>
                    </a:cubicBezTo>
                    <a:cubicBezTo>
                      <a:pt x="23" y="12"/>
                      <a:pt x="28" y="13"/>
                      <a:pt x="37" y="14"/>
                    </a:cubicBezTo>
                    <a:cubicBezTo>
                      <a:pt x="45" y="14"/>
                      <a:pt x="46" y="21"/>
                      <a:pt x="54" y="23"/>
                    </a:cubicBezTo>
                    <a:cubicBezTo>
                      <a:pt x="61" y="24"/>
                      <a:pt x="54" y="27"/>
                      <a:pt x="58" y="29"/>
                    </a:cubicBezTo>
                    <a:cubicBezTo>
                      <a:pt x="61" y="30"/>
                      <a:pt x="82" y="30"/>
                      <a:pt x="84" y="28"/>
                    </a:cubicBezTo>
                    <a:cubicBezTo>
                      <a:pt x="85" y="26"/>
                      <a:pt x="74" y="19"/>
                      <a:pt x="69"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7" name="Freeform 122">
                <a:extLst>
                  <a:ext uri="{FF2B5EF4-FFF2-40B4-BE49-F238E27FC236}">
                    <a16:creationId xmlns:a16="http://schemas.microsoft.com/office/drawing/2014/main" id="{7B74A291-5C66-441F-8B7C-BA5F98AEC297}"/>
                  </a:ext>
                </a:extLst>
              </p:cNvPr>
              <p:cNvSpPr>
                <a:spLocks/>
              </p:cNvSpPr>
              <p:nvPr/>
            </p:nvSpPr>
            <p:spPr bwMode="auto">
              <a:xfrm>
                <a:off x="3451685" y="3735965"/>
                <a:ext cx="43915" cy="21330"/>
              </a:xfrm>
              <a:custGeom>
                <a:avLst/>
                <a:gdLst>
                  <a:gd name="T0" fmla="*/ 1 w 19"/>
                  <a:gd name="T1" fmla="*/ 3 h 9"/>
                  <a:gd name="T2" fmla="*/ 18 w 19"/>
                  <a:gd name="T3" fmla="*/ 6 h 9"/>
                  <a:gd name="T4" fmla="*/ 1 w 19"/>
                  <a:gd name="T5" fmla="*/ 3 h 9"/>
                </a:gdLst>
                <a:ahLst/>
                <a:cxnLst>
                  <a:cxn ang="0">
                    <a:pos x="T0" y="T1"/>
                  </a:cxn>
                  <a:cxn ang="0">
                    <a:pos x="T2" y="T3"/>
                  </a:cxn>
                  <a:cxn ang="0">
                    <a:pos x="T4" y="T5"/>
                  </a:cxn>
                </a:cxnLst>
                <a:rect l="0" t="0" r="r" b="b"/>
                <a:pathLst>
                  <a:path w="19" h="9">
                    <a:moveTo>
                      <a:pt x="1" y="3"/>
                    </a:moveTo>
                    <a:cubicBezTo>
                      <a:pt x="3" y="5"/>
                      <a:pt x="16" y="9"/>
                      <a:pt x="18" y="6"/>
                    </a:cubicBezTo>
                    <a:cubicBezTo>
                      <a:pt x="19" y="3"/>
                      <a:pt x="0" y="0"/>
                      <a:pt x="1"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8" name="Freeform 123">
                <a:extLst>
                  <a:ext uri="{FF2B5EF4-FFF2-40B4-BE49-F238E27FC236}">
                    <a16:creationId xmlns:a16="http://schemas.microsoft.com/office/drawing/2014/main" id="{B66B7B89-3B94-4126-AA1D-8A3A0DEFC2D9}"/>
                  </a:ext>
                </a:extLst>
              </p:cNvPr>
              <p:cNvSpPr>
                <a:spLocks/>
              </p:cNvSpPr>
              <p:nvPr/>
            </p:nvSpPr>
            <p:spPr bwMode="auto">
              <a:xfrm>
                <a:off x="3659970" y="3733456"/>
                <a:ext cx="41406" cy="23840"/>
              </a:xfrm>
              <a:custGeom>
                <a:avLst/>
                <a:gdLst>
                  <a:gd name="T0" fmla="*/ 3 w 18"/>
                  <a:gd name="T1" fmla="*/ 5 h 10"/>
                  <a:gd name="T2" fmla="*/ 16 w 18"/>
                  <a:gd name="T3" fmla="*/ 5 h 10"/>
                  <a:gd name="T4" fmla="*/ 3 w 18"/>
                  <a:gd name="T5" fmla="*/ 5 h 10"/>
                </a:gdLst>
                <a:ahLst/>
                <a:cxnLst>
                  <a:cxn ang="0">
                    <a:pos x="T0" y="T1"/>
                  </a:cxn>
                  <a:cxn ang="0">
                    <a:pos x="T2" y="T3"/>
                  </a:cxn>
                  <a:cxn ang="0">
                    <a:pos x="T4" y="T5"/>
                  </a:cxn>
                </a:cxnLst>
                <a:rect l="0" t="0" r="r" b="b"/>
                <a:pathLst>
                  <a:path w="18" h="10">
                    <a:moveTo>
                      <a:pt x="3" y="5"/>
                    </a:moveTo>
                    <a:cubicBezTo>
                      <a:pt x="6" y="10"/>
                      <a:pt x="15" y="7"/>
                      <a:pt x="16" y="5"/>
                    </a:cubicBezTo>
                    <a:cubicBezTo>
                      <a:pt x="18" y="1"/>
                      <a:pt x="0" y="0"/>
                      <a:pt x="3"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9" name="Freeform 124">
                <a:extLst>
                  <a:ext uri="{FF2B5EF4-FFF2-40B4-BE49-F238E27FC236}">
                    <a16:creationId xmlns:a16="http://schemas.microsoft.com/office/drawing/2014/main" id="{0109F79B-B5B9-4C71-B248-255FC4E19011}"/>
                  </a:ext>
                </a:extLst>
              </p:cNvPr>
              <p:cNvSpPr>
                <a:spLocks/>
              </p:cNvSpPr>
              <p:nvPr/>
            </p:nvSpPr>
            <p:spPr bwMode="auto">
              <a:xfrm>
                <a:off x="3404005" y="4060939"/>
                <a:ext cx="112925" cy="124218"/>
              </a:xfrm>
              <a:custGeom>
                <a:avLst/>
                <a:gdLst>
                  <a:gd name="T0" fmla="*/ 44 w 49"/>
                  <a:gd name="T1" fmla="*/ 14 h 54"/>
                  <a:gd name="T2" fmla="*/ 39 w 49"/>
                  <a:gd name="T3" fmla="*/ 9 h 54"/>
                  <a:gd name="T4" fmla="*/ 33 w 49"/>
                  <a:gd name="T5" fmla="*/ 9 h 54"/>
                  <a:gd name="T6" fmla="*/ 28 w 49"/>
                  <a:gd name="T7" fmla="*/ 5 h 54"/>
                  <a:gd name="T8" fmla="*/ 18 w 49"/>
                  <a:gd name="T9" fmla="*/ 0 h 54"/>
                  <a:gd name="T10" fmla="*/ 18 w 49"/>
                  <a:gd name="T11" fmla="*/ 1 h 54"/>
                  <a:gd name="T12" fmla="*/ 12 w 49"/>
                  <a:gd name="T13" fmla="*/ 4 h 54"/>
                  <a:gd name="T14" fmla="*/ 9 w 49"/>
                  <a:gd name="T15" fmla="*/ 10 h 54"/>
                  <a:gd name="T16" fmla="*/ 6 w 49"/>
                  <a:gd name="T17" fmla="*/ 15 h 54"/>
                  <a:gd name="T18" fmla="*/ 4 w 49"/>
                  <a:gd name="T19" fmla="*/ 19 h 54"/>
                  <a:gd name="T20" fmla="*/ 2 w 49"/>
                  <a:gd name="T21" fmla="*/ 24 h 54"/>
                  <a:gd name="T22" fmla="*/ 1 w 49"/>
                  <a:gd name="T23" fmla="*/ 30 h 54"/>
                  <a:gd name="T24" fmla="*/ 6 w 49"/>
                  <a:gd name="T25" fmla="*/ 34 h 54"/>
                  <a:gd name="T26" fmla="*/ 10 w 49"/>
                  <a:gd name="T27" fmla="*/ 35 h 54"/>
                  <a:gd name="T28" fmla="*/ 6 w 49"/>
                  <a:gd name="T29" fmla="*/ 40 h 54"/>
                  <a:gd name="T30" fmla="*/ 6 w 49"/>
                  <a:gd name="T31" fmla="*/ 40 h 54"/>
                  <a:gd name="T32" fmla="*/ 7 w 49"/>
                  <a:gd name="T33" fmla="*/ 44 h 54"/>
                  <a:gd name="T34" fmla="*/ 7 w 49"/>
                  <a:gd name="T35" fmla="*/ 48 h 54"/>
                  <a:gd name="T36" fmla="*/ 13 w 49"/>
                  <a:gd name="T37" fmla="*/ 50 h 54"/>
                  <a:gd name="T38" fmla="*/ 19 w 49"/>
                  <a:gd name="T39" fmla="*/ 49 h 54"/>
                  <a:gd name="T40" fmla="*/ 26 w 49"/>
                  <a:gd name="T41" fmla="*/ 37 h 54"/>
                  <a:gd name="T42" fmla="*/ 42 w 49"/>
                  <a:gd name="T43" fmla="*/ 28 h 54"/>
                  <a:gd name="T44" fmla="*/ 47 w 49"/>
                  <a:gd name="T45" fmla="*/ 20 h 54"/>
                  <a:gd name="T46" fmla="*/ 44 w 49"/>
                  <a:gd name="T47"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54">
                    <a:moveTo>
                      <a:pt x="44" y="14"/>
                    </a:moveTo>
                    <a:cubicBezTo>
                      <a:pt x="41" y="10"/>
                      <a:pt x="39" y="8"/>
                      <a:pt x="39" y="9"/>
                    </a:cubicBezTo>
                    <a:cubicBezTo>
                      <a:pt x="38" y="10"/>
                      <a:pt x="35" y="11"/>
                      <a:pt x="33" y="9"/>
                    </a:cubicBezTo>
                    <a:cubicBezTo>
                      <a:pt x="30" y="8"/>
                      <a:pt x="29" y="5"/>
                      <a:pt x="28" y="5"/>
                    </a:cubicBezTo>
                    <a:cubicBezTo>
                      <a:pt x="26" y="5"/>
                      <a:pt x="21" y="2"/>
                      <a:pt x="18" y="0"/>
                    </a:cubicBezTo>
                    <a:cubicBezTo>
                      <a:pt x="18" y="0"/>
                      <a:pt x="18" y="1"/>
                      <a:pt x="18" y="1"/>
                    </a:cubicBezTo>
                    <a:cubicBezTo>
                      <a:pt x="18" y="3"/>
                      <a:pt x="15" y="4"/>
                      <a:pt x="12" y="4"/>
                    </a:cubicBezTo>
                    <a:cubicBezTo>
                      <a:pt x="9" y="4"/>
                      <a:pt x="9" y="7"/>
                      <a:pt x="9" y="10"/>
                    </a:cubicBezTo>
                    <a:cubicBezTo>
                      <a:pt x="9" y="12"/>
                      <a:pt x="7" y="12"/>
                      <a:pt x="6" y="15"/>
                    </a:cubicBezTo>
                    <a:cubicBezTo>
                      <a:pt x="5" y="17"/>
                      <a:pt x="6" y="18"/>
                      <a:pt x="4" y="19"/>
                    </a:cubicBezTo>
                    <a:cubicBezTo>
                      <a:pt x="1" y="20"/>
                      <a:pt x="0" y="22"/>
                      <a:pt x="2" y="24"/>
                    </a:cubicBezTo>
                    <a:cubicBezTo>
                      <a:pt x="3" y="27"/>
                      <a:pt x="2" y="28"/>
                      <a:pt x="1" y="30"/>
                    </a:cubicBezTo>
                    <a:cubicBezTo>
                      <a:pt x="1" y="31"/>
                      <a:pt x="4" y="32"/>
                      <a:pt x="6" y="34"/>
                    </a:cubicBezTo>
                    <a:cubicBezTo>
                      <a:pt x="9" y="36"/>
                      <a:pt x="9" y="33"/>
                      <a:pt x="10" y="35"/>
                    </a:cubicBezTo>
                    <a:cubicBezTo>
                      <a:pt x="11" y="37"/>
                      <a:pt x="9" y="40"/>
                      <a:pt x="6" y="40"/>
                    </a:cubicBezTo>
                    <a:cubicBezTo>
                      <a:pt x="6" y="40"/>
                      <a:pt x="6" y="40"/>
                      <a:pt x="6" y="40"/>
                    </a:cubicBezTo>
                    <a:cubicBezTo>
                      <a:pt x="7" y="41"/>
                      <a:pt x="8" y="43"/>
                      <a:pt x="7" y="44"/>
                    </a:cubicBezTo>
                    <a:cubicBezTo>
                      <a:pt x="6" y="46"/>
                      <a:pt x="5" y="46"/>
                      <a:pt x="7" y="48"/>
                    </a:cubicBezTo>
                    <a:cubicBezTo>
                      <a:pt x="10" y="50"/>
                      <a:pt x="11" y="47"/>
                      <a:pt x="13" y="50"/>
                    </a:cubicBezTo>
                    <a:cubicBezTo>
                      <a:pt x="15" y="53"/>
                      <a:pt x="17" y="54"/>
                      <a:pt x="19" y="49"/>
                    </a:cubicBezTo>
                    <a:cubicBezTo>
                      <a:pt x="21" y="45"/>
                      <a:pt x="23" y="38"/>
                      <a:pt x="26" y="37"/>
                    </a:cubicBezTo>
                    <a:cubicBezTo>
                      <a:pt x="30" y="35"/>
                      <a:pt x="38" y="34"/>
                      <a:pt x="42" y="28"/>
                    </a:cubicBezTo>
                    <a:cubicBezTo>
                      <a:pt x="47" y="22"/>
                      <a:pt x="44" y="22"/>
                      <a:pt x="47" y="20"/>
                    </a:cubicBezTo>
                    <a:cubicBezTo>
                      <a:pt x="49" y="18"/>
                      <a:pt x="47" y="17"/>
                      <a:pt x="44"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0" name="Freeform 125">
                <a:extLst>
                  <a:ext uri="{FF2B5EF4-FFF2-40B4-BE49-F238E27FC236}">
                    <a16:creationId xmlns:a16="http://schemas.microsoft.com/office/drawing/2014/main" id="{4BB6EF50-B4E6-484A-9425-1D455AED6A2D}"/>
                  </a:ext>
                </a:extLst>
              </p:cNvPr>
              <p:cNvSpPr>
                <a:spLocks noEditPoints="1"/>
              </p:cNvSpPr>
              <p:nvPr/>
            </p:nvSpPr>
            <p:spPr bwMode="auto">
              <a:xfrm>
                <a:off x="3563356" y="1960529"/>
                <a:ext cx="1135527" cy="848194"/>
              </a:xfrm>
              <a:custGeom>
                <a:avLst/>
                <a:gdLst>
                  <a:gd name="T0" fmla="*/ 432 w 493"/>
                  <a:gd name="T1" fmla="*/ 42 h 368"/>
                  <a:gd name="T2" fmla="*/ 396 w 493"/>
                  <a:gd name="T3" fmla="*/ 59 h 368"/>
                  <a:gd name="T4" fmla="*/ 394 w 493"/>
                  <a:gd name="T5" fmla="*/ 37 h 368"/>
                  <a:gd name="T6" fmla="*/ 352 w 493"/>
                  <a:gd name="T7" fmla="*/ 34 h 368"/>
                  <a:gd name="T8" fmla="*/ 393 w 493"/>
                  <a:gd name="T9" fmla="*/ 27 h 368"/>
                  <a:gd name="T10" fmla="*/ 390 w 493"/>
                  <a:gd name="T11" fmla="*/ 12 h 368"/>
                  <a:gd name="T12" fmla="*/ 333 w 493"/>
                  <a:gd name="T13" fmla="*/ 0 h 368"/>
                  <a:gd name="T14" fmla="*/ 280 w 493"/>
                  <a:gd name="T15" fmla="*/ 7 h 368"/>
                  <a:gd name="T16" fmla="*/ 240 w 493"/>
                  <a:gd name="T17" fmla="*/ 7 h 368"/>
                  <a:gd name="T18" fmla="*/ 207 w 493"/>
                  <a:gd name="T19" fmla="*/ 22 h 368"/>
                  <a:gd name="T20" fmla="*/ 199 w 493"/>
                  <a:gd name="T21" fmla="*/ 26 h 368"/>
                  <a:gd name="T22" fmla="*/ 176 w 493"/>
                  <a:gd name="T23" fmla="*/ 33 h 368"/>
                  <a:gd name="T24" fmla="*/ 154 w 493"/>
                  <a:gd name="T25" fmla="*/ 41 h 368"/>
                  <a:gd name="T26" fmla="*/ 116 w 493"/>
                  <a:gd name="T27" fmla="*/ 34 h 368"/>
                  <a:gd name="T28" fmla="*/ 95 w 493"/>
                  <a:gd name="T29" fmla="*/ 50 h 368"/>
                  <a:gd name="T30" fmla="*/ 63 w 493"/>
                  <a:gd name="T31" fmla="*/ 70 h 368"/>
                  <a:gd name="T32" fmla="*/ 0 w 493"/>
                  <a:gd name="T33" fmla="*/ 101 h 368"/>
                  <a:gd name="T34" fmla="*/ 40 w 493"/>
                  <a:gd name="T35" fmla="*/ 113 h 368"/>
                  <a:gd name="T36" fmla="*/ 11 w 493"/>
                  <a:gd name="T37" fmla="*/ 123 h 368"/>
                  <a:gd name="T38" fmla="*/ 36 w 493"/>
                  <a:gd name="T39" fmla="*/ 138 h 368"/>
                  <a:gd name="T40" fmla="*/ 67 w 493"/>
                  <a:gd name="T41" fmla="*/ 137 h 368"/>
                  <a:gd name="T42" fmla="*/ 116 w 493"/>
                  <a:gd name="T43" fmla="*/ 150 h 368"/>
                  <a:gd name="T44" fmla="*/ 140 w 493"/>
                  <a:gd name="T45" fmla="*/ 183 h 368"/>
                  <a:gd name="T46" fmla="*/ 144 w 493"/>
                  <a:gd name="T47" fmla="*/ 212 h 368"/>
                  <a:gd name="T48" fmla="*/ 174 w 493"/>
                  <a:gd name="T49" fmla="*/ 222 h 368"/>
                  <a:gd name="T50" fmla="*/ 171 w 493"/>
                  <a:gd name="T51" fmla="*/ 234 h 368"/>
                  <a:gd name="T52" fmla="*/ 167 w 493"/>
                  <a:gd name="T53" fmla="*/ 254 h 368"/>
                  <a:gd name="T54" fmla="*/ 161 w 493"/>
                  <a:gd name="T55" fmla="*/ 278 h 368"/>
                  <a:gd name="T56" fmla="*/ 168 w 493"/>
                  <a:gd name="T57" fmla="*/ 311 h 368"/>
                  <a:gd name="T58" fmla="*/ 183 w 493"/>
                  <a:gd name="T59" fmla="*/ 330 h 368"/>
                  <a:gd name="T60" fmla="*/ 205 w 493"/>
                  <a:gd name="T61" fmla="*/ 355 h 368"/>
                  <a:gd name="T62" fmla="*/ 236 w 493"/>
                  <a:gd name="T63" fmla="*/ 367 h 368"/>
                  <a:gd name="T64" fmla="*/ 245 w 493"/>
                  <a:gd name="T65" fmla="*/ 336 h 368"/>
                  <a:gd name="T66" fmla="*/ 259 w 493"/>
                  <a:gd name="T67" fmla="*/ 320 h 368"/>
                  <a:gd name="T68" fmla="*/ 261 w 493"/>
                  <a:gd name="T69" fmla="*/ 305 h 368"/>
                  <a:gd name="T70" fmla="*/ 274 w 493"/>
                  <a:gd name="T71" fmla="*/ 295 h 368"/>
                  <a:gd name="T72" fmla="*/ 286 w 493"/>
                  <a:gd name="T73" fmla="*/ 292 h 368"/>
                  <a:gd name="T74" fmla="*/ 329 w 493"/>
                  <a:gd name="T75" fmla="*/ 263 h 368"/>
                  <a:gd name="T76" fmla="*/ 356 w 493"/>
                  <a:gd name="T77" fmla="*/ 256 h 368"/>
                  <a:gd name="T78" fmla="*/ 411 w 493"/>
                  <a:gd name="T79" fmla="*/ 232 h 368"/>
                  <a:gd name="T80" fmla="*/ 381 w 493"/>
                  <a:gd name="T81" fmla="*/ 225 h 368"/>
                  <a:gd name="T82" fmla="*/ 412 w 493"/>
                  <a:gd name="T83" fmla="*/ 227 h 368"/>
                  <a:gd name="T84" fmla="*/ 406 w 493"/>
                  <a:gd name="T85" fmla="*/ 200 h 368"/>
                  <a:gd name="T86" fmla="*/ 390 w 493"/>
                  <a:gd name="T87" fmla="*/ 186 h 368"/>
                  <a:gd name="T88" fmla="*/ 425 w 493"/>
                  <a:gd name="T89" fmla="*/ 181 h 368"/>
                  <a:gd name="T90" fmla="*/ 434 w 493"/>
                  <a:gd name="T91" fmla="*/ 164 h 368"/>
                  <a:gd name="T92" fmla="*/ 430 w 493"/>
                  <a:gd name="T93" fmla="*/ 138 h 368"/>
                  <a:gd name="T94" fmla="*/ 421 w 493"/>
                  <a:gd name="T95" fmla="*/ 127 h 368"/>
                  <a:gd name="T96" fmla="*/ 424 w 493"/>
                  <a:gd name="T97" fmla="*/ 115 h 368"/>
                  <a:gd name="T98" fmla="*/ 412 w 493"/>
                  <a:gd name="T99" fmla="*/ 110 h 368"/>
                  <a:gd name="T100" fmla="*/ 445 w 493"/>
                  <a:gd name="T101" fmla="*/ 76 h 368"/>
                  <a:gd name="T102" fmla="*/ 437 w 493"/>
                  <a:gd name="T103" fmla="*/ 67 h 368"/>
                  <a:gd name="T104" fmla="*/ 446 w 493"/>
                  <a:gd name="T105" fmla="*/ 58 h 368"/>
                  <a:gd name="T106" fmla="*/ 493 w 493"/>
                  <a:gd name="T107" fmla="*/ 41 h 368"/>
                  <a:gd name="T108" fmla="*/ 162 w 493"/>
                  <a:gd name="T109" fmla="*/ 235 h 368"/>
                  <a:gd name="T110" fmla="*/ 154 w 493"/>
                  <a:gd name="T111" fmla="*/ 2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68">
                    <a:moveTo>
                      <a:pt x="465" y="34"/>
                    </a:moveTo>
                    <a:cubicBezTo>
                      <a:pt x="456" y="34"/>
                      <a:pt x="449" y="35"/>
                      <a:pt x="449" y="41"/>
                    </a:cubicBezTo>
                    <a:cubicBezTo>
                      <a:pt x="448" y="47"/>
                      <a:pt x="437" y="40"/>
                      <a:pt x="432" y="42"/>
                    </a:cubicBezTo>
                    <a:cubicBezTo>
                      <a:pt x="427" y="44"/>
                      <a:pt x="430" y="37"/>
                      <a:pt x="425" y="40"/>
                    </a:cubicBezTo>
                    <a:cubicBezTo>
                      <a:pt x="420" y="42"/>
                      <a:pt x="415" y="48"/>
                      <a:pt x="409" y="50"/>
                    </a:cubicBezTo>
                    <a:cubicBezTo>
                      <a:pt x="404" y="52"/>
                      <a:pt x="399" y="58"/>
                      <a:pt x="396" y="59"/>
                    </a:cubicBezTo>
                    <a:cubicBezTo>
                      <a:pt x="392" y="59"/>
                      <a:pt x="403" y="48"/>
                      <a:pt x="409" y="42"/>
                    </a:cubicBezTo>
                    <a:cubicBezTo>
                      <a:pt x="415" y="36"/>
                      <a:pt x="412" y="30"/>
                      <a:pt x="404" y="31"/>
                    </a:cubicBezTo>
                    <a:cubicBezTo>
                      <a:pt x="397" y="31"/>
                      <a:pt x="398" y="36"/>
                      <a:pt x="394" y="37"/>
                    </a:cubicBezTo>
                    <a:cubicBezTo>
                      <a:pt x="390" y="38"/>
                      <a:pt x="369" y="48"/>
                      <a:pt x="368" y="45"/>
                    </a:cubicBezTo>
                    <a:cubicBezTo>
                      <a:pt x="367" y="42"/>
                      <a:pt x="385" y="37"/>
                      <a:pt x="385" y="35"/>
                    </a:cubicBezTo>
                    <a:cubicBezTo>
                      <a:pt x="385" y="32"/>
                      <a:pt x="362" y="32"/>
                      <a:pt x="352" y="34"/>
                    </a:cubicBezTo>
                    <a:cubicBezTo>
                      <a:pt x="342" y="35"/>
                      <a:pt x="325" y="41"/>
                      <a:pt x="325" y="38"/>
                    </a:cubicBezTo>
                    <a:cubicBezTo>
                      <a:pt x="324" y="35"/>
                      <a:pt x="345" y="31"/>
                      <a:pt x="355" y="30"/>
                    </a:cubicBezTo>
                    <a:cubicBezTo>
                      <a:pt x="366" y="29"/>
                      <a:pt x="385" y="31"/>
                      <a:pt x="393" y="27"/>
                    </a:cubicBezTo>
                    <a:cubicBezTo>
                      <a:pt x="401" y="24"/>
                      <a:pt x="413" y="24"/>
                      <a:pt x="416" y="21"/>
                    </a:cubicBezTo>
                    <a:cubicBezTo>
                      <a:pt x="418" y="18"/>
                      <a:pt x="406" y="15"/>
                      <a:pt x="401" y="15"/>
                    </a:cubicBezTo>
                    <a:cubicBezTo>
                      <a:pt x="395" y="15"/>
                      <a:pt x="389" y="15"/>
                      <a:pt x="390" y="12"/>
                    </a:cubicBezTo>
                    <a:cubicBezTo>
                      <a:pt x="390" y="9"/>
                      <a:pt x="381" y="8"/>
                      <a:pt x="380" y="6"/>
                    </a:cubicBezTo>
                    <a:cubicBezTo>
                      <a:pt x="379" y="4"/>
                      <a:pt x="361" y="6"/>
                      <a:pt x="357" y="3"/>
                    </a:cubicBezTo>
                    <a:cubicBezTo>
                      <a:pt x="354" y="1"/>
                      <a:pt x="342" y="0"/>
                      <a:pt x="333" y="0"/>
                    </a:cubicBezTo>
                    <a:cubicBezTo>
                      <a:pt x="323" y="1"/>
                      <a:pt x="304" y="1"/>
                      <a:pt x="299" y="1"/>
                    </a:cubicBezTo>
                    <a:cubicBezTo>
                      <a:pt x="295" y="2"/>
                      <a:pt x="292" y="3"/>
                      <a:pt x="288" y="3"/>
                    </a:cubicBezTo>
                    <a:cubicBezTo>
                      <a:pt x="284" y="3"/>
                      <a:pt x="278" y="4"/>
                      <a:pt x="280" y="7"/>
                    </a:cubicBezTo>
                    <a:cubicBezTo>
                      <a:pt x="284" y="12"/>
                      <a:pt x="274" y="14"/>
                      <a:pt x="274" y="10"/>
                    </a:cubicBezTo>
                    <a:cubicBezTo>
                      <a:pt x="275" y="6"/>
                      <a:pt x="265" y="5"/>
                      <a:pt x="262" y="7"/>
                    </a:cubicBezTo>
                    <a:cubicBezTo>
                      <a:pt x="258" y="10"/>
                      <a:pt x="242" y="4"/>
                      <a:pt x="240" y="7"/>
                    </a:cubicBezTo>
                    <a:cubicBezTo>
                      <a:pt x="238" y="11"/>
                      <a:pt x="219" y="10"/>
                      <a:pt x="213" y="11"/>
                    </a:cubicBezTo>
                    <a:cubicBezTo>
                      <a:pt x="208" y="11"/>
                      <a:pt x="222" y="16"/>
                      <a:pt x="222" y="18"/>
                    </a:cubicBezTo>
                    <a:cubicBezTo>
                      <a:pt x="221" y="20"/>
                      <a:pt x="204" y="18"/>
                      <a:pt x="207" y="22"/>
                    </a:cubicBezTo>
                    <a:cubicBezTo>
                      <a:pt x="211" y="26"/>
                      <a:pt x="222" y="30"/>
                      <a:pt x="228" y="35"/>
                    </a:cubicBezTo>
                    <a:cubicBezTo>
                      <a:pt x="233" y="40"/>
                      <a:pt x="223" y="37"/>
                      <a:pt x="217" y="33"/>
                    </a:cubicBezTo>
                    <a:cubicBezTo>
                      <a:pt x="211" y="29"/>
                      <a:pt x="203" y="31"/>
                      <a:pt x="199" y="26"/>
                    </a:cubicBezTo>
                    <a:cubicBezTo>
                      <a:pt x="196" y="22"/>
                      <a:pt x="181" y="19"/>
                      <a:pt x="178" y="22"/>
                    </a:cubicBezTo>
                    <a:cubicBezTo>
                      <a:pt x="174" y="25"/>
                      <a:pt x="188" y="30"/>
                      <a:pt x="188" y="33"/>
                    </a:cubicBezTo>
                    <a:cubicBezTo>
                      <a:pt x="188" y="36"/>
                      <a:pt x="178" y="32"/>
                      <a:pt x="176" y="33"/>
                    </a:cubicBezTo>
                    <a:cubicBezTo>
                      <a:pt x="175" y="35"/>
                      <a:pt x="166" y="25"/>
                      <a:pt x="162" y="25"/>
                    </a:cubicBezTo>
                    <a:cubicBezTo>
                      <a:pt x="157" y="25"/>
                      <a:pt x="161" y="30"/>
                      <a:pt x="161" y="36"/>
                    </a:cubicBezTo>
                    <a:cubicBezTo>
                      <a:pt x="161" y="41"/>
                      <a:pt x="152" y="45"/>
                      <a:pt x="154" y="41"/>
                    </a:cubicBezTo>
                    <a:cubicBezTo>
                      <a:pt x="157" y="37"/>
                      <a:pt x="155" y="26"/>
                      <a:pt x="150" y="25"/>
                    </a:cubicBezTo>
                    <a:cubicBezTo>
                      <a:pt x="145" y="23"/>
                      <a:pt x="132" y="29"/>
                      <a:pt x="125" y="28"/>
                    </a:cubicBezTo>
                    <a:cubicBezTo>
                      <a:pt x="119" y="28"/>
                      <a:pt x="110" y="30"/>
                      <a:pt x="116" y="34"/>
                    </a:cubicBezTo>
                    <a:cubicBezTo>
                      <a:pt x="121" y="37"/>
                      <a:pt x="115" y="39"/>
                      <a:pt x="110" y="35"/>
                    </a:cubicBezTo>
                    <a:cubicBezTo>
                      <a:pt x="105" y="32"/>
                      <a:pt x="89" y="35"/>
                      <a:pt x="92" y="38"/>
                    </a:cubicBezTo>
                    <a:cubicBezTo>
                      <a:pt x="96" y="40"/>
                      <a:pt x="97" y="47"/>
                      <a:pt x="95" y="50"/>
                    </a:cubicBezTo>
                    <a:cubicBezTo>
                      <a:pt x="93" y="53"/>
                      <a:pt x="86" y="47"/>
                      <a:pt x="79" y="47"/>
                    </a:cubicBezTo>
                    <a:cubicBezTo>
                      <a:pt x="73" y="48"/>
                      <a:pt x="41" y="63"/>
                      <a:pt x="43" y="67"/>
                    </a:cubicBezTo>
                    <a:cubicBezTo>
                      <a:pt x="45" y="71"/>
                      <a:pt x="58" y="68"/>
                      <a:pt x="63" y="70"/>
                    </a:cubicBezTo>
                    <a:cubicBezTo>
                      <a:pt x="67" y="73"/>
                      <a:pt x="61" y="81"/>
                      <a:pt x="56" y="85"/>
                    </a:cubicBezTo>
                    <a:cubicBezTo>
                      <a:pt x="51" y="89"/>
                      <a:pt x="31" y="85"/>
                      <a:pt x="31" y="89"/>
                    </a:cubicBezTo>
                    <a:cubicBezTo>
                      <a:pt x="30" y="94"/>
                      <a:pt x="0" y="94"/>
                      <a:pt x="0" y="101"/>
                    </a:cubicBezTo>
                    <a:cubicBezTo>
                      <a:pt x="0" y="104"/>
                      <a:pt x="2" y="107"/>
                      <a:pt x="5" y="107"/>
                    </a:cubicBezTo>
                    <a:cubicBezTo>
                      <a:pt x="9" y="108"/>
                      <a:pt x="14" y="107"/>
                      <a:pt x="18" y="111"/>
                    </a:cubicBezTo>
                    <a:cubicBezTo>
                      <a:pt x="22" y="115"/>
                      <a:pt x="33" y="116"/>
                      <a:pt x="40" y="113"/>
                    </a:cubicBezTo>
                    <a:cubicBezTo>
                      <a:pt x="47" y="110"/>
                      <a:pt x="53" y="113"/>
                      <a:pt x="53" y="118"/>
                    </a:cubicBezTo>
                    <a:cubicBezTo>
                      <a:pt x="52" y="122"/>
                      <a:pt x="36" y="116"/>
                      <a:pt x="31" y="119"/>
                    </a:cubicBezTo>
                    <a:cubicBezTo>
                      <a:pt x="26" y="122"/>
                      <a:pt x="11" y="119"/>
                      <a:pt x="11" y="123"/>
                    </a:cubicBezTo>
                    <a:cubicBezTo>
                      <a:pt x="12" y="126"/>
                      <a:pt x="20" y="125"/>
                      <a:pt x="26" y="127"/>
                    </a:cubicBezTo>
                    <a:cubicBezTo>
                      <a:pt x="32" y="128"/>
                      <a:pt x="26" y="130"/>
                      <a:pt x="26" y="133"/>
                    </a:cubicBezTo>
                    <a:cubicBezTo>
                      <a:pt x="26" y="136"/>
                      <a:pt x="29" y="135"/>
                      <a:pt x="36" y="138"/>
                    </a:cubicBezTo>
                    <a:cubicBezTo>
                      <a:pt x="42" y="141"/>
                      <a:pt x="52" y="143"/>
                      <a:pt x="49" y="140"/>
                    </a:cubicBezTo>
                    <a:cubicBezTo>
                      <a:pt x="45" y="136"/>
                      <a:pt x="55" y="137"/>
                      <a:pt x="57" y="139"/>
                    </a:cubicBezTo>
                    <a:cubicBezTo>
                      <a:pt x="58" y="141"/>
                      <a:pt x="63" y="136"/>
                      <a:pt x="67" y="137"/>
                    </a:cubicBezTo>
                    <a:cubicBezTo>
                      <a:pt x="72" y="138"/>
                      <a:pt x="74" y="133"/>
                      <a:pt x="77" y="135"/>
                    </a:cubicBezTo>
                    <a:cubicBezTo>
                      <a:pt x="81" y="137"/>
                      <a:pt x="97" y="139"/>
                      <a:pt x="103" y="142"/>
                    </a:cubicBezTo>
                    <a:cubicBezTo>
                      <a:pt x="109" y="145"/>
                      <a:pt x="117" y="146"/>
                      <a:pt x="116" y="150"/>
                    </a:cubicBezTo>
                    <a:cubicBezTo>
                      <a:pt x="115" y="155"/>
                      <a:pt x="121" y="158"/>
                      <a:pt x="127" y="161"/>
                    </a:cubicBezTo>
                    <a:cubicBezTo>
                      <a:pt x="134" y="164"/>
                      <a:pt x="135" y="170"/>
                      <a:pt x="135" y="174"/>
                    </a:cubicBezTo>
                    <a:cubicBezTo>
                      <a:pt x="134" y="178"/>
                      <a:pt x="141" y="181"/>
                      <a:pt x="140" y="183"/>
                    </a:cubicBezTo>
                    <a:cubicBezTo>
                      <a:pt x="139" y="185"/>
                      <a:pt x="140" y="187"/>
                      <a:pt x="144" y="191"/>
                    </a:cubicBezTo>
                    <a:cubicBezTo>
                      <a:pt x="149" y="195"/>
                      <a:pt x="138" y="198"/>
                      <a:pt x="140" y="201"/>
                    </a:cubicBezTo>
                    <a:cubicBezTo>
                      <a:pt x="143" y="204"/>
                      <a:pt x="136" y="211"/>
                      <a:pt x="144" y="212"/>
                    </a:cubicBezTo>
                    <a:cubicBezTo>
                      <a:pt x="152" y="213"/>
                      <a:pt x="150" y="207"/>
                      <a:pt x="156" y="207"/>
                    </a:cubicBezTo>
                    <a:cubicBezTo>
                      <a:pt x="162" y="207"/>
                      <a:pt x="156" y="212"/>
                      <a:pt x="159" y="215"/>
                    </a:cubicBezTo>
                    <a:cubicBezTo>
                      <a:pt x="162" y="218"/>
                      <a:pt x="169" y="217"/>
                      <a:pt x="174" y="222"/>
                    </a:cubicBezTo>
                    <a:cubicBezTo>
                      <a:pt x="180" y="227"/>
                      <a:pt x="177" y="230"/>
                      <a:pt x="171" y="226"/>
                    </a:cubicBezTo>
                    <a:cubicBezTo>
                      <a:pt x="166" y="221"/>
                      <a:pt x="150" y="222"/>
                      <a:pt x="150" y="224"/>
                    </a:cubicBezTo>
                    <a:cubicBezTo>
                      <a:pt x="150" y="225"/>
                      <a:pt x="167" y="235"/>
                      <a:pt x="171" y="234"/>
                    </a:cubicBezTo>
                    <a:cubicBezTo>
                      <a:pt x="175" y="232"/>
                      <a:pt x="181" y="240"/>
                      <a:pt x="178" y="242"/>
                    </a:cubicBezTo>
                    <a:cubicBezTo>
                      <a:pt x="176" y="245"/>
                      <a:pt x="177" y="250"/>
                      <a:pt x="177" y="253"/>
                    </a:cubicBezTo>
                    <a:cubicBezTo>
                      <a:pt x="176" y="256"/>
                      <a:pt x="170" y="253"/>
                      <a:pt x="167" y="254"/>
                    </a:cubicBezTo>
                    <a:cubicBezTo>
                      <a:pt x="163" y="254"/>
                      <a:pt x="160" y="255"/>
                      <a:pt x="160" y="260"/>
                    </a:cubicBezTo>
                    <a:cubicBezTo>
                      <a:pt x="160" y="264"/>
                      <a:pt x="154" y="266"/>
                      <a:pt x="154" y="271"/>
                    </a:cubicBezTo>
                    <a:cubicBezTo>
                      <a:pt x="153" y="276"/>
                      <a:pt x="158" y="276"/>
                      <a:pt x="161" y="278"/>
                    </a:cubicBezTo>
                    <a:cubicBezTo>
                      <a:pt x="164" y="280"/>
                      <a:pt x="156" y="282"/>
                      <a:pt x="155" y="285"/>
                    </a:cubicBezTo>
                    <a:cubicBezTo>
                      <a:pt x="155" y="289"/>
                      <a:pt x="163" y="295"/>
                      <a:pt x="166" y="297"/>
                    </a:cubicBezTo>
                    <a:cubicBezTo>
                      <a:pt x="169" y="299"/>
                      <a:pt x="167" y="307"/>
                      <a:pt x="168" y="311"/>
                    </a:cubicBezTo>
                    <a:cubicBezTo>
                      <a:pt x="169" y="315"/>
                      <a:pt x="173" y="310"/>
                      <a:pt x="173" y="315"/>
                    </a:cubicBezTo>
                    <a:cubicBezTo>
                      <a:pt x="172" y="320"/>
                      <a:pt x="176" y="320"/>
                      <a:pt x="177" y="323"/>
                    </a:cubicBezTo>
                    <a:cubicBezTo>
                      <a:pt x="177" y="326"/>
                      <a:pt x="184" y="326"/>
                      <a:pt x="183" y="330"/>
                    </a:cubicBezTo>
                    <a:cubicBezTo>
                      <a:pt x="181" y="334"/>
                      <a:pt x="185" y="338"/>
                      <a:pt x="187" y="340"/>
                    </a:cubicBezTo>
                    <a:cubicBezTo>
                      <a:pt x="188" y="342"/>
                      <a:pt x="194" y="346"/>
                      <a:pt x="196" y="349"/>
                    </a:cubicBezTo>
                    <a:cubicBezTo>
                      <a:pt x="197" y="352"/>
                      <a:pt x="200" y="357"/>
                      <a:pt x="205" y="355"/>
                    </a:cubicBezTo>
                    <a:cubicBezTo>
                      <a:pt x="209" y="354"/>
                      <a:pt x="209" y="358"/>
                      <a:pt x="213" y="358"/>
                    </a:cubicBezTo>
                    <a:cubicBezTo>
                      <a:pt x="216" y="357"/>
                      <a:pt x="221" y="359"/>
                      <a:pt x="222" y="362"/>
                    </a:cubicBezTo>
                    <a:cubicBezTo>
                      <a:pt x="223" y="364"/>
                      <a:pt x="233" y="367"/>
                      <a:pt x="236" y="367"/>
                    </a:cubicBezTo>
                    <a:cubicBezTo>
                      <a:pt x="239" y="368"/>
                      <a:pt x="239" y="362"/>
                      <a:pt x="242" y="361"/>
                    </a:cubicBezTo>
                    <a:cubicBezTo>
                      <a:pt x="245" y="360"/>
                      <a:pt x="244" y="349"/>
                      <a:pt x="246" y="348"/>
                    </a:cubicBezTo>
                    <a:cubicBezTo>
                      <a:pt x="248" y="348"/>
                      <a:pt x="248" y="337"/>
                      <a:pt x="245" y="336"/>
                    </a:cubicBezTo>
                    <a:cubicBezTo>
                      <a:pt x="243" y="335"/>
                      <a:pt x="244" y="331"/>
                      <a:pt x="249" y="332"/>
                    </a:cubicBezTo>
                    <a:cubicBezTo>
                      <a:pt x="255" y="333"/>
                      <a:pt x="253" y="327"/>
                      <a:pt x="256" y="326"/>
                    </a:cubicBezTo>
                    <a:cubicBezTo>
                      <a:pt x="258" y="326"/>
                      <a:pt x="257" y="321"/>
                      <a:pt x="259" y="320"/>
                    </a:cubicBezTo>
                    <a:cubicBezTo>
                      <a:pt x="261" y="320"/>
                      <a:pt x="261" y="316"/>
                      <a:pt x="259" y="314"/>
                    </a:cubicBezTo>
                    <a:cubicBezTo>
                      <a:pt x="258" y="313"/>
                      <a:pt x="259" y="311"/>
                      <a:pt x="262" y="311"/>
                    </a:cubicBezTo>
                    <a:cubicBezTo>
                      <a:pt x="265" y="310"/>
                      <a:pt x="264" y="306"/>
                      <a:pt x="261" y="305"/>
                    </a:cubicBezTo>
                    <a:cubicBezTo>
                      <a:pt x="257" y="303"/>
                      <a:pt x="258" y="299"/>
                      <a:pt x="262" y="302"/>
                    </a:cubicBezTo>
                    <a:cubicBezTo>
                      <a:pt x="266" y="304"/>
                      <a:pt x="268" y="302"/>
                      <a:pt x="266" y="299"/>
                    </a:cubicBezTo>
                    <a:cubicBezTo>
                      <a:pt x="264" y="297"/>
                      <a:pt x="269" y="295"/>
                      <a:pt x="274" y="295"/>
                    </a:cubicBezTo>
                    <a:cubicBezTo>
                      <a:pt x="279" y="294"/>
                      <a:pt x="281" y="292"/>
                      <a:pt x="281" y="288"/>
                    </a:cubicBezTo>
                    <a:cubicBezTo>
                      <a:pt x="280" y="284"/>
                      <a:pt x="286" y="284"/>
                      <a:pt x="285" y="288"/>
                    </a:cubicBezTo>
                    <a:cubicBezTo>
                      <a:pt x="283" y="291"/>
                      <a:pt x="284" y="294"/>
                      <a:pt x="286" y="292"/>
                    </a:cubicBezTo>
                    <a:cubicBezTo>
                      <a:pt x="289" y="289"/>
                      <a:pt x="293" y="291"/>
                      <a:pt x="301" y="289"/>
                    </a:cubicBezTo>
                    <a:cubicBezTo>
                      <a:pt x="309" y="286"/>
                      <a:pt x="317" y="280"/>
                      <a:pt x="319" y="273"/>
                    </a:cubicBezTo>
                    <a:cubicBezTo>
                      <a:pt x="321" y="267"/>
                      <a:pt x="330" y="268"/>
                      <a:pt x="329" y="263"/>
                    </a:cubicBezTo>
                    <a:cubicBezTo>
                      <a:pt x="328" y="259"/>
                      <a:pt x="331" y="257"/>
                      <a:pt x="337" y="260"/>
                    </a:cubicBezTo>
                    <a:cubicBezTo>
                      <a:pt x="343" y="263"/>
                      <a:pt x="338" y="258"/>
                      <a:pt x="344" y="258"/>
                    </a:cubicBezTo>
                    <a:cubicBezTo>
                      <a:pt x="351" y="258"/>
                      <a:pt x="350" y="256"/>
                      <a:pt x="356" y="256"/>
                    </a:cubicBezTo>
                    <a:cubicBezTo>
                      <a:pt x="363" y="255"/>
                      <a:pt x="379" y="253"/>
                      <a:pt x="385" y="248"/>
                    </a:cubicBezTo>
                    <a:cubicBezTo>
                      <a:pt x="391" y="243"/>
                      <a:pt x="403" y="239"/>
                      <a:pt x="408" y="236"/>
                    </a:cubicBezTo>
                    <a:cubicBezTo>
                      <a:pt x="413" y="233"/>
                      <a:pt x="414" y="230"/>
                      <a:pt x="411" y="232"/>
                    </a:cubicBezTo>
                    <a:cubicBezTo>
                      <a:pt x="408" y="234"/>
                      <a:pt x="402" y="234"/>
                      <a:pt x="397" y="233"/>
                    </a:cubicBezTo>
                    <a:cubicBezTo>
                      <a:pt x="392" y="231"/>
                      <a:pt x="384" y="227"/>
                      <a:pt x="379" y="230"/>
                    </a:cubicBezTo>
                    <a:cubicBezTo>
                      <a:pt x="373" y="234"/>
                      <a:pt x="377" y="226"/>
                      <a:pt x="381" y="225"/>
                    </a:cubicBezTo>
                    <a:cubicBezTo>
                      <a:pt x="386" y="225"/>
                      <a:pt x="384" y="222"/>
                      <a:pt x="383" y="218"/>
                    </a:cubicBezTo>
                    <a:cubicBezTo>
                      <a:pt x="382" y="213"/>
                      <a:pt x="390" y="216"/>
                      <a:pt x="394" y="221"/>
                    </a:cubicBezTo>
                    <a:cubicBezTo>
                      <a:pt x="398" y="227"/>
                      <a:pt x="405" y="229"/>
                      <a:pt x="412" y="227"/>
                    </a:cubicBezTo>
                    <a:cubicBezTo>
                      <a:pt x="418" y="226"/>
                      <a:pt x="412" y="220"/>
                      <a:pt x="415" y="217"/>
                    </a:cubicBezTo>
                    <a:cubicBezTo>
                      <a:pt x="417" y="213"/>
                      <a:pt x="395" y="202"/>
                      <a:pt x="394" y="198"/>
                    </a:cubicBezTo>
                    <a:cubicBezTo>
                      <a:pt x="393" y="194"/>
                      <a:pt x="399" y="197"/>
                      <a:pt x="406" y="200"/>
                    </a:cubicBezTo>
                    <a:cubicBezTo>
                      <a:pt x="412" y="202"/>
                      <a:pt x="413" y="195"/>
                      <a:pt x="413" y="191"/>
                    </a:cubicBezTo>
                    <a:cubicBezTo>
                      <a:pt x="413" y="188"/>
                      <a:pt x="400" y="188"/>
                      <a:pt x="394" y="191"/>
                    </a:cubicBezTo>
                    <a:cubicBezTo>
                      <a:pt x="388" y="194"/>
                      <a:pt x="382" y="187"/>
                      <a:pt x="390" y="186"/>
                    </a:cubicBezTo>
                    <a:cubicBezTo>
                      <a:pt x="398" y="185"/>
                      <a:pt x="391" y="182"/>
                      <a:pt x="393" y="179"/>
                    </a:cubicBezTo>
                    <a:cubicBezTo>
                      <a:pt x="396" y="177"/>
                      <a:pt x="406" y="186"/>
                      <a:pt x="411" y="184"/>
                    </a:cubicBezTo>
                    <a:cubicBezTo>
                      <a:pt x="417" y="183"/>
                      <a:pt x="420" y="185"/>
                      <a:pt x="425" y="181"/>
                    </a:cubicBezTo>
                    <a:cubicBezTo>
                      <a:pt x="429" y="177"/>
                      <a:pt x="417" y="174"/>
                      <a:pt x="414" y="171"/>
                    </a:cubicBezTo>
                    <a:cubicBezTo>
                      <a:pt x="412" y="168"/>
                      <a:pt x="427" y="169"/>
                      <a:pt x="432" y="169"/>
                    </a:cubicBezTo>
                    <a:cubicBezTo>
                      <a:pt x="437" y="170"/>
                      <a:pt x="438" y="162"/>
                      <a:pt x="434" y="164"/>
                    </a:cubicBezTo>
                    <a:cubicBezTo>
                      <a:pt x="430" y="165"/>
                      <a:pt x="417" y="159"/>
                      <a:pt x="420" y="155"/>
                    </a:cubicBezTo>
                    <a:cubicBezTo>
                      <a:pt x="422" y="151"/>
                      <a:pt x="428" y="156"/>
                      <a:pt x="434" y="152"/>
                    </a:cubicBezTo>
                    <a:cubicBezTo>
                      <a:pt x="440" y="149"/>
                      <a:pt x="434" y="138"/>
                      <a:pt x="430" y="138"/>
                    </a:cubicBezTo>
                    <a:cubicBezTo>
                      <a:pt x="426" y="138"/>
                      <a:pt x="416" y="136"/>
                      <a:pt x="416" y="134"/>
                    </a:cubicBezTo>
                    <a:cubicBezTo>
                      <a:pt x="416" y="132"/>
                      <a:pt x="407" y="130"/>
                      <a:pt x="410" y="128"/>
                    </a:cubicBezTo>
                    <a:cubicBezTo>
                      <a:pt x="412" y="126"/>
                      <a:pt x="415" y="131"/>
                      <a:pt x="421" y="127"/>
                    </a:cubicBezTo>
                    <a:cubicBezTo>
                      <a:pt x="426" y="123"/>
                      <a:pt x="437" y="128"/>
                      <a:pt x="442" y="127"/>
                    </a:cubicBezTo>
                    <a:cubicBezTo>
                      <a:pt x="447" y="126"/>
                      <a:pt x="440" y="116"/>
                      <a:pt x="437" y="118"/>
                    </a:cubicBezTo>
                    <a:cubicBezTo>
                      <a:pt x="435" y="120"/>
                      <a:pt x="425" y="120"/>
                      <a:pt x="424" y="115"/>
                    </a:cubicBezTo>
                    <a:cubicBezTo>
                      <a:pt x="423" y="110"/>
                      <a:pt x="433" y="115"/>
                      <a:pt x="435" y="113"/>
                    </a:cubicBezTo>
                    <a:cubicBezTo>
                      <a:pt x="437" y="110"/>
                      <a:pt x="421" y="104"/>
                      <a:pt x="419" y="109"/>
                    </a:cubicBezTo>
                    <a:cubicBezTo>
                      <a:pt x="417" y="114"/>
                      <a:pt x="408" y="113"/>
                      <a:pt x="412" y="110"/>
                    </a:cubicBezTo>
                    <a:cubicBezTo>
                      <a:pt x="417" y="107"/>
                      <a:pt x="418" y="99"/>
                      <a:pt x="417" y="95"/>
                    </a:cubicBezTo>
                    <a:cubicBezTo>
                      <a:pt x="417" y="91"/>
                      <a:pt x="434" y="90"/>
                      <a:pt x="432" y="84"/>
                    </a:cubicBezTo>
                    <a:cubicBezTo>
                      <a:pt x="430" y="77"/>
                      <a:pt x="440" y="76"/>
                      <a:pt x="445" y="76"/>
                    </a:cubicBezTo>
                    <a:cubicBezTo>
                      <a:pt x="451" y="76"/>
                      <a:pt x="445" y="69"/>
                      <a:pt x="440" y="69"/>
                    </a:cubicBezTo>
                    <a:cubicBezTo>
                      <a:pt x="434" y="70"/>
                      <a:pt x="429" y="76"/>
                      <a:pt x="426" y="74"/>
                    </a:cubicBezTo>
                    <a:cubicBezTo>
                      <a:pt x="424" y="71"/>
                      <a:pt x="432" y="67"/>
                      <a:pt x="437" y="67"/>
                    </a:cubicBezTo>
                    <a:cubicBezTo>
                      <a:pt x="442" y="67"/>
                      <a:pt x="453" y="66"/>
                      <a:pt x="457" y="64"/>
                    </a:cubicBezTo>
                    <a:cubicBezTo>
                      <a:pt x="461" y="62"/>
                      <a:pt x="450" y="60"/>
                      <a:pt x="443" y="60"/>
                    </a:cubicBezTo>
                    <a:cubicBezTo>
                      <a:pt x="435" y="61"/>
                      <a:pt x="435" y="58"/>
                      <a:pt x="446" y="58"/>
                    </a:cubicBezTo>
                    <a:cubicBezTo>
                      <a:pt x="458" y="58"/>
                      <a:pt x="456" y="55"/>
                      <a:pt x="464" y="54"/>
                    </a:cubicBezTo>
                    <a:cubicBezTo>
                      <a:pt x="472" y="53"/>
                      <a:pt x="470" y="50"/>
                      <a:pt x="475" y="50"/>
                    </a:cubicBezTo>
                    <a:cubicBezTo>
                      <a:pt x="480" y="50"/>
                      <a:pt x="493" y="44"/>
                      <a:pt x="493" y="41"/>
                    </a:cubicBezTo>
                    <a:cubicBezTo>
                      <a:pt x="493" y="39"/>
                      <a:pt x="474" y="34"/>
                      <a:pt x="465" y="34"/>
                    </a:cubicBezTo>
                    <a:close/>
                    <a:moveTo>
                      <a:pt x="169" y="241"/>
                    </a:moveTo>
                    <a:cubicBezTo>
                      <a:pt x="169" y="237"/>
                      <a:pt x="165" y="239"/>
                      <a:pt x="162" y="235"/>
                    </a:cubicBezTo>
                    <a:cubicBezTo>
                      <a:pt x="160" y="230"/>
                      <a:pt x="148" y="228"/>
                      <a:pt x="147" y="232"/>
                    </a:cubicBezTo>
                    <a:cubicBezTo>
                      <a:pt x="146" y="233"/>
                      <a:pt x="142" y="235"/>
                      <a:pt x="145" y="239"/>
                    </a:cubicBezTo>
                    <a:cubicBezTo>
                      <a:pt x="149" y="242"/>
                      <a:pt x="151" y="241"/>
                      <a:pt x="154" y="244"/>
                    </a:cubicBezTo>
                    <a:cubicBezTo>
                      <a:pt x="158" y="247"/>
                      <a:pt x="169" y="245"/>
                      <a:pt x="169" y="24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1" name="Freeform 127">
                <a:extLst>
                  <a:ext uri="{FF2B5EF4-FFF2-40B4-BE49-F238E27FC236}">
                    <a16:creationId xmlns:a16="http://schemas.microsoft.com/office/drawing/2014/main" id="{86E4A239-96E7-46DE-82F0-9BF1210E7F4B}"/>
                  </a:ext>
                </a:extLst>
              </p:cNvPr>
              <p:cNvSpPr>
                <a:spLocks/>
              </p:cNvSpPr>
              <p:nvPr/>
            </p:nvSpPr>
            <p:spPr bwMode="auto">
              <a:xfrm>
                <a:off x="1785409" y="2456146"/>
                <a:ext cx="718958" cy="495617"/>
              </a:xfrm>
              <a:custGeom>
                <a:avLst/>
                <a:gdLst>
                  <a:gd name="T0" fmla="*/ 285 w 312"/>
                  <a:gd name="T1" fmla="*/ 178 h 215"/>
                  <a:gd name="T2" fmla="*/ 249 w 312"/>
                  <a:gd name="T3" fmla="*/ 163 h 215"/>
                  <a:gd name="T4" fmla="*/ 230 w 312"/>
                  <a:gd name="T5" fmla="*/ 147 h 215"/>
                  <a:gd name="T6" fmla="*/ 218 w 312"/>
                  <a:gd name="T7" fmla="*/ 25 h 215"/>
                  <a:gd name="T8" fmla="*/ 182 w 312"/>
                  <a:gd name="T9" fmla="*/ 20 h 215"/>
                  <a:gd name="T10" fmla="*/ 132 w 312"/>
                  <a:gd name="T11" fmla="*/ 14 h 215"/>
                  <a:gd name="T12" fmla="*/ 110 w 312"/>
                  <a:gd name="T13" fmla="*/ 8 h 215"/>
                  <a:gd name="T14" fmla="*/ 96 w 312"/>
                  <a:gd name="T15" fmla="*/ 7 h 215"/>
                  <a:gd name="T16" fmla="*/ 85 w 312"/>
                  <a:gd name="T17" fmla="*/ 6 h 215"/>
                  <a:gd name="T18" fmla="*/ 66 w 312"/>
                  <a:gd name="T19" fmla="*/ 15 h 215"/>
                  <a:gd name="T20" fmla="*/ 39 w 312"/>
                  <a:gd name="T21" fmla="*/ 24 h 215"/>
                  <a:gd name="T22" fmla="*/ 13 w 312"/>
                  <a:gd name="T23" fmla="*/ 42 h 215"/>
                  <a:gd name="T24" fmla="*/ 49 w 312"/>
                  <a:gd name="T25" fmla="*/ 62 h 215"/>
                  <a:gd name="T26" fmla="*/ 50 w 312"/>
                  <a:gd name="T27" fmla="*/ 73 h 215"/>
                  <a:gd name="T28" fmla="*/ 33 w 312"/>
                  <a:gd name="T29" fmla="*/ 69 h 215"/>
                  <a:gd name="T30" fmla="*/ 12 w 312"/>
                  <a:gd name="T31" fmla="*/ 75 h 215"/>
                  <a:gd name="T32" fmla="*/ 11 w 312"/>
                  <a:gd name="T33" fmla="*/ 90 h 215"/>
                  <a:gd name="T34" fmla="*/ 42 w 312"/>
                  <a:gd name="T35" fmla="*/ 97 h 215"/>
                  <a:gd name="T36" fmla="*/ 55 w 312"/>
                  <a:gd name="T37" fmla="*/ 108 h 215"/>
                  <a:gd name="T38" fmla="*/ 30 w 312"/>
                  <a:gd name="T39" fmla="*/ 112 h 215"/>
                  <a:gd name="T40" fmla="*/ 15 w 312"/>
                  <a:gd name="T41" fmla="*/ 134 h 215"/>
                  <a:gd name="T42" fmla="*/ 32 w 312"/>
                  <a:gd name="T43" fmla="*/ 156 h 215"/>
                  <a:gd name="T44" fmla="*/ 49 w 312"/>
                  <a:gd name="T45" fmla="*/ 160 h 215"/>
                  <a:gd name="T46" fmla="*/ 68 w 312"/>
                  <a:gd name="T47" fmla="*/ 168 h 215"/>
                  <a:gd name="T48" fmla="*/ 85 w 312"/>
                  <a:gd name="T49" fmla="*/ 166 h 215"/>
                  <a:gd name="T50" fmla="*/ 73 w 312"/>
                  <a:gd name="T51" fmla="*/ 191 h 215"/>
                  <a:gd name="T52" fmla="*/ 41 w 312"/>
                  <a:gd name="T53" fmla="*/ 212 h 215"/>
                  <a:gd name="T54" fmla="*/ 60 w 312"/>
                  <a:gd name="T55" fmla="*/ 204 h 215"/>
                  <a:gd name="T56" fmla="*/ 78 w 312"/>
                  <a:gd name="T57" fmla="*/ 196 h 215"/>
                  <a:gd name="T58" fmla="*/ 104 w 312"/>
                  <a:gd name="T59" fmla="*/ 178 h 215"/>
                  <a:gd name="T60" fmla="*/ 117 w 312"/>
                  <a:gd name="T61" fmla="*/ 166 h 215"/>
                  <a:gd name="T62" fmla="*/ 123 w 312"/>
                  <a:gd name="T63" fmla="*/ 152 h 215"/>
                  <a:gd name="T64" fmla="*/ 139 w 312"/>
                  <a:gd name="T65" fmla="*/ 136 h 215"/>
                  <a:gd name="T66" fmla="*/ 136 w 312"/>
                  <a:gd name="T67" fmla="*/ 143 h 215"/>
                  <a:gd name="T68" fmla="*/ 130 w 312"/>
                  <a:gd name="T69" fmla="*/ 160 h 215"/>
                  <a:gd name="T70" fmla="*/ 161 w 312"/>
                  <a:gd name="T71" fmla="*/ 153 h 215"/>
                  <a:gd name="T72" fmla="*/ 160 w 312"/>
                  <a:gd name="T73" fmla="*/ 140 h 215"/>
                  <a:gd name="T74" fmla="*/ 177 w 312"/>
                  <a:gd name="T75" fmla="*/ 143 h 215"/>
                  <a:gd name="T76" fmla="*/ 181 w 312"/>
                  <a:gd name="T77" fmla="*/ 148 h 215"/>
                  <a:gd name="T78" fmla="*/ 196 w 312"/>
                  <a:gd name="T79" fmla="*/ 151 h 215"/>
                  <a:gd name="T80" fmla="*/ 231 w 312"/>
                  <a:gd name="T81" fmla="*/ 153 h 215"/>
                  <a:gd name="T82" fmla="*/ 243 w 312"/>
                  <a:gd name="T83" fmla="*/ 165 h 215"/>
                  <a:gd name="T84" fmla="*/ 263 w 312"/>
                  <a:gd name="T85" fmla="*/ 172 h 215"/>
                  <a:gd name="T86" fmla="*/ 268 w 312"/>
                  <a:gd name="T87" fmla="*/ 177 h 215"/>
                  <a:gd name="T88" fmla="*/ 263 w 312"/>
                  <a:gd name="T89" fmla="*/ 185 h 215"/>
                  <a:gd name="T90" fmla="*/ 268 w 312"/>
                  <a:gd name="T91" fmla="*/ 186 h 215"/>
                  <a:gd name="T92" fmla="*/ 275 w 312"/>
                  <a:gd name="T93" fmla="*/ 184 h 215"/>
                  <a:gd name="T94" fmla="*/ 277 w 312"/>
                  <a:gd name="T95" fmla="*/ 187 h 215"/>
                  <a:gd name="T96" fmla="*/ 277 w 312"/>
                  <a:gd name="T97" fmla="*/ 195 h 215"/>
                  <a:gd name="T98" fmla="*/ 286 w 312"/>
                  <a:gd name="T99" fmla="*/ 195 h 215"/>
                  <a:gd name="T100" fmla="*/ 288 w 312"/>
                  <a:gd name="T101" fmla="*/ 203 h 215"/>
                  <a:gd name="T102" fmla="*/ 282 w 312"/>
                  <a:gd name="T103" fmla="*/ 214 h 215"/>
                  <a:gd name="T104" fmla="*/ 291 w 312"/>
                  <a:gd name="T105" fmla="*/ 208 h 215"/>
                  <a:gd name="T106" fmla="*/ 300 w 312"/>
                  <a:gd name="T107" fmla="*/ 213 h 215"/>
                  <a:gd name="T108" fmla="*/ 309 w 312"/>
                  <a:gd name="T109" fmla="*/ 21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2" h="215">
                    <a:moveTo>
                      <a:pt x="307" y="203"/>
                    </a:moveTo>
                    <a:cubicBezTo>
                      <a:pt x="308" y="200"/>
                      <a:pt x="308" y="198"/>
                      <a:pt x="299" y="195"/>
                    </a:cubicBezTo>
                    <a:cubicBezTo>
                      <a:pt x="290" y="191"/>
                      <a:pt x="291" y="189"/>
                      <a:pt x="285" y="178"/>
                    </a:cubicBezTo>
                    <a:cubicBezTo>
                      <a:pt x="279" y="167"/>
                      <a:pt x="268" y="162"/>
                      <a:pt x="268" y="158"/>
                    </a:cubicBezTo>
                    <a:cubicBezTo>
                      <a:pt x="268" y="154"/>
                      <a:pt x="257" y="155"/>
                      <a:pt x="257" y="158"/>
                    </a:cubicBezTo>
                    <a:cubicBezTo>
                      <a:pt x="257" y="161"/>
                      <a:pt x="252" y="162"/>
                      <a:pt x="249" y="163"/>
                    </a:cubicBezTo>
                    <a:cubicBezTo>
                      <a:pt x="247" y="165"/>
                      <a:pt x="246" y="162"/>
                      <a:pt x="243" y="159"/>
                    </a:cubicBezTo>
                    <a:cubicBezTo>
                      <a:pt x="241" y="156"/>
                      <a:pt x="235" y="153"/>
                      <a:pt x="235" y="151"/>
                    </a:cubicBezTo>
                    <a:cubicBezTo>
                      <a:pt x="235" y="149"/>
                      <a:pt x="234" y="145"/>
                      <a:pt x="230" y="147"/>
                    </a:cubicBezTo>
                    <a:cubicBezTo>
                      <a:pt x="226" y="149"/>
                      <a:pt x="224" y="147"/>
                      <a:pt x="222" y="149"/>
                    </a:cubicBezTo>
                    <a:cubicBezTo>
                      <a:pt x="221" y="150"/>
                      <a:pt x="218" y="148"/>
                      <a:pt x="218" y="148"/>
                    </a:cubicBezTo>
                    <a:cubicBezTo>
                      <a:pt x="218" y="25"/>
                      <a:pt x="218" y="25"/>
                      <a:pt x="218" y="25"/>
                    </a:cubicBezTo>
                    <a:cubicBezTo>
                      <a:pt x="217" y="24"/>
                      <a:pt x="215" y="24"/>
                      <a:pt x="214" y="24"/>
                    </a:cubicBezTo>
                    <a:cubicBezTo>
                      <a:pt x="209" y="22"/>
                      <a:pt x="202" y="18"/>
                      <a:pt x="197" y="19"/>
                    </a:cubicBezTo>
                    <a:cubicBezTo>
                      <a:pt x="193" y="20"/>
                      <a:pt x="185" y="21"/>
                      <a:pt x="182" y="20"/>
                    </a:cubicBezTo>
                    <a:cubicBezTo>
                      <a:pt x="179" y="18"/>
                      <a:pt x="175" y="17"/>
                      <a:pt x="170" y="18"/>
                    </a:cubicBezTo>
                    <a:cubicBezTo>
                      <a:pt x="164" y="19"/>
                      <a:pt x="160" y="15"/>
                      <a:pt x="152" y="13"/>
                    </a:cubicBezTo>
                    <a:cubicBezTo>
                      <a:pt x="145" y="11"/>
                      <a:pt x="134" y="13"/>
                      <a:pt x="132" y="14"/>
                    </a:cubicBezTo>
                    <a:cubicBezTo>
                      <a:pt x="129" y="15"/>
                      <a:pt x="130" y="12"/>
                      <a:pt x="127" y="12"/>
                    </a:cubicBezTo>
                    <a:cubicBezTo>
                      <a:pt x="124" y="12"/>
                      <a:pt x="126" y="11"/>
                      <a:pt x="124" y="8"/>
                    </a:cubicBezTo>
                    <a:cubicBezTo>
                      <a:pt x="123" y="5"/>
                      <a:pt x="114" y="8"/>
                      <a:pt x="110" y="8"/>
                    </a:cubicBezTo>
                    <a:cubicBezTo>
                      <a:pt x="107" y="8"/>
                      <a:pt x="106" y="6"/>
                      <a:pt x="106" y="5"/>
                    </a:cubicBezTo>
                    <a:cubicBezTo>
                      <a:pt x="107" y="3"/>
                      <a:pt x="104" y="4"/>
                      <a:pt x="102" y="6"/>
                    </a:cubicBezTo>
                    <a:cubicBezTo>
                      <a:pt x="101" y="8"/>
                      <a:pt x="98" y="8"/>
                      <a:pt x="96" y="7"/>
                    </a:cubicBezTo>
                    <a:cubicBezTo>
                      <a:pt x="95" y="6"/>
                      <a:pt x="99" y="5"/>
                      <a:pt x="99" y="3"/>
                    </a:cubicBezTo>
                    <a:cubicBezTo>
                      <a:pt x="100" y="2"/>
                      <a:pt x="95" y="1"/>
                      <a:pt x="93" y="0"/>
                    </a:cubicBezTo>
                    <a:cubicBezTo>
                      <a:pt x="91" y="0"/>
                      <a:pt x="88" y="2"/>
                      <a:pt x="85" y="6"/>
                    </a:cubicBezTo>
                    <a:cubicBezTo>
                      <a:pt x="81" y="9"/>
                      <a:pt x="75" y="9"/>
                      <a:pt x="72" y="8"/>
                    </a:cubicBezTo>
                    <a:cubicBezTo>
                      <a:pt x="68" y="8"/>
                      <a:pt x="64" y="9"/>
                      <a:pt x="64" y="11"/>
                    </a:cubicBezTo>
                    <a:cubicBezTo>
                      <a:pt x="65" y="13"/>
                      <a:pt x="69" y="12"/>
                      <a:pt x="66" y="15"/>
                    </a:cubicBezTo>
                    <a:cubicBezTo>
                      <a:pt x="64" y="17"/>
                      <a:pt x="63" y="11"/>
                      <a:pt x="60" y="14"/>
                    </a:cubicBezTo>
                    <a:cubicBezTo>
                      <a:pt x="58" y="17"/>
                      <a:pt x="50" y="17"/>
                      <a:pt x="48" y="16"/>
                    </a:cubicBezTo>
                    <a:cubicBezTo>
                      <a:pt x="47" y="16"/>
                      <a:pt x="41" y="22"/>
                      <a:pt x="39" y="24"/>
                    </a:cubicBezTo>
                    <a:cubicBezTo>
                      <a:pt x="37" y="26"/>
                      <a:pt x="40" y="28"/>
                      <a:pt x="36" y="33"/>
                    </a:cubicBezTo>
                    <a:cubicBezTo>
                      <a:pt x="31" y="38"/>
                      <a:pt x="18" y="37"/>
                      <a:pt x="15" y="37"/>
                    </a:cubicBezTo>
                    <a:cubicBezTo>
                      <a:pt x="13" y="37"/>
                      <a:pt x="15" y="40"/>
                      <a:pt x="13" y="42"/>
                    </a:cubicBezTo>
                    <a:cubicBezTo>
                      <a:pt x="12" y="44"/>
                      <a:pt x="15" y="46"/>
                      <a:pt x="22" y="47"/>
                    </a:cubicBezTo>
                    <a:cubicBezTo>
                      <a:pt x="29" y="49"/>
                      <a:pt x="34" y="59"/>
                      <a:pt x="35" y="61"/>
                    </a:cubicBezTo>
                    <a:cubicBezTo>
                      <a:pt x="36" y="64"/>
                      <a:pt x="45" y="61"/>
                      <a:pt x="49" y="62"/>
                    </a:cubicBezTo>
                    <a:cubicBezTo>
                      <a:pt x="52" y="62"/>
                      <a:pt x="48" y="67"/>
                      <a:pt x="52" y="69"/>
                    </a:cubicBezTo>
                    <a:cubicBezTo>
                      <a:pt x="55" y="70"/>
                      <a:pt x="59" y="68"/>
                      <a:pt x="60" y="70"/>
                    </a:cubicBezTo>
                    <a:cubicBezTo>
                      <a:pt x="61" y="73"/>
                      <a:pt x="54" y="70"/>
                      <a:pt x="50" y="73"/>
                    </a:cubicBezTo>
                    <a:cubicBezTo>
                      <a:pt x="47" y="76"/>
                      <a:pt x="45" y="77"/>
                      <a:pt x="44" y="75"/>
                    </a:cubicBezTo>
                    <a:cubicBezTo>
                      <a:pt x="42" y="73"/>
                      <a:pt x="36" y="74"/>
                      <a:pt x="33" y="75"/>
                    </a:cubicBezTo>
                    <a:cubicBezTo>
                      <a:pt x="30" y="75"/>
                      <a:pt x="33" y="71"/>
                      <a:pt x="33" y="69"/>
                    </a:cubicBezTo>
                    <a:cubicBezTo>
                      <a:pt x="34" y="67"/>
                      <a:pt x="29" y="66"/>
                      <a:pt x="23" y="70"/>
                    </a:cubicBezTo>
                    <a:cubicBezTo>
                      <a:pt x="17" y="73"/>
                      <a:pt x="20" y="72"/>
                      <a:pt x="19" y="74"/>
                    </a:cubicBezTo>
                    <a:cubicBezTo>
                      <a:pt x="18" y="77"/>
                      <a:pt x="16" y="73"/>
                      <a:pt x="12" y="75"/>
                    </a:cubicBezTo>
                    <a:cubicBezTo>
                      <a:pt x="8" y="77"/>
                      <a:pt x="2" y="79"/>
                      <a:pt x="1" y="81"/>
                    </a:cubicBezTo>
                    <a:cubicBezTo>
                      <a:pt x="0" y="84"/>
                      <a:pt x="9" y="85"/>
                      <a:pt x="13" y="86"/>
                    </a:cubicBezTo>
                    <a:cubicBezTo>
                      <a:pt x="16" y="87"/>
                      <a:pt x="8" y="89"/>
                      <a:pt x="11" y="90"/>
                    </a:cubicBezTo>
                    <a:cubicBezTo>
                      <a:pt x="14" y="91"/>
                      <a:pt x="13" y="93"/>
                      <a:pt x="17" y="96"/>
                    </a:cubicBezTo>
                    <a:cubicBezTo>
                      <a:pt x="22" y="98"/>
                      <a:pt x="32" y="96"/>
                      <a:pt x="34" y="96"/>
                    </a:cubicBezTo>
                    <a:cubicBezTo>
                      <a:pt x="37" y="96"/>
                      <a:pt x="40" y="99"/>
                      <a:pt x="42" y="97"/>
                    </a:cubicBezTo>
                    <a:cubicBezTo>
                      <a:pt x="44" y="94"/>
                      <a:pt x="52" y="88"/>
                      <a:pt x="56" y="92"/>
                    </a:cubicBezTo>
                    <a:cubicBezTo>
                      <a:pt x="60" y="95"/>
                      <a:pt x="52" y="95"/>
                      <a:pt x="54" y="97"/>
                    </a:cubicBezTo>
                    <a:cubicBezTo>
                      <a:pt x="56" y="100"/>
                      <a:pt x="58" y="105"/>
                      <a:pt x="55" y="108"/>
                    </a:cubicBezTo>
                    <a:cubicBezTo>
                      <a:pt x="51" y="111"/>
                      <a:pt x="47" y="109"/>
                      <a:pt x="45" y="109"/>
                    </a:cubicBezTo>
                    <a:cubicBezTo>
                      <a:pt x="43" y="108"/>
                      <a:pt x="44" y="113"/>
                      <a:pt x="40" y="115"/>
                    </a:cubicBezTo>
                    <a:cubicBezTo>
                      <a:pt x="37" y="118"/>
                      <a:pt x="35" y="112"/>
                      <a:pt x="30" y="112"/>
                    </a:cubicBezTo>
                    <a:cubicBezTo>
                      <a:pt x="26" y="112"/>
                      <a:pt x="27" y="118"/>
                      <a:pt x="27" y="121"/>
                    </a:cubicBezTo>
                    <a:cubicBezTo>
                      <a:pt x="27" y="123"/>
                      <a:pt x="21" y="120"/>
                      <a:pt x="19" y="126"/>
                    </a:cubicBezTo>
                    <a:cubicBezTo>
                      <a:pt x="17" y="133"/>
                      <a:pt x="11" y="127"/>
                      <a:pt x="15" y="134"/>
                    </a:cubicBezTo>
                    <a:cubicBezTo>
                      <a:pt x="20" y="140"/>
                      <a:pt x="19" y="136"/>
                      <a:pt x="22" y="138"/>
                    </a:cubicBezTo>
                    <a:cubicBezTo>
                      <a:pt x="26" y="141"/>
                      <a:pt x="19" y="145"/>
                      <a:pt x="22" y="146"/>
                    </a:cubicBezTo>
                    <a:cubicBezTo>
                      <a:pt x="26" y="147"/>
                      <a:pt x="30" y="153"/>
                      <a:pt x="32" y="156"/>
                    </a:cubicBezTo>
                    <a:cubicBezTo>
                      <a:pt x="35" y="158"/>
                      <a:pt x="38" y="154"/>
                      <a:pt x="42" y="154"/>
                    </a:cubicBezTo>
                    <a:cubicBezTo>
                      <a:pt x="45" y="154"/>
                      <a:pt x="44" y="149"/>
                      <a:pt x="46" y="151"/>
                    </a:cubicBezTo>
                    <a:cubicBezTo>
                      <a:pt x="48" y="153"/>
                      <a:pt x="51" y="158"/>
                      <a:pt x="49" y="160"/>
                    </a:cubicBezTo>
                    <a:cubicBezTo>
                      <a:pt x="47" y="161"/>
                      <a:pt x="48" y="166"/>
                      <a:pt x="48" y="168"/>
                    </a:cubicBezTo>
                    <a:cubicBezTo>
                      <a:pt x="48" y="170"/>
                      <a:pt x="56" y="169"/>
                      <a:pt x="57" y="167"/>
                    </a:cubicBezTo>
                    <a:cubicBezTo>
                      <a:pt x="57" y="164"/>
                      <a:pt x="64" y="164"/>
                      <a:pt x="68" y="168"/>
                    </a:cubicBezTo>
                    <a:cubicBezTo>
                      <a:pt x="72" y="172"/>
                      <a:pt x="73" y="172"/>
                      <a:pt x="73" y="169"/>
                    </a:cubicBezTo>
                    <a:cubicBezTo>
                      <a:pt x="73" y="166"/>
                      <a:pt x="76" y="163"/>
                      <a:pt x="76" y="165"/>
                    </a:cubicBezTo>
                    <a:cubicBezTo>
                      <a:pt x="76" y="168"/>
                      <a:pt x="80" y="169"/>
                      <a:pt x="85" y="166"/>
                    </a:cubicBezTo>
                    <a:cubicBezTo>
                      <a:pt x="91" y="164"/>
                      <a:pt x="88" y="166"/>
                      <a:pt x="85" y="170"/>
                    </a:cubicBezTo>
                    <a:cubicBezTo>
                      <a:pt x="81" y="175"/>
                      <a:pt x="85" y="182"/>
                      <a:pt x="82" y="183"/>
                    </a:cubicBezTo>
                    <a:cubicBezTo>
                      <a:pt x="80" y="183"/>
                      <a:pt x="77" y="191"/>
                      <a:pt x="73" y="191"/>
                    </a:cubicBezTo>
                    <a:cubicBezTo>
                      <a:pt x="68" y="192"/>
                      <a:pt x="60" y="201"/>
                      <a:pt x="59" y="202"/>
                    </a:cubicBezTo>
                    <a:cubicBezTo>
                      <a:pt x="58" y="203"/>
                      <a:pt x="48" y="199"/>
                      <a:pt x="47" y="203"/>
                    </a:cubicBezTo>
                    <a:cubicBezTo>
                      <a:pt x="45" y="207"/>
                      <a:pt x="39" y="210"/>
                      <a:pt x="41" y="212"/>
                    </a:cubicBezTo>
                    <a:cubicBezTo>
                      <a:pt x="42" y="213"/>
                      <a:pt x="50" y="209"/>
                      <a:pt x="50" y="207"/>
                    </a:cubicBezTo>
                    <a:cubicBezTo>
                      <a:pt x="51" y="205"/>
                      <a:pt x="52" y="205"/>
                      <a:pt x="53" y="207"/>
                    </a:cubicBezTo>
                    <a:cubicBezTo>
                      <a:pt x="55" y="208"/>
                      <a:pt x="58" y="206"/>
                      <a:pt x="60" y="204"/>
                    </a:cubicBezTo>
                    <a:cubicBezTo>
                      <a:pt x="61" y="203"/>
                      <a:pt x="64" y="204"/>
                      <a:pt x="66" y="204"/>
                    </a:cubicBezTo>
                    <a:cubicBezTo>
                      <a:pt x="67" y="204"/>
                      <a:pt x="68" y="202"/>
                      <a:pt x="73" y="201"/>
                    </a:cubicBezTo>
                    <a:cubicBezTo>
                      <a:pt x="78" y="200"/>
                      <a:pt x="76" y="199"/>
                      <a:pt x="78" y="196"/>
                    </a:cubicBezTo>
                    <a:cubicBezTo>
                      <a:pt x="79" y="194"/>
                      <a:pt x="90" y="188"/>
                      <a:pt x="92" y="188"/>
                    </a:cubicBezTo>
                    <a:cubicBezTo>
                      <a:pt x="94" y="187"/>
                      <a:pt x="93" y="184"/>
                      <a:pt x="95" y="183"/>
                    </a:cubicBezTo>
                    <a:cubicBezTo>
                      <a:pt x="98" y="183"/>
                      <a:pt x="101" y="180"/>
                      <a:pt x="104" y="178"/>
                    </a:cubicBezTo>
                    <a:cubicBezTo>
                      <a:pt x="107" y="175"/>
                      <a:pt x="108" y="176"/>
                      <a:pt x="110" y="176"/>
                    </a:cubicBezTo>
                    <a:cubicBezTo>
                      <a:pt x="113" y="175"/>
                      <a:pt x="111" y="170"/>
                      <a:pt x="113" y="170"/>
                    </a:cubicBezTo>
                    <a:cubicBezTo>
                      <a:pt x="116" y="169"/>
                      <a:pt x="117" y="168"/>
                      <a:pt x="117" y="166"/>
                    </a:cubicBezTo>
                    <a:cubicBezTo>
                      <a:pt x="117" y="164"/>
                      <a:pt x="111" y="164"/>
                      <a:pt x="111" y="162"/>
                    </a:cubicBezTo>
                    <a:cubicBezTo>
                      <a:pt x="110" y="161"/>
                      <a:pt x="116" y="156"/>
                      <a:pt x="118" y="157"/>
                    </a:cubicBezTo>
                    <a:cubicBezTo>
                      <a:pt x="119" y="157"/>
                      <a:pt x="123" y="155"/>
                      <a:pt x="123" y="152"/>
                    </a:cubicBezTo>
                    <a:cubicBezTo>
                      <a:pt x="123" y="149"/>
                      <a:pt x="126" y="148"/>
                      <a:pt x="128" y="146"/>
                    </a:cubicBezTo>
                    <a:cubicBezTo>
                      <a:pt x="131" y="143"/>
                      <a:pt x="130" y="141"/>
                      <a:pt x="132" y="141"/>
                    </a:cubicBezTo>
                    <a:cubicBezTo>
                      <a:pt x="135" y="141"/>
                      <a:pt x="137" y="138"/>
                      <a:pt x="139" y="136"/>
                    </a:cubicBezTo>
                    <a:cubicBezTo>
                      <a:pt x="142" y="135"/>
                      <a:pt x="139" y="138"/>
                      <a:pt x="144" y="138"/>
                    </a:cubicBezTo>
                    <a:cubicBezTo>
                      <a:pt x="149" y="138"/>
                      <a:pt x="148" y="143"/>
                      <a:pt x="144" y="141"/>
                    </a:cubicBezTo>
                    <a:cubicBezTo>
                      <a:pt x="141" y="140"/>
                      <a:pt x="139" y="140"/>
                      <a:pt x="136" y="143"/>
                    </a:cubicBezTo>
                    <a:cubicBezTo>
                      <a:pt x="133" y="146"/>
                      <a:pt x="135" y="147"/>
                      <a:pt x="133" y="150"/>
                    </a:cubicBezTo>
                    <a:cubicBezTo>
                      <a:pt x="130" y="154"/>
                      <a:pt x="130" y="156"/>
                      <a:pt x="133" y="156"/>
                    </a:cubicBezTo>
                    <a:cubicBezTo>
                      <a:pt x="136" y="156"/>
                      <a:pt x="133" y="159"/>
                      <a:pt x="130" y="160"/>
                    </a:cubicBezTo>
                    <a:cubicBezTo>
                      <a:pt x="127" y="161"/>
                      <a:pt x="129" y="162"/>
                      <a:pt x="134" y="162"/>
                    </a:cubicBezTo>
                    <a:cubicBezTo>
                      <a:pt x="138" y="162"/>
                      <a:pt x="144" y="156"/>
                      <a:pt x="149" y="154"/>
                    </a:cubicBezTo>
                    <a:cubicBezTo>
                      <a:pt x="155" y="151"/>
                      <a:pt x="159" y="154"/>
                      <a:pt x="161" y="153"/>
                    </a:cubicBezTo>
                    <a:cubicBezTo>
                      <a:pt x="163" y="153"/>
                      <a:pt x="159" y="150"/>
                      <a:pt x="161" y="149"/>
                    </a:cubicBezTo>
                    <a:cubicBezTo>
                      <a:pt x="163" y="148"/>
                      <a:pt x="159" y="148"/>
                      <a:pt x="158" y="144"/>
                    </a:cubicBezTo>
                    <a:cubicBezTo>
                      <a:pt x="156" y="141"/>
                      <a:pt x="160" y="143"/>
                      <a:pt x="160" y="140"/>
                    </a:cubicBezTo>
                    <a:cubicBezTo>
                      <a:pt x="161" y="138"/>
                      <a:pt x="163" y="139"/>
                      <a:pt x="165" y="140"/>
                    </a:cubicBezTo>
                    <a:cubicBezTo>
                      <a:pt x="167" y="141"/>
                      <a:pt x="169" y="139"/>
                      <a:pt x="171" y="142"/>
                    </a:cubicBezTo>
                    <a:cubicBezTo>
                      <a:pt x="172" y="145"/>
                      <a:pt x="174" y="141"/>
                      <a:pt x="177" y="143"/>
                    </a:cubicBezTo>
                    <a:cubicBezTo>
                      <a:pt x="180" y="146"/>
                      <a:pt x="176" y="145"/>
                      <a:pt x="173" y="146"/>
                    </a:cubicBezTo>
                    <a:cubicBezTo>
                      <a:pt x="170" y="147"/>
                      <a:pt x="172" y="151"/>
                      <a:pt x="174" y="149"/>
                    </a:cubicBezTo>
                    <a:cubicBezTo>
                      <a:pt x="177" y="147"/>
                      <a:pt x="179" y="146"/>
                      <a:pt x="181" y="148"/>
                    </a:cubicBezTo>
                    <a:cubicBezTo>
                      <a:pt x="183" y="150"/>
                      <a:pt x="184" y="149"/>
                      <a:pt x="185" y="147"/>
                    </a:cubicBezTo>
                    <a:cubicBezTo>
                      <a:pt x="187" y="145"/>
                      <a:pt x="187" y="147"/>
                      <a:pt x="187" y="149"/>
                    </a:cubicBezTo>
                    <a:cubicBezTo>
                      <a:pt x="187" y="150"/>
                      <a:pt x="191" y="151"/>
                      <a:pt x="196" y="151"/>
                    </a:cubicBezTo>
                    <a:cubicBezTo>
                      <a:pt x="202" y="152"/>
                      <a:pt x="211" y="151"/>
                      <a:pt x="214" y="151"/>
                    </a:cubicBezTo>
                    <a:cubicBezTo>
                      <a:pt x="216" y="151"/>
                      <a:pt x="215" y="155"/>
                      <a:pt x="221" y="156"/>
                    </a:cubicBezTo>
                    <a:cubicBezTo>
                      <a:pt x="226" y="157"/>
                      <a:pt x="228" y="150"/>
                      <a:pt x="231" y="153"/>
                    </a:cubicBezTo>
                    <a:cubicBezTo>
                      <a:pt x="234" y="155"/>
                      <a:pt x="231" y="156"/>
                      <a:pt x="229" y="158"/>
                    </a:cubicBezTo>
                    <a:cubicBezTo>
                      <a:pt x="228" y="159"/>
                      <a:pt x="231" y="159"/>
                      <a:pt x="233" y="160"/>
                    </a:cubicBezTo>
                    <a:cubicBezTo>
                      <a:pt x="235" y="161"/>
                      <a:pt x="240" y="163"/>
                      <a:pt x="243" y="165"/>
                    </a:cubicBezTo>
                    <a:cubicBezTo>
                      <a:pt x="245" y="167"/>
                      <a:pt x="246" y="170"/>
                      <a:pt x="252" y="173"/>
                    </a:cubicBezTo>
                    <a:cubicBezTo>
                      <a:pt x="258" y="176"/>
                      <a:pt x="252" y="166"/>
                      <a:pt x="257" y="169"/>
                    </a:cubicBezTo>
                    <a:cubicBezTo>
                      <a:pt x="261" y="172"/>
                      <a:pt x="259" y="169"/>
                      <a:pt x="263" y="172"/>
                    </a:cubicBezTo>
                    <a:cubicBezTo>
                      <a:pt x="267" y="175"/>
                      <a:pt x="265" y="171"/>
                      <a:pt x="264" y="165"/>
                    </a:cubicBezTo>
                    <a:cubicBezTo>
                      <a:pt x="262" y="160"/>
                      <a:pt x="265" y="164"/>
                      <a:pt x="267" y="166"/>
                    </a:cubicBezTo>
                    <a:cubicBezTo>
                      <a:pt x="269" y="169"/>
                      <a:pt x="269" y="173"/>
                      <a:pt x="268" y="177"/>
                    </a:cubicBezTo>
                    <a:cubicBezTo>
                      <a:pt x="266" y="180"/>
                      <a:pt x="261" y="177"/>
                      <a:pt x="262" y="175"/>
                    </a:cubicBezTo>
                    <a:cubicBezTo>
                      <a:pt x="262" y="174"/>
                      <a:pt x="256" y="174"/>
                      <a:pt x="256" y="177"/>
                    </a:cubicBezTo>
                    <a:cubicBezTo>
                      <a:pt x="256" y="179"/>
                      <a:pt x="260" y="184"/>
                      <a:pt x="263" y="185"/>
                    </a:cubicBezTo>
                    <a:cubicBezTo>
                      <a:pt x="266" y="185"/>
                      <a:pt x="263" y="190"/>
                      <a:pt x="265" y="190"/>
                    </a:cubicBezTo>
                    <a:cubicBezTo>
                      <a:pt x="268" y="191"/>
                      <a:pt x="268" y="196"/>
                      <a:pt x="269" y="195"/>
                    </a:cubicBezTo>
                    <a:cubicBezTo>
                      <a:pt x="270" y="194"/>
                      <a:pt x="270" y="189"/>
                      <a:pt x="268" y="186"/>
                    </a:cubicBezTo>
                    <a:cubicBezTo>
                      <a:pt x="267" y="184"/>
                      <a:pt x="267" y="180"/>
                      <a:pt x="269" y="181"/>
                    </a:cubicBezTo>
                    <a:cubicBezTo>
                      <a:pt x="272" y="181"/>
                      <a:pt x="269" y="185"/>
                      <a:pt x="271" y="186"/>
                    </a:cubicBezTo>
                    <a:cubicBezTo>
                      <a:pt x="272" y="188"/>
                      <a:pt x="273" y="185"/>
                      <a:pt x="275" y="184"/>
                    </a:cubicBezTo>
                    <a:cubicBezTo>
                      <a:pt x="278" y="182"/>
                      <a:pt x="274" y="178"/>
                      <a:pt x="275" y="176"/>
                    </a:cubicBezTo>
                    <a:cubicBezTo>
                      <a:pt x="276" y="174"/>
                      <a:pt x="279" y="178"/>
                      <a:pt x="280" y="182"/>
                    </a:cubicBezTo>
                    <a:cubicBezTo>
                      <a:pt x="281" y="185"/>
                      <a:pt x="277" y="185"/>
                      <a:pt x="277" y="187"/>
                    </a:cubicBezTo>
                    <a:cubicBezTo>
                      <a:pt x="277" y="189"/>
                      <a:pt x="274" y="188"/>
                      <a:pt x="273" y="189"/>
                    </a:cubicBezTo>
                    <a:cubicBezTo>
                      <a:pt x="272" y="190"/>
                      <a:pt x="272" y="197"/>
                      <a:pt x="274" y="198"/>
                    </a:cubicBezTo>
                    <a:cubicBezTo>
                      <a:pt x="275" y="198"/>
                      <a:pt x="276" y="192"/>
                      <a:pt x="277" y="195"/>
                    </a:cubicBezTo>
                    <a:cubicBezTo>
                      <a:pt x="278" y="198"/>
                      <a:pt x="281" y="191"/>
                      <a:pt x="282" y="194"/>
                    </a:cubicBezTo>
                    <a:cubicBezTo>
                      <a:pt x="283" y="197"/>
                      <a:pt x="287" y="200"/>
                      <a:pt x="289" y="199"/>
                    </a:cubicBezTo>
                    <a:cubicBezTo>
                      <a:pt x="291" y="198"/>
                      <a:pt x="288" y="195"/>
                      <a:pt x="286" y="195"/>
                    </a:cubicBezTo>
                    <a:cubicBezTo>
                      <a:pt x="283" y="195"/>
                      <a:pt x="284" y="191"/>
                      <a:pt x="286" y="191"/>
                    </a:cubicBezTo>
                    <a:cubicBezTo>
                      <a:pt x="288" y="191"/>
                      <a:pt x="292" y="197"/>
                      <a:pt x="292" y="199"/>
                    </a:cubicBezTo>
                    <a:cubicBezTo>
                      <a:pt x="292" y="201"/>
                      <a:pt x="290" y="201"/>
                      <a:pt x="288" y="203"/>
                    </a:cubicBezTo>
                    <a:cubicBezTo>
                      <a:pt x="286" y="205"/>
                      <a:pt x="283" y="199"/>
                      <a:pt x="281" y="199"/>
                    </a:cubicBezTo>
                    <a:cubicBezTo>
                      <a:pt x="279" y="200"/>
                      <a:pt x="281" y="203"/>
                      <a:pt x="282" y="206"/>
                    </a:cubicBezTo>
                    <a:cubicBezTo>
                      <a:pt x="283" y="208"/>
                      <a:pt x="279" y="212"/>
                      <a:pt x="282" y="214"/>
                    </a:cubicBezTo>
                    <a:cubicBezTo>
                      <a:pt x="285" y="215"/>
                      <a:pt x="284" y="212"/>
                      <a:pt x="285" y="211"/>
                    </a:cubicBezTo>
                    <a:cubicBezTo>
                      <a:pt x="286" y="209"/>
                      <a:pt x="288" y="211"/>
                      <a:pt x="289" y="212"/>
                    </a:cubicBezTo>
                    <a:cubicBezTo>
                      <a:pt x="291" y="214"/>
                      <a:pt x="291" y="210"/>
                      <a:pt x="291" y="208"/>
                    </a:cubicBezTo>
                    <a:cubicBezTo>
                      <a:pt x="291" y="206"/>
                      <a:pt x="294" y="207"/>
                      <a:pt x="295" y="209"/>
                    </a:cubicBezTo>
                    <a:cubicBezTo>
                      <a:pt x="297" y="212"/>
                      <a:pt x="297" y="207"/>
                      <a:pt x="299" y="207"/>
                    </a:cubicBezTo>
                    <a:cubicBezTo>
                      <a:pt x="301" y="208"/>
                      <a:pt x="300" y="211"/>
                      <a:pt x="300" y="213"/>
                    </a:cubicBezTo>
                    <a:cubicBezTo>
                      <a:pt x="300" y="215"/>
                      <a:pt x="304" y="212"/>
                      <a:pt x="303" y="214"/>
                    </a:cubicBezTo>
                    <a:cubicBezTo>
                      <a:pt x="303" y="214"/>
                      <a:pt x="303" y="214"/>
                      <a:pt x="303" y="215"/>
                    </a:cubicBezTo>
                    <a:cubicBezTo>
                      <a:pt x="305" y="213"/>
                      <a:pt x="307" y="212"/>
                      <a:pt x="309" y="211"/>
                    </a:cubicBezTo>
                    <a:cubicBezTo>
                      <a:pt x="312" y="208"/>
                      <a:pt x="306" y="206"/>
                      <a:pt x="307" y="20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 name="Freeform 128">
                <a:extLst>
                  <a:ext uri="{FF2B5EF4-FFF2-40B4-BE49-F238E27FC236}">
                    <a16:creationId xmlns:a16="http://schemas.microsoft.com/office/drawing/2014/main" id="{C902EA36-9E18-4FD6-8CF9-A4786CA827A5}"/>
                  </a:ext>
                </a:extLst>
              </p:cNvPr>
              <p:cNvSpPr>
                <a:spLocks/>
              </p:cNvSpPr>
              <p:nvPr/>
            </p:nvSpPr>
            <p:spPr bwMode="auto">
              <a:xfrm>
                <a:off x="1792937" y="2963055"/>
                <a:ext cx="20076" cy="23840"/>
              </a:xfrm>
              <a:custGeom>
                <a:avLst/>
                <a:gdLst>
                  <a:gd name="T0" fmla="*/ 3 w 9"/>
                  <a:gd name="T1" fmla="*/ 9 h 10"/>
                  <a:gd name="T2" fmla="*/ 7 w 9"/>
                  <a:gd name="T3" fmla="*/ 3 h 10"/>
                  <a:gd name="T4" fmla="*/ 3 w 9"/>
                  <a:gd name="T5" fmla="*/ 9 h 10"/>
                </a:gdLst>
                <a:ahLst/>
                <a:cxnLst>
                  <a:cxn ang="0">
                    <a:pos x="T0" y="T1"/>
                  </a:cxn>
                  <a:cxn ang="0">
                    <a:pos x="T2" y="T3"/>
                  </a:cxn>
                  <a:cxn ang="0">
                    <a:pos x="T4" y="T5"/>
                  </a:cxn>
                </a:cxnLst>
                <a:rect l="0" t="0" r="r" b="b"/>
                <a:pathLst>
                  <a:path w="9" h="10">
                    <a:moveTo>
                      <a:pt x="3" y="9"/>
                    </a:moveTo>
                    <a:cubicBezTo>
                      <a:pt x="7" y="7"/>
                      <a:pt x="9" y="5"/>
                      <a:pt x="7" y="3"/>
                    </a:cubicBezTo>
                    <a:cubicBezTo>
                      <a:pt x="6" y="0"/>
                      <a:pt x="0" y="10"/>
                      <a:pt x="3"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 name="Freeform 129">
                <a:extLst>
                  <a:ext uri="{FF2B5EF4-FFF2-40B4-BE49-F238E27FC236}">
                    <a16:creationId xmlns:a16="http://schemas.microsoft.com/office/drawing/2014/main" id="{8C86CB74-B66A-4F7D-9ED5-FA90CD40DB23}"/>
                  </a:ext>
                </a:extLst>
              </p:cNvPr>
              <p:cNvSpPr>
                <a:spLocks/>
              </p:cNvSpPr>
              <p:nvPr/>
            </p:nvSpPr>
            <p:spPr bwMode="auto">
              <a:xfrm>
                <a:off x="1836853" y="2942979"/>
                <a:ext cx="41406" cy="16311"/>
              </a:xfrm>
              <a:custGeom>
                <a:avLst/>
                <a:gdLst>
                  <a:gd name="T0" fmla="*/ 14 w 18"/>
                  <a:gd name="T1" fmla="*/ 2 h 7"/>
                  <a:gd name="T2" fmla="*/ 4 w 18"/>
                  <a:gd name="T3" fmla="*/ 7 h 7"/>
                  <a:gd name="T4" fmla="*/ 10 w 18"/>
                  <a:gd name="T5" fmla="*/ 5 h 7"/>
                  <a:gd name="T6" fmla="*/ 14 w 18"/>
                  <a:gd name="T7" fmla="*/ 2 h 7"/>
                </a:gdLst>
                <a:ahLst/>
                <a:cxnLst>
                  <a:cxn ang="0">
                    <a:pos x="T0" y="T1"/>
                  </a:cxn>
                  <a:cxn ang="0">
                    <a:pos x="T2" y="T3"/>
                  </a:cxn>
                  <a:cxn ang="0">
                    <a:pos x="T4" y="T5"/>
                  </a:cxn>
                  <a:cxn ang="0">
                    <a:pos x="T6" y="T7"/>
                  </a:cxn>
                </a:cxnLst>
                <a:rect l="0" t="0" r="r" b="b"/>
                <a:pathLst>
                  <a:path w="18" h="7">
                    <a:moveTo>
                      <a:pt x="14" y="2"/>
                    </a:moveTo>
                    <a:cubicBezTo>
                      <a:pt x="10" y="0"/>
                      <a:pt x="0" y="6"/>
                      <a:pt x="4" y="7"/>
                    </a:cubicBezTo>
                    <a:cubicBezTo>
                      <a:pt x="6" y="7"/>
                      <a:pt x="7" y="5"/>
                      <a:pt x="10" y="5"/>
                    </a:cubicBezTo>
                    <a:cubicBezTo>
                      <a:pt x="13" y="5"/>
                      <a:pt x="18" y="3"/>
                      <a:pt x="14"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 name="Freeform 130">
                <a:extLst>
                  <a:ext uri="{FF2B5EF4-FFF2-40B4-BE49-F238E27FC236}">
                    <a16:creationId xmlns:a16="http://schemas.microsoft.com/office/drawing/2014/main" id="{743CF591-57EE-49E9-9FFC-69C5F55C0BCB}"/>
                  </a:ext>
                </a:extLst>
              </p:cNvPr>
              <p:cNvSpPr>
                <a:spLocks/>
              </p:cNvSpPr>
              <p:nvPr/>
            </p:nvSpPr>
            <p:spPr bwMode="auto">
              <a:xfrm>
                <a:off x="2030081" y="2846365"/>
                <a:ext cx="55208" cy="50189"/>
              </a:xfrm>
              <a:custGeom>
                <a:avLst/>
                <a:gdLst>
                  <a:gd name="T0" fmla="*/ 21 w 24"/>
                  <a:gd name="T1" fmla="*/ 2 h 22"/>
                  <a:gd name="T2" fmla="*/ 15 w 24"/>
                  <a:gd name="T3" fmla="*/ 4 h 22"/>
                  <a:gd name="T4" fmla="*/ 7 w 24"/>
                  <a:gd name="T5" fmla="*/ 12 h 22"/>
                  <a:gd name="T6" fmla="*/ 2 w 24"/>
                  <a:gd name="T7" fmla="*/ 14 h 22"/>
                  <a:gd name="T8" fmla="*/ 5 w 24"/>
                  <a:gd name="T9" fmla="*/ 21 h 22"/>
                  <a:gd name="T10" fmla="*/ 9 w 24"/>
                  <a:gd name="T11" fmla="*/ 21 h 22"/>
                  <a:gd name="T12" fmla="*/ 20 w 24"/>
                  <a:gd name="T13" fmla="*/ 13 h 22"/>
                  <a:gd name="T14" fmla="*/ 17 w 24"/>
                  <a:gd name="T15" fmla="*/ 8 h 22"/>
                  <a:gd name="T16" fmla="*/ 22 w 24"/>
                  <a:gd name="T17" fmla="*/ 6 h 22"/>
                  <a:gd name="T18" fmla="*/ 21 w 24"/>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2">
                    <a:moveTo>
                      <a:pt x="21" y="2"/>
                    </a:moveTo>
                    <a:cubicBezTo>
                      <a:pt x="21" y="0"/>
                      <a:pt x="18" y="0"/>
                      <a:pt x="15" y="4"/>
                    </a:cubicBezTo>
                    <a:cubicBezTo>
                      <a:pt x="11" y="8"/>
                      <a:pt x="8" y="10"/>
                      <a:pt x="7" y="12"/>
                    </a:cubicBezTo>
                    <a:cubicBezTo>
                      <a:pt x="7" y="14"/>
                      <a:pt x="3" y="12"/>
                      <a:pt x="2" y="14"/>
                    </a:cubicBezTo>
                    <a:cubicBezTo>
                      <a:pt x="0" y="17"/>
                      <a:pt x="2" y="22"/>
                      <a:pt x="5" y="21"/>
                    </a:cubicBezTo>
                    <a:cubicBezTo>
                      <a:pt x="7" y="19"/>
                      <a:pt x="8" y="21"/>
                      <a:pt x="9" y="21"/>
                    </a:cubicBezTo>
                    <a:cubicBezTo>
                      <a:pt x="11" y="21"/>
                      <a:pt x="18" y="16"/>
                      <a:pt x="20" y="13"/>
                    </a:cubicBezTo>
                    <a:cubicBezTo>
                      <a:pt x="21" y="11"/>
                      <a:pt x="17" y="10"/>
                      <a:pt x="17" y="8"/>
                    </a:cubicBezTo>
                    <a:cubicBezTo>
                      <a:pt x="17" y="7"/>
                      <a:pt x="20" y="7"/>
                      <a:pt x="22" y="6"/>
                    </a:cubicBezTo>
                    <a:cubicBezTo>
                      <a:pt x="24" y="5"/>
                      <a:pt x="21" y="4"/>
                      <a:pt x="21"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 name="Freeform 131">
                <a:extLst>
                  <a:ext uri="{FF2B5EF4-FFF2-40B4-BE49-F238E27FC236}">
                    <a16:creationId xmlns:a16="http://schemas.microsoft.com/office/drawing/2014/main" id="{5A397319-54A4-4C12-AD1B-B7E0FBEC5CAB}"/>
                  </a:ext>
                </a:extLst>
              </p:cNvPr>
              <p:cNvSpPr>
                <a:spLocks/>
              </p:cNvSpPr>
              <p:nvPr/>
            </p:nvSpPr>
            <p:spPr bwMode="auto">
              <a:xfrm>
                <a:off x="1796702" y="2794921"/>
                <a:ext cx="37642" cy="23840"/>
              </a:xfrm>
              <a:custGeom>
                <a:avLst/>
                <a:gdLst>
                  <a:gd name="T0" fmla="*/ 8 w 16"/>
                  <a:gd name="T1" fmla="*/ 3 h 10"/>
                  <a:gd name="T2" fmla="*/ 1 w 16"/>
                  <a:gd name="T3" fmla="*/ 5 h 10"/>
                  <a:gd name="T4" fmla="*/ 12 w 16"/>
                  <a:gd name="T5" fmla="*/ 9 h 10"/>
                  <a:gd name="T6" fmla="*/ 14 w 16"/>
                  <a:gd name="T7" fmla="*/ 3 h 10"/>
                  <a:gd name="T8" fmla="*/ 8 w 16"/>
                  <a:gd name="T9" fmla="*/ 3 h 10"/>
                </a:gdLst>
                <a:ahLst/>
                <a:cxnLst>
                  <a:cxn ang="0">
                    <a:pos x="T0" y="T1"/>
                  </a:cxn>
                  <a:cxn ang="0">
                    <a:pos x="T2" y="T3"/>
                  </a:cxn>
                  <a:cxn ang="0">
                    <a:pos x="T4" y="T5"/>
                  </a:cxn>
                  <a:cxn ang="0">
                    <a:pos x="T6" y="T7"/>
                  </a:cxn>
                  <a:cxn ang="0">
                    <a:pos x="T8" y="T9"/>
                  </a:cxn>
                </a:cxnLst>
                <a:rect l="0" t="0" r="r" b="b"/>
                <a:pathLst>
                  <a:path w="16" h="10">
                    <a:moveTo>
                      <a:pt x="8" y="3"/>
                    </a:moveTo>
                    <a:cubicBezTo>
                      <a:pt x="8" y="0"/>
                      <a:pt x="0" y="2"/>
                      <a:pt x="1" y="5"/>
                    </a:cubicBezTo>
                    <a:cubicBezTo>
                      <a:pt x="2" y="8"/>
                      <a:pt x="9" y="10"/>
                      <a:pt x="12" y="9"/>
                    </a:cubicBezTo>
                    <a:cubicBezTo>
                      <a:pt x="15" y="8"/>
                      <a:pt x="16" y="5"/>
                      <a:pt x="14" y="3"/>
                    </a:cubicBezTo>
                    <a:cubicBezTo>
                      <a:pt x="12" y="1"/>
                      <a:pt x="9" y="6"/>
                      <a:pt x="8"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 name="Freeform 132">
                <a:extLst>
                  <a:ext uri="{FF2B5EF4-FFF2-40B4-BE49-F238E27FC236}">
                    <a16:creationId xmlns:a16="http://schemas.microsoft.com/office/drawing/2014/main" id="{C55DF89B-F059-4229-A1FA-4D9DD7A01972}"/>
                  </a:ext>
                </a:extLst>
              </p:cNvPr>
              <p:cNvSpPr>
                <a:spLocks/>
              </p:cNvSpPr>
              <p:nvPr/>
            </p:nvSpPr>
            <p:spPr bwMode="auto">
              <a:xfrm>
                <a:off x="2594707" y="3077235"/>
                <a:ext cx="1076555" cy="537022"/>
              </a:xfrm>
              <a:custGeom>
                <a:avLst/>
                <a:gdLst>
                  <a:gd name="T0" fmla="*/ 439 w 467"/>
                  <a:gd name="T1" fmla="*/ 36 h 233"/>
                  <a:gd name="T2" fmla="*/ 391 w 467"/>
                  <a:gd name="T3" fmla="*/ 55 h 233"/>
                  <a:gd name="T4" fmla="*/ 369 w 467"/>
                  <a:gd name="T5" fmla="*/ 64 h 233"/>
                  <a:gd name="T6" fmla="*/ 348 w 467"/>
                  <a:gd name="T7" fmla="*/ 81 h 233"/>
                  <a:gd name="T8" fmla="*/ 342 w 467"/>
                  <a:gd name="T9" fmla="*/ 74 h 233"/>
                  <a:gd name="T10" fmla="*/ 329 w 467"/>
                  <a:gd name="T11" fmla="*/ 59 h 233"/>
                  <a:gd name="T12" fmla="*/ 311 w 467"/>
                  <a:gd name="T13" fmla="*/ 49 h 233"/>
                  <a:gd name="T14" fmla="*/ 297 w 467"/>
                  <a:gd name="T15" fmla="*/ 63 h 233"/>
                  <a:gd name="T16" fmla="*/ 328 w 467"/>
                  <a:gd name="T17" fmla="*/ 35 h 233"/>
                  <a:gd name="T18" fmla="*/ 323 w 467"/>
                  <a:gd name="T19" fmla="*/ 32 h 233"/>
                  <a:gd name="T20" fmla="*/ 295 w 467"/>
                  <a:gd name="T21" fmla="*/ 27 h 233"/>
                  <a:gd name="T22" fmla="*/ 264 w 467"/>
                  <a:gd name="T23" fmla="*/ 29 h 233"/>
                  <a:gd name="T24" fmla="*/ 272 w 467"/>
                  <a:gd name="T25" fmla="*/ 15 h 233"/>
                  <a:gd name="T26" fmla="*/ 251 w 467"/>
                  <a:gd name="T27" fmla="*/ 11 h 233"/>
                  <a:gd name="T28" fmla="*/ 238 w 467"/>
                  <a:gd name="T29" fmla="*/ 6 h 233"/>
                  <a:gd name="T30" fmla="*/ 19 w 467"/>
                  <a:gd name="T31" fmla="*/ 17 h 233"/>
                  <a:gd name="T32" fmla="*/ 14 w 467"/>
                  <a:gd name="T33" fmla="*/ 16 h 233"/>
                  <a:gd name="T34" fmla="*/ 0 w 467"/>
                  <a:gd name="T35" fmla="*/ 13 h 233"/>
                  <a:gd name="T36" fmla="*/ 8 w 467"/>
                  <a:gd name="T37" fmla="*/ 34 h 233"/>
                  <a:gd name="T38" fmla="*/ 3 w 467"/>
                  <a:gd name="T39" fmla="*/ 74 h 233"/>
                  <a:gd name="T40" fmla="*/ 9 w 467"/>
                  <a:gd name="T41" fmla="*/ 108 h 233"/>
                  <a:gd name="T42" fmla="*/ 22 w 467"/>
                  <a:gd name="T43" fmla="*/ 124 h 233"/>
                  <a:gd name="T44" fmla="*/ 36 w 467"/>
                  <a:gd name="T45" fmla="*/ 147 h 233"/>
                  <a:gd name="T46" fmla="*/ 60 w 467"/>
                  <a:gd name="T47" fmla="*/ 162 h 233"/>
                  <a:gd name="T48" fmla="*/ 89 w 467"/>
                  <a:gd name="T49" fmla="*/ 169 h 233"/>
                  <a:gd name="T50" fmla="*/ 136 w 467"/>
                  <a:gd name="T51" fmla="*/ 173 h 233"/>
                  <a:gd name="T52" fmla="*/ 162 w 467"/>
                  <a:gd name="T53" fmla="*/ 187 h 233"/>
                  <a:gd name="T54" fmla="*/ 181 w 467"/>
                  <a:gd name="T55" fmla="*/ 190 h 233"/>
                  <a:gd name="T56" fmla="*/ 205 w 467"/>
                  <a:gd name="T57" fmla="*/ 215 h 233"/>
                  <a:gd name="T58" fmla="*/ 222 w 467"/>
                  <a:gd name="T59" fmla="*/ 225 h 233"/>
                  <a:gd name="T60" fmla="*/ 227 w 467"/>
                  <a:gd name="T61" fmla="*/ 202 h 233"/>
                  <a:gd name="T62" fmla="*/ 244 w 467"/>
                  <a:gd name="T63" fmla="*/ 192 h 233"/>
                  <a:gd name="T64" fmla="*/ 257 w 467"/>
                  <a:gd name="T65" fmla="*/ 190 h 233"/>
                  <a:gd name="T66" fmla="*/ 276 w 467"/>
                  <a:gd name="T67" fmla="*/ 195 h 233"/>
                  <a:gd name="T68" fmla="*/ 284 w 467"/>
                  <a:gd name="T69" fmla="*/ 193 h 233"/>
                  <a:gd name="T70" fmla="*/ 295 w 467"/>
                  <a:gd name="T71" fmla="*/ 183 h 233"/>
                  <a:gd name="T72" fmla="*/ 317 w 467"/>
                  <a:gd name="T73" fmla="*/ 190 h 233"/>
                  <a:gd name="T74" fmla="*/ 338 w 467"/>
                  <a:gd name="T75" fmla="*/ 197 h 233"/>
                  <a:gd name="T76" fmla="*/ 345 w 467"/>
                  <a:gd name="T77" fmla="*/ 222 h 233"/>
                  <a:gd name="T78" fmla="*/ 360 w 467"/>
                  <a:gd name="T79" fmla="*/ 221 h 233"/>
                  <a:gd name="T80" fmla="*/ 349 w 467"/>
                  <a:gd name="T81" fmla="*/ 181 h 233"/>
                  <a:gd name="T82" fmla="*/ 372 w 467"/>
                  <a:gd name="T83" fmla="*/ 154 h 233"/>
                  <a:gd name="T84" fmla="*/ 386 w 467"/>
                  <a:gd name="T85" fmla="*/ 141 h 233"/>
                  <a:gd name="T86" fmla="*/ 395 w 467"/>
                  <a:gd name="T87" fmla="*/ 134 h 233"/>
                  <a:gd name="T88" fmla="*/ 390 w 467"/>
                  <a:gd name="T89" fmla="*/ 122 h 233"/>
                  <a:gd name="T90" fmla="*/ 389 w 467"/>
                  <a:gd name="T91" fmla="*/ 101 h 233"/>
                  <a:gd name="T92" fmla="*/ 393 w 467"/>
                  <a:gd name="T93" fmla="*/ 119 h 233"/>
                  <a:gd name="T94" fmla="*/ 398 w 467"/>
                  <a:gd name="T95" fmla="*/ 103 h 233"/>
                  <a:gd name="T96" fmla="*/ 413 w 467"/>
                  <a:gd name="T97" fmla="*/ 90 h 233"/>
                  <a:gd name="T98" fmla="*/ 425 w 467"/>
                  <a:gd name="T99" fmla="*/ 82 h 233"/>
                  <a:gd name="T100" fmla="*/ 434 w 467"/>
                  <a:gd name="T101" fmla="*/ 73 h 233"/>
                  <a:gd name="T102" fmla="*/ 445 w 467"/>
                  <a:gd name="T103" fmla="*/ 58 h 233"/>
                  <a:gd name="T104" fmla="*/ 467 w 467"/>
                  <a:gd name="T105" fmla="*/ 4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7" h="233">
                    <a:moveTo>
                      <a:pt x="460" y="25"/>
                    </a:moveTo>
                    <a:cubicBezTo>
                      <a:pt x="460" y="23"/>
                      <a:pt x="452" y="25"/>
                      <a:pt x="449" y="22"/>
                    </a:cubicBezTo>
                    <a:cubicBezTo>
                      <a:pt x="446" y="19"/>
                      <a:pt x="440" y="31"/>
                      <a:pt x="439" y="36"/>
                    </a:cubicBezTo>
                    <a:cubicBezTo>
                      <a:pt x="438" y="41"/>
                      <a:pt x="429" y="47"/>
                      <a:pt x="429" y="47"/>
                    </a:cubicBezTo>
                    <a:cubicBezTo>
                      <a:pt x="429" y="47"/>
                      <a:pt x="404" y="47"/>
                      <a:pt x="401" y="47"/>
                    </a:cubicBezTo>
                    <a:cubicBezTo>
                      <a:pt x="400" y="47"/>
                      <a:pt x="394" y="52"/>
                      <a:pt x="391" y="55"/>
                    </a:cubicBezTo>
                    <a:cubicBezTo>
                      <a:pt x="391" y="55"/>
                      <a:pt x="391" y="55"/>
                      <a:pt x="391" y="56"/>
                    </a:cubicBezTo>
                    <a:cubicBezTo>
                      <a:pt x="393" y="60"/>
                      <a:pt x="384" y="63"/>
                      <a:pt x="375" y="63"/>
                    </a:cubicBezTo>
                    <a:cubicBezTo>
                      <a:pt x="372" y="64"/>
                      <a:pt x="370" y="64"/>
                      <a:pt x="369" y="64"/>
                    </a:cubicBezTo>
                    <a:cubicBezTo>
                      <a:pt x="369" y="65"/>
                      <a:pt x="369" y="66"/>
                      <a:pt x="369" y="67"/>
                    </a:cubicBezTo>
                    <a:cubicBezTo>
                      <a:pt x="369" y="68"/>
                      <a:pt x="368" y="69"/>
                      <a:pt x="367" y="69"/>
                    </a:cubicBezTo>
                    <a:cubicBezTo>
                      <a:pt x="366" y="72"/>
                      <a:pt x="355" y="77"/>
                      <a:pt x="348" y="81"/>
                    </a:cubicBezTo>
                    <a:cubicBezTo>
                      <a:pt x="342" y="84"/>
                      <a:pt x="332" y="82"/>
                      <a:pt x="332" y="77"/>
                    </a:cubicBezTo>
                    <a:cubicBezTo>
                      <a:pt x="332" y="72"/>
                      <a:pt x="337" y="73"/>
                      <a:pt x="338" y="75"/>
                    </a:cubicBezTo>
                    <a:cubicBezTo>
                      <a:pt x="339" y="76"/>
                      <a:pt x="340" y="76"/>
                      <a:pt x="342" y="74"/>
                    </a:cubicBezTo>
                    <a:cubicBezTo>
                      <a:pt x="340" y="73"/>
                      <a:pt x="340" y="70"/>
                      <a:pt x="340" y="68"/>
                    </a:cubicBezTo>
                    <a:cubicBezTo>
                      <a:pt x="338" y="67"/>
                      <a:pt x="342" y="59"/>
                      <a:pt x="337" y="58"/>
                    </a:cubicBezTo>
                    <a:cubicBezTo>
                      <a:pt x="333" y="56"/>
                      <a:pt x="328" y="64"/>
                      <a:pt x="329" y="59"/>
                    </a:cubicBezTo>
                    <a:cubicBezTo>
                      <a:pt x="330" y="55"/>
                      <a:pt x="336" y="51"/>
                      <a:pt x="332" y="45"/>
                    </a:cubicBezTo>
                    <a:cubicBezTo>
                      <a:pt x="328" y="39"/>
                      <a:pt x="321" y="39"/>
                      <a:pt x="320" y="43"/>
                    </a:cubicBezTo>
                    <a:cubicBezTo>
                      <a:pt x="318" y="48"/>
                      <a:pt x="313" y="46"/>
                      <a:pt x="311" y="49"/>
                    </a:cubicBezTo>
                    <a:cubicBezTo>
                      <a:pt x="310" y="53"/>
                      <a:pt x="308" y="61"/>
                      <a:pt x="309" y="66"/>
                    </a:cubicBezTo>
                    <a:cubicBezTo>
                      <a:pt x="311" y="72"/>
                      <a:pt x="309" y="75"/>
                      <a:pt x="304" y="78"/>
                    </a:cubicBezTo>
                    <a:cubicBezTo>
                      <a:pt x="298" y="81"/>
                      <a:pt x="295" y="73"/>
                      <a:pt x="297" y="63"/>
                    </a:cubicBezTo>
                    <a:cubicBezTo>
                      <a:pt x="299" y="56"/>
                      <a:pt x="303" y="49"/>
                      <a:pt x="299" y="49"/>
                    </a:cubicBezTo>
                    <a:cubicBezTo>
                      <a:pt x="296" y="49"/>
                      <a:pt x="304" y="40"/>
                      <a:pt x="311" y="39"/>
                    </a:cubicBezTo>
                    <a:cubicBezTo>
                      <a:pt x="319" y="37"/>
                      <a:pt x="328" y="37"/>
                      <a:pt x="328" y="35"/>
                    </a:cubicBezTo>
                    <a:cubicBezTo>
                      <a:pt x="328" y="35"/>
                      <a:pt x="328" y="35"/>
                      <a:pt x="329" y="34"/>
                    </a:cubicBezTo>
                    <a:cubicBezTo>
                      <a:pt x="328" y="33"/>
                      <a:pt x="326" y="32"/>
                      <a:pt x="324" y="31"/>
                    </a:cubicBezTo>
                    <a:cubicBezTo>
                      <a:pt x="324" y="32"/>
                      <a:pt x="324" y="32"/>
                      <a:pt x="323" y="32"/>
                    </a:cubicBezTo>
                    <a:cubicBezTo>
                      <a:pt x="321" y="34"/>
                      <a:pt x="321" y="29"/>
                      <a:pt x="316" y="29"/>
                    </a:cubicBezTo>
                    <a:cubicBezTo>
                      <a:pt x="311" y="29"/>
                      <a:pt x="305" y="34"/>
                      <a:pt x="301" y="32"/>
                    </a:cubicBezTo>
                    <a:cubicBezTo>
                      <a:pt x="297" y="30"/>
                      <a:pt x="299" y="27"/>
                      <a:pt x="295" y="27"/>
                    </a:cubicBezTo>
                    <a:cubicBezTo>
                      <a:pt x="291" y="27"/>
                      <a:pt x="298" y="20"/>
                      <a:pt x="292" y="23"/>
                    </a:cubicBezTo>
                    <a:cubicBezTo>
                      <a:pt x="286" y="26"/>
                      <a:pt x="278" y="34"/>
                      <a:pt x="274" y="30"/>
                    </a:cubicBezTo>
                    <a:cubicBezTo>
                      <a:pt x="270" y="27"/>
                      <a:pt x="266" y="31"/>
                      <a:pt x="264" y="29"/>
                    </a:cubicBezTo>
                    <a:cubicBezTo>
                      <a:pt x="261" y="26"/>
                      <a:pt x="274" y="18"/>
                      <a:pt x="280" y="18"/>
                    </a:cubicBezTo>
                    <a:cubicBezTo>
                      <a:pt x="281" y="18"/>
                      <a:pt x="282" y="18"/>
                      <a:pt x="284" y="17"/>
                    </a:cubicBezTo>
                    <a:cubicBezTo>
                      <a:pt x="281" y="15"/>
                      <a:pt x="274" y="13"/>
                      <a:pt x="272" y="15"/>
                    </a:cubicBezTo>
                    <a:cubicBezTo>
                      <a:pt x="270" y="18"/>
                      <a:pt x="267" y="16"/>
                      <a:pt x="265" y="14"/>
                    </a:cubicBezTo>
                    <a:cubicBezTo>
                      <a:pt x="264" y="12"/>
                      <a:pt x="262" y="14"/>
                      <a:pt x="259" y="11"/>
                    </a:cubicBezTo>
                    <a:cubicBezTo>
                      <a:pt x="256" y="8"/>
                      <a:pt x="253" y="10"/>
                      <a:pt x="251" y="11"/>
                    </a:cubicBezTo>
                    <a:cubicBezTo>
                      <a:pt x="250" y="12"/>
                      <a:pt x="248" y="10"/>
                      <a:pt x="244" y="9"/>
                    </a:cubicBezTo>
                    <a:cubicBezTo>
                      <a:pt x="241" y="7"/>
                      <a:pt x="244" y="4"/>
                      <a:pt x="241" y="2"/>
                    </a:cubicBezTo>
                    <a:cubicBezTo>
                      <a:pt x="238" y="0"/>
                      <a:pt x="238" y="6"/>
                      <a:pt x="238" y="6"/>
                    </a:cubicBezTo>
                    <a:cubicBezTo>
                      <a:pt x="17" y="7"/>
                      <a:pt x="17" y="7"/>
                      <a:pt x="17" y="7"/>
                    </a:cubicBezTo>
                    <a:cubicBezTo>
                      <a:pt x="17" y="8"/>
                      <a:pt x="17" y="8"/>
                      <a:pt x="17" y="8"/>
                    </a:cubicBezTo>
                    <a:cubicBezTo>
                      <a:pt x="20" y="11"/>
                      <a:pt x="18" y="13"/>
                      <a:pt x="19" y="17"/>
                    </a:cubicBezTo>
                    <a:cubicBezTo>
                      <a:pt x="20" y="20"/>
                      <a:pt x="19" y="25"/>
                      <a:pt x="16" y="25"/>
                    </a:cubicBezTo>
                    <a:cubicBezTo>
                      <a:pt x="14" y="25"/>
                      <a:pt x="13" y="22"/>
                      <a:pt x="15" y="21"/>
                    </a:cubicBezTo>
                    <a:cubicBezTo>
                      <a:pt x="17" y="20"/>
                      <a:pt x="16" y="16"/>
                      <a:pt x="14" y="16"/>
                    </a:cubicBezTo>
                    <a:cubicBezTo>
                      <a:pt x="13" y="16"/>
                      <a:pt x="13" y="14"/>
                      <a:pt x="13" y="13"/>
                    </a:cubicBezTo>
                    <a:cubicBezTo>
                      <a:pt x="9" y="14"/>
                      <a:pt x="5" y="13"/>
                      <a:pt x="0" y="13"/>
                    </a:cubicBezTo>
                    <a:cubicBezTo>
                      <a:pt x="0" y="13"/>
                      <a:pt x="0" y="13"/>
                      <a:pt x="0" y="13"/>
                    </a:cubicBezTo>
                    <a:cubicBezTo>
                      <a:pt x="0" y="16"/>
                      <a:pt x="1" y="20"/>
                      <a:pt x="4" y="24"/>
                    </a:cubicBezTo>
                    <a:cubicBezTo>
                      <a:pt x="7" y="28"/>
                      <a:pt x="5" y="30"/>
                      <a:pt x="8" y="32"/>
                    </a:cubicBezTo>
                    <a:cubicBezTo>
                      <a:pt x="10" y="33"/>
                      <a:pt x="10" y="35"/>
                      <a:pt x="8" y="34"/>
                    </a:cubicBezTo>
                    <a:cubicBezTo>
                      <a:pt x="5" y="34"/>
                      <a:pt x="7" y="36"/>
                      <a:pt x="6" y="42"/>
                    </a:cubicBezTo>
                    <a:cubicBezTo>
                      <a:pt x="5" y="47"/>
                      <a:pt x="5" y="58"/>
                      <a:pt x="5" y="61"/>
                    </a:cubicBezTo>
                    <a:cubicBezTo>
                      <a:pt x="4" y="65"/>
                      <a:pt x="1" y="70"/>
                      <a:pt x="3" y="74"/>
                    </a:cubicBezTo>
                    <a:cubicBezTo>
                      <a:pt x="5" y="77"/>
                      <a:pt x="7" y="82"/>
                      <a:pt x="5" y="87"/>
                    </a:cubicBezTo>
                    <a:cubicBezTo>
                      <a:pt x="4" y="91"/>
                      <a:pt x="4" y="94"/>
                      <a:pt x="6" y="97"/>
                    </a:cubicBezTo>
                    <a:cubicBezTo>
                      <a:pt x="8" y="101"/>
                      <a:pt x="7" y="107"/>
                      <a:pt x="9" y="108"/>
                    </a:cubicBezTo>
                    <a:cubicBezTo>
                      <a:pt x="11" y="109"/>
                      <a:pt x="13" y="112"/>
                      <a:pt x="15" y="115"/>
                    </a:cubicBezTo>
                    <a:cubicBezTo>
                      <a:pt x="17" y="118"/>
                      <a:pt x="19" y="116"/>
                      <a:pt x="19" y="119"/>
                    </a:cubicBezTo>
                    <a:cubicBezTo>
                      <a:pt x="19" y="123"/>
                      <a:pt x="19" y="123"/>
                      <a:pt x="22" y="124"/>
                    </a:cubicBezTo>
                    <a:cubicBezTo>
                      <a:pt x="25" y="126"/>
                      <a:pt x="23" y="129"/>
                      <a:pt x="23" y="131"/>
                    </a:cubicBezTo>
                    <a:cubicBezTo>
                      <a:pt x="23" y="132"/>
                      <a:pt x="27" y="136"/>
                      <a:pt x="32" y="140"/>
                    </a:cubicBezTo>
                    <a:cubicBezTo>
                      <a:pt x="36" y="144"/>
                      <a:pt x="32" y="147"/>
                      <a:pt x="36" y="147"/>
                    </a:cubicBezTo>
                    <a:cubicBezTo>
                      <a:pt x="39" y="147"/>
                      <a:pt x="42" y="149"/>
                      <a:pt x="46" y="151"/>
                    </a:cubicBezTo>
                    <a:cubicBezTo>
                      <a:pt x="49" y="153"/>
                      <a:pt x="50" y="152"/>
                      <a:pt x="53" y="153"/>
                    </a:cubicBezTo>
                    <a:cubicBezTo>
                      <a:pt x="55" y="153"/>
                      <a:pt x="59" y="158"/>
                      <a:pt x="60" y="162"/>
                    </a:cubicBezTo>
                    <a:cubicBezTo>
                      <a:pt x="60" y="163"/>
                      <a:pt x="61" y="165"/>
                      <a:pt x="62" y="167"/>
                    </a:cubicBezTo>
                    <a:cubicBezTo>
                      <a:pt x="80" y="164"/>
                      <a:pt x="80" y="164"/>
                      <a:pt x="80" y="164"/>
                    </a:cubicBezTo>
                    <a:cubicBezTo>
                      <a:pt x="80" y="164"/>
                      <a:pt x="86" y="168"/>
                      <a:pt x="89" y="169"/>
                    </a:cubicBezTo>
                    <a:cubicBezTo>
                      <a:pt x="93" y="170"/>
                      <a:pt x="110" y="176"/>
                      <a:pt x="110" y="176"/>
                    </a:cubicBezTo>
                    <a:cubicBezTo>
                      <a:pt x="133" y="176"/>
                      <a:pt x="133" y="176"/>
                      <a:pt x="133" y="176"/>
                    </a:cubicBezTo>
                    <a:cubicBezTo>
                      <a:pt x="136" y="173"/>
                      <a:pt x="136" y="173"/>
                      <a:pt x="136" y="173"/>
                    </a:cubicBezTo>
                    <a:cubicBezTo>
                      <a:pt x="148" y="173"/>
                      <a:pt x="148" y="173"/>
                      <a:pt x="148" y="173"/>
                    </a:cubicBezTo>
                    <a:cubicBezTo>
                      <a:pt x="148" y="173"/>
                      <a:pt x="156" y="180"/>
                      <a:pt x="157" y="181"/>
                    </a:cubicBezTo>
                    <a:cubicBezTo>
                      <a:pt x="158" y="181"/>
                      <a:pt x="162" y="185"/>
                      <a:pt x="162" y="187"/>
                    </a:cubicBezTo>
                    <a:cubicBezTo>
                      <a:pt x="162" y="189"/>
                      <a:pt x="163" y="191"/>
                      <a:pt x="165" y="192"/>
                    </a:cubicBezTo>
                    <a:cubicBezTo>
                      <a:pt x="167" y="193"/>
                      <a:pt x="174" y="197"/>
                      <a:pt x="175" y="197"/>
                    </a:cubicBezTo>
                    <a:cubicBezTo>
                      <a:pt x="176" y="197"/>
                      <a:pt x="178" y="189"/>
                      <a:pt x="181" y="190"/>
                    </a:cubicBezTo>
                    <a:cubicBezTo>
                      <a:pt x="184" y="190"/>
                      <a:pt x="194" y="192"/>
                      <a:pt x="195" y="198"/>
                    </a:cubicBezTo>
                    <a:cubicBezTo>
                      <a:pt x="197" y="203"/>
                      <a:pt x="201" y="207"/>
                      <a:pt x="203" y="209"/>
                    </a:cubicBezTo>
                    <a:cubicBezTo>
                      <a:pt x="204" y="210"/>
                      <a:pt x="204" y="213"/>
                      <a:pt x="205" y="215"/>
                    </a:cubicBezTo>
                    <a:cubicBezTo>
                      <a:pt x="206" y="216"/>
                      <a:pt x="206" y="220"/>
                      <a:pt x="207" y="220"/>
                    </a:cubicBezTo>
                    <a:cubicBezTo>
                      <a:pt x="208" y="220"/>
                      <a:pt x="215" y="224"/>
                      <a:pt x="218" y="224"/>
                    </a:cubicBezTo>
                    <a:cubicBezTo>
                      <a:pt x="219" y="224"/>
                      <a:pt x="220" y="224"/>
                      <a:pt x="222" y="225"/>
                    </a:cubicBezTo>
                    <a:cubicBezTo>
                      <a:pt x="222" y="219"/>
                      <a:pt x="215" y="217"/>
                      <a:pt x="219" y="215"/>
                    </a:cubicBezTo>
                    <a:cubicBezTo>
                      <a:pt x="224" y="211"/>
                      <a:pt x="219" y="208"/>
                      <a:pt x="221" y="207"/>
                    </a:cubicBezTo>
                    <a:cubicBezTo>
                      <a:pt x="223" y="205"/>
                      <a:pt x="227" y="204"/>
                      <a:pt x="227" y="202"/>
                    </a:cubicBezTo>
                    <a:cubicBezTo>
                      <a:pt x="227" y="200"/>
                      <a:pt x="229" y="200"/>
                      <a:pt x="232" y="200"/>
                    </a:cubicBezTo>
                    <a:cubicBezTo>
                      <a:pt x="235" y="200"/>
                      <a:pt x="240" y="195"/>
                      <a:pt x="240" y="193"/>
                    </a:cubicBezTo>
                    <a:cubicBezTo>
                      <a:pt x="239" y="192"/>
                      <a:pt x="240" y="191"/>
                      <a:pt x="244" y="192"/>
                    </a:cubicBezTo>
                    <a:cubicBezTo>
                      <a:pt x="247" y="193"/>
                      <a:pt x="247" y="188"/>
                      <a:pt x="249" y="189"/>
                    </a:cubicBezTo>
                    <a:cubicBezTo>
                      <a:pt x="251" y="189"/>
                      <a:pt x="253" y="191"/>
                      <a:pt x="253" y="189"/>
                    </a:cubicBezTo>
                    <a:cubicBezTo>
                      <a:pt x="253" y="187"/>
                      <a:pt x="255" y="188"/>
                      <a:pt x="257" y="190"/>
                    </a:cubicBezTo>
                    <a:cubicBezTo>
                      <a:pt x="258" y="192"/>
                      <a:pt x="263" y="193"/>
                      <a:pt x="263" y="190"/>
                    </a:cubicBezTo>
                    <a:cubicBezTo>
                      <a:pt x="264" y="188"/>
                      <a:pt x="266" y="190"/>
                      <a:pt x="269" y="193"/>
                    </a:cubicBezTo>
                    <a:cubicBezTo>
                      <a:pt x="271" y="195"/>
                      <a:pt x="272" y="194"/>
                      <a:pt x="276" y="195"/>
                    </a:cubicBezTo>
                    <a:cubicBezTo>
                      <a:pt x="279" y="195"/>
                      <a:pt x="279" y="194"/>
                      <a:pt x="279" y="192"/>
                    </a:cubicBezTo>
                    <a:cubicBezTo>
                      <a:pt x="279" y="190"/>
                      <a:pt x="283" y="196"/>
                      <a:pt x="286" y="197"/>
                    </a:cubicBezTo>
                    <a:cubicBezTo>
                      <a:pt x="290" y="197"/>
                      <a:pt x="287" y="195"/>
                      <a:pt x="284" y="193"/>
                    </a:cubicBezTo>
                    <a:cubicBezTo>
                      <a:pt x="282" y="191"/>
                      <a:pt x="285" y="190"/>
                      <a:pt x="283" y="188"/>
                    </a:cubicBezTo>
                    <a:cubicBezTo>
                      <a:pt x="281" y="187"/>
                      <a:pt x="286" y="184"/>
                      <a:pt x="290" y="185"/>
                    </a:cubicBezTo>
                    <a:cubicBezTo>
                      <a:pt x="294" y="185"/>
                      <a:pt x="294" y="186"/>
                      <a:pt x="295" y="183"/>
                    </a:cubicBezTo>
                    <a:cubicBezTo>
                      <a:pt x="297" y="181"/>
                      <a:pt x="299" y="183"/>
                      <a:pt x="299" y="185"/>
                    </a:cubicBezTo>
                    <a:cubicBezTo>
                      <a:pt x="299" y="188"/>
                      <a:pt x="306" y="184"/>
                      <a:pt x="309" y="184"/>
                    </a:cubicBezTo>
                    <a:cubicBezTo>
                      <a:pt x="313" y="184"/>
                      <a:pt x="317" y="187"/>
                      <a:pt x="317" y="190"/>
                    </a:cubicBezTo>
                    <a:cubicBezTo>
                      <a:pt x="317" y="192"/>
                      <a:pt x="320" y="193"/>
                      <a:pt x="322" y="190"/>
                    </a:cubicBezTo>
                    <a:cubicBezTo>
                      <a:pt x="325" y="188"/>
                      <a:pt x="327" y="185"/>
                      <a:pt x="330" y="188"/>
                    </a:cubicBezTo>
                    <a:cubicBezTo>
                      <a:pt x="332" y="190"/>
                      <a:pt x="335" y="194"/>
                      <a:pt x="338" y="197"/>
                    </a:cubicBezTo>
                    <a:cubicBezTo>
                      <a:pt x="341" y="200"/>
                      <a:pt x="337" y="204"/>
                      <a:pt x="338" y="206"/>
                    </a:cubicBezTo>
                    <a:cubicBezTo>
                      <a:pt x="340" y="208"/>
                      <a:pt x="338" y="212"/>
                      <a:pt x="342" y="214"/>
                    </a:cubicBezTo>
                    <a:cubicBezTo>
                      <a:pt x="345" y="216"/>
                      <a:pt x="342" y="222"/>
                      <a:pt x="345" y="222"/>
                    </a:cubicBezTo>
                    <a:cubicBezTo>
                      <a:pt x="348" y="223"/>
                      <a:pt x="350" y="228"/>
                      <a:pt x="350" y="229"/>
                    </a:cubicBezTo>
                    <a:cubicBezTo>
                      <a:pt x="351" y="231"/>
                      <a:pt x="356" y="233"/>
                      <a:pt x="356" y="230"/>
                    </a:cubicBezTo>
                    <a:cubicBezTo>
                      <a:pt x="357" y="227"/>
                      <a:pt x="360" y="224"/>
                      <a:pt x="360" y="221"/>
                    </a:cubicBezTo>
                    <a:cubicBezTo>
                      <a:pt x="360" y="218"/>
                      <a:pt x="358" y="208"/>
                      <a:pt x="355" y="205"/>
                    </a:cubicBezTo>
                    <a:cubicBezTo>
                      <a:pt x="353" y="202"/>
                      <a:pt x="356" y="201"/>
                      <a:pt x="353" y="197"/>
                    </a:cubicBezTo>
                    <a:cubicBezTo>
                      <a:pt x="350" y="193"/>
                      <a:pt x="348" y="187"/>
                      <a:pt x="349" y="181"/>
                    </a:cubicBezTo>
                    <a:cubicBezTo>
                      <a:pt x="349" y="176"/>
                      <a:pt x="355" y="167"/>
                      <a:pt x="358" y="165"/>
                    </a:cubicBezTo>
                    <a:cubicBezTo>
                      <a:pt x="361" y="162"/>
                      <a:pt x="365" y="163"/>
                      <a:pt x="365" y="160"/>
                    </a:cubicBezTo>
                    <a:cubicBezTo>
                      <a:pt x="366" y="158"/>
                      <a:pt x="370" y="154"/>
                      <a:pt x="372" y="154"/>
                    </a:cubicBezTo>
                    <a:cubicBezTo>
                      <a:pt x="374" y="154"/>
                      <a:pt x="376" y="155"/>
                      <a:pt x="377" y="152"/>
                    </a:cubicBezTo>
                    <a:cubicBezTo>
                      <a:pt x="377" y="150"/>
                      <a:pt x="381" y="147"/>
                      <a:pt x="385" y="146"/>
                    </a:cubicBezTo>
                    <a:cubicBezTo>
                      <a:pt x="390" y="146"/>
                      <a:pt x="387" y="143"/>
                      <a:pt x="386" y="141"/>
                    </a:cubicBezTo>
                    <a:cubicBezTo>
                      <a:pt x="385" y="139"/>
                      <a:pt x="387" y="137"/>
                      <a:pt x="388" y="138"/>
                    </a:cubicBezTo>
                    <a:cubicBezTo>
                      <a:pt x="389" y="140"/>
                      <a:pt x="392" y="140"/>
                      <a:pt x="393" y="139"/>
                    </a:cubicBezTo>
                    <a:cubicBezTo>
                      <a:pt x="395" y="137"/>
                      <a:pt x="399" y="134"/>
                      <a:pt x="395" y="134"/>
                    </a:cubicBezTo>
                    <a:cubicBezTo>
                      <a:pt x="391" y="134"/>
                      <a:pt x="391" y="132"/>
                      <a:pt x="393" y="131"/>
                    </a:cubicBezTo>
                    <a:cubicBezTo>
                      <a:pt x="395" y="130"/>
                      <a:pt x="393" y="126"/>
                      <a:pt x="390" y="126"/>
                    </a:cubicBezTo>
                    <a:cubicBezTo>
                      <a:pt x="387" y="125"/>
                      <a:pt x="388" y="124"/>
                      <a:pt x="390" y="122"/>
                    </a:cubicBezTo>
                    <a:cubicBezTo>
                      <a:pt x="392" y="120"/>
                      <a:pt x="387" y="116"/>
                      <a:pt x="385" y="115"/>
                    </a:cubicBezTo>
                    <a:cubicBezTo>
                      <a:pt x="382" y="113"/>
                      <a:pt x="386" y="112"/>
                      <a:pt x="388" y="112"/>
                    </a:cubicBezTo>
                    <a:cubicBezTo>
                      <a:pt x="390" y="112"/>
                      <a:pt x="388" y="103"/>
                      <a:pt x="389" y="101"/>
                    </a:cubicBezTo>
                    <a:cubicBezTo>
                      <a:pt x="390" y="100"/>
                      <a:pt x="393" y="100"/>
                      <a:pt x="392" y="101"/>
                    </a:cubicBezTo>
                    <a:cubicBezTo>
                      <a:pt x="391" y="103"/>
                      <a:pt x="389" y="107"/>
                      <a:pt x="391" y="109"/>
                    </a:cubicBezTo>
                    <a:cubicBezTo>
                      <a:pt x="393" y="112"/>
                      <a:pt x="394" y="115"/>
                      <a:pt x="393" y="119"/>
                    </a:cubicBezTo>
                    <a:cubicBezTo>
                      <a:pt x="392" y="123"/>
                      <a:pt x="394" y="122"/>
                      <a:pt x="397" y="117"/>
                    </a:cubicBezTo>
                    <a:cubicBezTo>
                      <a:pt x="399" y="111"/>
                      <a:pt x="400" y="107"/>
                      <a:pt x="398" y="106"/>
                    </a:cubicBezTo>
                    <a:cubicBezTo>
                      <a:pt x="396" y="106"/>
                      <a:pt x="396" y="100"/>
                      <a:pt x="398" y="103"/>
                    </a:cubicBezTo>
                    <a:cubicBezTo>
                      <a:pt x="400" y="105"/>
                      <a:pt x="401" y="106"/>
                      <a:pt x="404" y="102"/>
                    </a:cubicBezTo>
                    <a:cubicBezTo>
                      <a:pt x="407" y="99"/>
                      <a:pt x="410" y="94"/>
                      <a:pt x="408" y="92"/>
                    </a:cubicBezTo>
                    <a:cubicBezTo>
                      <a:pt x="406" y="91"/>
                      <a:pt x="409" y="90"/>
                      <a:pt x="413" y="90"/>
                    </a:cubicBezTo>
                    <a:cubicBezTo>
                      <a:pt x="416" y="90"/>
                      <a:pt x="424" y="88"/>
                      <a:pt x="425" y="87"/>
                    </a:cubicBezTo>
                    <a:cubicBezTo>
                      <a:pt x="426" y="83"/>
                      <a:pt x="412" y="88"/>
                      <a:pt x="412" y="86"/>
                    </a:cubicBezTo>
                    <a:cubicBezTo>
                      <a:pt x="412" y="85"/>
                      <a:pt x="421" y="83"/>
                      <a:pt x="425" y="82"/>
                    </a:cubicBezTo>
                    <a:cubicBezTo>
                      <a:pt x="429" y="82"/>
                      <a:pt x="427" y="77"/>
                      <a:pt x="429" y="79"/>
                    </a:cubicBezTo>
                    <a:cubicBezTo>
                      <a:pt x="431" y="81"/>
                      <a:pt x="434" y="81"/>
                      <a:pt x="436" y="80"/>
                    </a:cubicBezTo>
                    <a:cubicBezTo>
                      <a:pt x="438" y="78"/>
                      <a:pt x="437" y="74"/>
                      <a:pt x="434" y="73"/>
                    </a:cubicBezTo>
                    <a:cubicBezTo>
                      <a:pt x="431" y="73"/>
                      <a:pt x="436" y="71"/>
                      <a:pt x="435" y="69"/>
                    </a:cubicBezTo>
                    <a:cubicBezTo>
                      <a:pt x="434" y="68"/>
                      <a:pt x="437" y="61"/>
                      <a:pt x="440" y="60"/>
                    </a:cubicBezTo>
                    <a:cubicBezTo>
                      <a:pt x="444" y="60"/>
                      <a:pt x="442" y="58"/>
                      <a:pt x="445" y="58"/>
                    </a:cubicBezTo>
                    <a:cubicBezTo>
                      <a:pt x="448" y="58"/>
                      <a:pt x="448" y="54"/>
                      <a:pt x="451" y="52"/>
                    </a:cubicBezTo>
                    <a:cubicBezTo>
                      <a:pt x="453" y="49"/>
                      <a:pt x="457" y="56"/>
                      <a:pt x="461" y="52"/>
                    </a:cubicBezTo>
                    <a:cubicBezTo>
                      <a:pt x="462" y="51"/>
                      <a:pt x="464" y="49"/>
                      <a:pt x="467" y="48"/>
                    </a:cubicBezTo>
                    <a:cubicBezTo>
                      <a:pt x="457" y="35"/>
                      <a:pt x="460" y="27"/>
                      <a:pt x="46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 name="Freeform 133">
                <a:extLst>
                  <a:ext uri="{FF2B5EF4-FFF2-40B4-BE49-F238E27FC236}">
                    <a16:creationId xmlns:a16="http://schemas.microsoft.com/office/drawing/2014/main" id="{421F38AD-FCCE-4318-AE3F-2DB9D999B366}"/>
                  </a:ext>
                </a:extLst>
              </p:cNvPr>
              <p:cNvSpPr>
                <a:spLocks noEditPoints="1"/>
              </p:cNvSpPr>
              <p:nvPr/>
            </p:nvSpPr>
            <p:spPr bwMode="auto">
              <a:xfrm>
                <a:off x="4747817" y="3212745"/>
                <a:ext cx="239653" cy="170643"/>
              </a:xfrm>
              <a:custGeom>
                <a:avLst/>
                <a:gdLst>
                  <a:gd name="T0" fmla="*/ 102 w 104"/>
                  <a:gd name="T1" fmla="*/ 13 h 74"/>
                  <a:gd name="T2" fmla="*/ 94 w 104"/>
                  <a:gd name="T3" fmla="*/ 13 h 74"/>
                  <a:gd name="T4" fmla="*/ 85 w 104"/>
                  <a:gd name="T5" fmla="*/ 11 h 74"/>
                  <a:gd name="T6" fmla="*/ 81 w 104"/>
                  <a:gd name="T7" fmla="*/ 10 h 74"/>
                  <a:gd name="T8" fmla="*/ 74 w 104"/>
                  <a:gd name="T9" fmla="*/ 11 h 74"/>
                  <a:gd name="T10" fmla="*/ 67 w 104"/>
                  <a:gd name="T11" fmla="*/ 7 h 74"/>
                  <a:gd name="T12" fmla="*/ 62 w 104"/>
                  <a:gd name="T13" fmla="*/ 5 h 74"/>
                  <a:gd name="T14" fmla="*/ 48 w 104"/>
                  <a:gd name="T15" fmla="*/ 3 h 74"/>
                  <a:gd name="T16" fmla="*/ 22 w 104"/>
                  <a:gd name="T17" fmla="*/ 3 h 74"/>
                  <a:gd name="T18" fmla="*/ 12 w 104"/>
                  <a:gd name="T19" fmla="*/ 0 h 74"/>
                  <a:gd name="T20" fmla="*/ 5 w 104"/>
                  <a:gd name="T21" fmla="*/ 4 h 74"/>
                  <a:gd name="T22" fmla="*/ 3 w 104"/>
                  <a:gd name="T23" fmla="*/ 10 h 74"/>
                  <a:gd name="T24" fmla="*/ 5 w 104"/>
                  <a:gd name="T25" fmla="*/ 18 h 74"/>
                  <a:gd name="T26" fmla="*/ 7 w 104"/>
                  <a:gd name="T27" fmla="*/ 17 h 74"/>
                  <a:gd name="T28" fmla="*/ 10 w 104"/>
                  <a:gd name="T29" fmla="*/ 18 h 74"/>
                  <a:gd name="T30" fmla="*/ 15 w 104"/>
                  <a:gd name="T31" fmla="*/ 19 h 74"/>
                  <a:gd name="T32" fmla="*/ 18 w 104"/>
                  <a:gd name="T33" fmla="*/ 19 h 74"/>
                  <a:gd name="T34" fmla="*/ 23 w 104"/>
                  <a:gd name="T35" fmla="*/ 20 h 74"/>
                  <a:gd name="T36" fmla="*/ 25 w 104"/>
                  <a:gd name="T37" fmla="*/ 23 h 74"/>
                  <a:gd name="T38" fmla="*/ 20 w 104"/>
                  <a:gd name="T39" fmla="*/ 27 h 74"/>
                  <a:gd name="T40" fmla="*/ 20 w 104"/>
                  <a:gd name="T41" fmla="*/ 35 h 74"/>
                  <a:gd name="T42" fmla="*/ 19 w 104"/>
                  <a:gd name="T43" fmla="*/ 40 h 74"/>
                  <a:gd name="T44" fmla="*/ 17 w 104"/>
                  <a:gd name="T45" fmla="*/ 44 h 74"/>
                  <a:gd name="T46" fmla="*/ 19 w 104"/>
                  <a:gd name="T47" fmla="*/ 48 h 74"/>
                  <a:gd name="T48" fmla="*/ 17 w 104"/>
                  <a:gd name="T49" fmla="*/ 52 h 74"/>
                  <a:gd name="T50" fmla="*/ 19 w 104"/>
                  <a:gd name="T51" fmla="*/ 56 h 74"/>
                  <a:gd name="T52" fmla="*/ 16 w 104"/>
                  <a:gd name="T53" fmla="*/ 61 h 74"/>
                  <a:gd name="T54" fmla="*/ 17 w 104"/>
                  <a:gd name="T55" fmla="*/ 64 h 74"/>
                  <a:gd name="T56" fmla="*/ 21 w 104"/>
                  <a:gd name="T57" fmla="*/ 64 h 74"/>
                  <a:gd name="T58" fmla="*/ 31 w 104"/>
                  <a:gd name="T59" fmla="*/ 73 h 74"/>
                  <a:gd name="T60" fmla="*/ 33 w 104"/>
                  <a:gd name="T61" fmla="*/ 71 h 74"/>
                  <a:gd name="T62" fmla="*/ 37 w 104"/>
                  <a:gd name="T63" fmla="*/ 71 h 74"/>
                  <a:gd name="T64" fmla="*/ 45 w 104"/>
                  <a:gd name="T65" fmla="*/ 68 h 74"/>
                  <a:gd name="T66" fmla="*/ 55 w 104"/>
                  <a:gd name="T67" fmla="*/ 67 h 74"/>
                  <a:gd name="T68" fmla="*/ 61 w 104"/>
                  <a:gd name="T69" fmla="*/ 65 h 74"/>
                  <a:gd name="T70" fmla="*/ 67 w 104"/>
                  <a:gd name="T71" fmla="*/ 60 h 74"/>
                  <a:gd name="T72" fmla="*/ 70 w 104"/>
                  <a:gd name="T73" fmla="*/ 55 h 74"/>
                  <a:gd name="T74" fmla="*/ 76 w 104"/>
                  <a:gd name="T75" fmla="*/ 48 h 74"/>
                  <a:gd name="T76" fmla="*/ 76 w 104"/>
                  <a:gd name="T77" fmla="*/ 37 h 74"/>
                  <a:gd name="T78" fmla="*/ 83 w 104"/>
                  <a:gd name="T79" fmla="*/ 29 h 74"/>
                  <a:gd name="T80" fmla="*/ 90 w 104"/>
                  <a:gd name="T81" fmla="*/ 25 h 74"/>
                  <a:gd name="T82" fmla="*/ 99 w 104"/>
                  <a:gd name="T83" fmla="*/ 20 h 74"/>
                  <a:gd name="T84" fmla="*/ 102 w 104"/>
                  <a:gd name="T85" fmla="*/ 13 h 74"/>
                  <a:gd name="T86" fmla="*/ 103 w 104"/>
                  <a:gd name="T87" fmla="*/ 39 h 74"/>
                  <a:gd name="T88" fmla="*/ 96 w 104"/>
                  <a:gd name="T89" fmla="*/ 42 h 74"/>
                  <a:gd name="T90" fmla="*/ 103 w 104"/>
                  <a:gd name="T91"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 h="74">
                    <a:moveTo>
                      <a:pt x="102" y="13"/>
                    </a:moveTo>
                    <a:cubicBezTo>
                      <a:pt x="100" y="13"/>
                      <a:pt x="96" y="14"/>
                      <a:pt x="94" y="13"/>
                    </a:cubicBezTo>
                    <a:cubicBezTo>
                      <a:pt x="92" y="13"/>
                      <a:pt x="86" y="12"/>
                      <a:pt x="85" y="11"/>
                    </a:cubicBezTo>
                    <a:cubicBezTo>
                      <a:pt x="83" y="9"/>
                      <a:pt x="81" y="8"/>
                      <a:pt x="81" y="10"/>
                    </a:cubicBezTo>
                    <a:cubicBezTo>
                      <a:pt x="81" y="12"/>
                      <a:pt x="77" y="12"/>
                      <a:pt x="74" y="11"/>
                    </a:cubicBezTo>
                    <a:cubicBezTo>
                      <a:pt x="72" y="9"/>
                      <a:pt x="68" y="8"/>
                      <a:pt x="67" y="7"/>
                    </a:cubicBezTo>
                    <a:cubicBezTo>
                      <a:pt x="66" y="6"/>
                      <a:pt x="64" y="5"/>
                      <a:pt x="62" y="5"/>
                    </a:cubicBezTo>
                    <a:cubicBezTo>
                      <a:pt x="60" y="5"/>
                      <a:pt x="53" y="2"/>
                      <a:pt x="48" y="3"/>
                    </a:cubicBezTo>
                    <a:cubicBezTo>
                      <a:pt x="43" y="4"/>
                      <a:pt x="28" y="2"/>
                      <a:pt x="22" y="3"/>
                    </a:cubicBezTo>
                    <a:cubicBezTo>
                      <a:pt x="16" y="3"/>
                      <a:pt x="15" y="0"/>
                      <a:pt x="12" y="0"/>
                    </a:cubicBezTo>
                    <a:cubicBezTo>
                      <a:pt x="9" y="0"/>
                      <a:pt x="10" y="4"/>
                      <a:pt x="5" y="4"/>
                    </a:cubicBezTo>
                    <a:cubicBezTo>
                      <a:pt x="1" y="5"/>
                      <a:pt x="0" y="8"/>
                      <a:pt x="3" y="10"/>
                    </a:cubicBezTo>
                    <a:cubicBezTo>
                      <a:pt x="5" y="12"/>
                      <a:pt x="5" y="15"/>
                      <a:pt x="5" y="18"/>
                    </a:cubicBezTo>
                    <a:cubicBezTo>
                      <a:pt x="6" y="18"/>
                      <a:pt x="7" y="18"/>
                      <a:pt x="7" y="17"/>
                    </a:cubicBezTo>
                    <a:cubicBezTo>
                      <a:pt x="9" y="16"/>
                      <a:pt x="10" y="16"/>
                      <a:pt x="10" y="18"/>
                    </a:cubicBezTo>
                    <a:cubicBezTo>
                      <a:pt x="10" y="19"/>
                      <a:pt x="13" y="19"/>
                      <a:pt x="15" y="19"/>
                    </a:cubicBezTo>
                    <a:cubicBezTo>
                      <a:pt x="17" y="19"/>
                      <a:pt x="16" y="20"/>
                      <a:pt x="18" y="19"/>
                    </a:cubicBezTo>
                    <a:cubicBezTo>
                      <a:pt x="20" y="17"/>
                      <a:pt x="23" y="18"/>
                      <a:pt x="23" y="20"/>
                    </a:cubicBezTo>
                    <a:cubicBezTo>
                      <a:pt x="23" y="21"/>
                      <a:pt x="27" y="20"/>
                      <a:pt x="25" y="23"/>
                    </a:cubicBezTo>
                    <a:cubicBezTo>
                      <a:pt x="23" y="25"/>
                      <a:pt x="20" y="26"/>
                      <a:pt x="20" y="27"/>
                    </a:cubicBezTo>
                    <a:cubicBezTo>
                      <a:pt x="20" y="29"/>
                      <a:pt x="22" y="33"/>
                      <a:pt x="20" y="35"/>
                    </a:cubicBezTo>
                    <a:cubicBezTo>
                      <a:pt x="18" y="37"/>
                      <a:pt x="21" y="40"/>
                      <a:pt x="19" y="40"/>
                    </a:cubicBezTo>
                    <a:cubicBezTo>
                      <a:pt x="17" y="40"/>
                      <a:pt x="15" y="41"/>
                      <a:pt x="17" y="44"/>
                    </a:cubicBezTo>
                    <a:cubicBezTo>
                      <a:pt x="19" y="46"/>
                      <a:pt x="21" y="48"/>
                      <a:pt x="19" y="48"/>
                    </a:cubicBezTo>
                    <a:cubicBezTo>
                      <a:pt x="17" y="48"/>
                      <a:pt x="16" y="51"/>
                      <a:pt x="17" y="52"/>
                    </a:cubicBezTo>
                    <a:cubicBezTo>
                      <a:pt x="18" y="53"/>
                      <a:pt x="22" y="56"/>
                      <a:pt x="19" y="56"/>
                    </a:cubicBezTo>
                    <a:cubicBezTo>
                      <a:pt x="16" y="57"/>
                      <a:pt x="16" y="59"/>
                      <a:pt x="16" y="61"/>
                    </a:cubicBezTo>
                    <a:cubicBezTo>
                      <a:pt x="16" y="62"/>
                      <a:pt x="16" y="63"/>
                      <a:pt x="17" y="64"/>
                    </a:cubicBezTo>
                    <a:cubicBezTo>
                      <a:pt x="18" y="64"/>
                      <a:pt x="20" y="64"/>
                      <a:pt x="21" y="64"/>
                    </a:cubicBezTo>
                    <a:cubicBezTo>
                      <a:pt x="25" y="66"/>
                      <a:pt x="26" y="74"/>
                      <a:pt x="31" y="73"/>
                    </a:cubicBezTo>
                    <a:cubicBezTo>
                      <a:pt x="33" y="73"/>
                      <a:pt x="32" y="72"/>
                      <a:pt x="33" y="71"/>
                    </a:cubicBezTo>
                    <a:cubicBezTo>
                      <a:pt x="34" y="70"/>
                      <a:pt x="36" y="71"/>
                      <a:pt x="37" y="71"/>
                    </a:cubicBezTo>
                    <a:cubicBezTo>
                      <a:pt x="39" y="71"/>
                      <a:pt x="40" y="68"/>
                      <a:pt x="45" y="68"/>
                    </a:cubicBezTo>
                    <a:cubicBezTo>
                      <a:pt x="49" y="68"/>
                      <a:pt x="52" y="67"/>
                      <a:pt x="55" y="67"/>
                    </a:cubicBezTo>
                    <a:cubicBezTo>
                      <a:pt x="58" y="67"/>
                      <a:pt x="60" y="67"/>
                      <a:pt x="61" y="65"/>
                    </a:cubicBezTo>
                    <a:cubicBezTo>
                      <a:pt x="62" y="62"/>
                      <a:pt x="64" y="61"/>
                      <a:pt x="67" y="60"/>
                    </a:cubicBezTo>
                    <a:cubicBezTo>
                      <a:pt x="70" y="60"/>
                      <a:pt x="70" y="56"/>
                      <a:pt x="70" y="55"/>
                    </a:cubicBezTo>
                    <a:cubicBezTo>
                      <a:pt x="70" y="53"/>
                      <a:pt x="76" y="50"/>
                      <a:pt x="76" y="48"/>
                    </a:cubicBezTo>
                    <a:cubicBezTo>
                      <a:pt x="76" y="47"/>
                      <a:pt x="73" y="41"/>
                      <a:pt x="76" y="37"/>
                    </a:cubicBezTo>
                    <a:cubicBezTo>
                      <a:pt x="79" y="32"/>
                      <a:pt x="83" y="31"/>
                      <a:pt x="83" y="29"/>
                    </a:cubicBezTo>
                    <a:cubicBezTo>
                      <a:pt x="83" y="26"/>
                      <a:pt x="86" y="25"/>
                      <a:pt x="90" y="25"/>
                    </a:cubicBezTo>
                    <a:cubicBezTo>
                      <a:pt x="94" y="24"/>
                      <a:pt x="96" y="22"/>
                      <a:pt x="99" y="20"/>
                    </a:cubicBezTo>
                    <a:cubicBezTo>
                      <a:pt x="102" y="19"/>
                      <a:pt x="103" y="17"/>
                      <a:pt x="102" y="13"/>
                    </a:cubicBezTo>
                    <a:close/>
                    <a:moveTo>
                      <a:pt x="103" y="39"/>
                    </a:moveTo>
                    <a:cubicBezTo>
                      <a:pt x="103" y="35"/>
                      <a:pt x="94" y="41"/>
                      <a:pt x="96" y="42"/>
                    </a:cubicBezTo>
                    <a:cubicBezTo>
                      <a:pt x="100" y="44"/>
                      <a:pt x="104" y="43"/>
                      <a:pt x="103"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8" name="Freeform 134">
                <a:extLst>
                  <a:ext uri="{FF2B5EF4-FFF2-40B4-BE49-F238E27FC236}">
                    <a16:creationId xmlns:a16="http://schemas.microsoft.com/office/drawing/2014/main" id="{FF54E668-46EE-4718-9B0F-E218087A8C20}"/>
                  </a:ext>
                </a:extLst>
              </p:cNvPr>
              <p:cNvSpPr>
                <a:spLocks/>
              </p:cNvSpPr>
              <p:nvPr/>
            </p:nvSpPr>
            <p:spPr bwMode="auto">
              <a:xfrm>
                <a:off x="5163131" y="3138716"/>
                <a:ext cx="61482" cy="37642"/>
              </a:xfrm>
              <a:custGeom>
                <a:avLst/>
                <a:gdLst>
                  <a:gd name="T0" fmla="*/ 0 w 27"/>
                  <a:gd name="T1" fmla="*/ 14 h 16"/>
                  <a:gd name="T2" fmla="*/ 5 w 27"/>
                  <a:gd name="T3" fmla="*/ 13 h 16"/>
                  <a:gd name="T4" fmla="*/ 7 w 27"/>
                  <a:gd name="T5" fmla="*/ 15 h 16"/>
                  <a:gd name="T6" fmla="*/ 12 w 27"/>
                  <a:gd name="T7" fmla="*/ 14 h 16"/>
                  <a:gd name="T8" fmla="*/ 17 w 27"/>
                  <a:gd name="T9" fmla="*/ 15 h 16"/>
                  <a:gd name="T10" fmla="*/ 20 w 27"/>
                  <a:gd name="T11" fmla="*/ 11 h 16"/>
                  <a:gd name="T12" fmla="*/ 22 w 27"/>
                  <a:gd name="T13" fmla="*/ 7 h 16"/>
                  <a:gd name="T14" fmla="*/ 27 w 27"/>
                  <a:gd name="T15" fmla="*/ 4 h 16"/>
                  <a:gd name="T16" fmla="*/ 25 w 27"/>
                  <a:gd name="T17" fmla="*/ 1 h 16"/>
                  <a:gd name="T18" fmla="*/ 20 w 27"/>
                  <a:gd name="T19" fmla="*/ 2 h 16"/>
                  <a:gd name="T20" fmla="*/ 13 w 27"/>
                  <a:gd name="T21" fmla="*/ 5 h 16"/>
                  <a:gd name="T22" fmla="*/ 4 w 27"/>
                  <a:gd name="T23" fmla="*/ 3 h 16"/>
                  <a:gd name="T24" fmla="*/ 0 w 27"/>
                  <a:gd name="T25" fmla="*/ 3 h 16"/>
                  <a:gd name="T26" fmla="*/ 0 w 27"/>
                  <a:gd name="T2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6">
                    <a:moveTo>
                      <a:pt x="0" y="14"/>
                    </a:moveTo>
                    <a:cubicBezTo>
                      <a:pt x="2" y="13"/>
                      <a:pt x="4" y="13"/>
                      <a:pt x="5" y="13"/>
                    </a:cubicBezTo>
                    <a:cubicBezTo>
                      <a:pt x="6" y="13"/>
                      <a:pt x="6" y="14"/>
                      <a:pt x="7" y="15"/>
                    </a:cubicBezTo>
                    <a:cubicBezTo>
                      <a:pt x="8" y="15"/>
                      <a:pt x="11" y="15"/>
                      <a:pt x="12" y="14"/>
                    </a:cubicBezTo>
                    <a:cubicBezTo>
                      <a:pt x="14" y="14"/>
                      <a:pt x="17" y="16"/>
                      <a:pt x="17" y="15"/>
                    </a:cubicBezTo>
                    <a:cubicBezTo>
                      <a:pt x="18" y="13"/>
                      <a:pt x="19" y="11"/>
                      <a:pt x="20" y="11"/>
                    </a:cubicBezTo>
                    <a:cubicBezTo>
                      <a:pt x="21" y="11"/>
                      <a:pt x="21" y="7"/>
                      <a:pt x="22" y="7"/>
                    </a:cubicBezTo>
                    <a:cubicBezTo>
                      <a:pt x="23" y="7"/>
                      <a:pt x="27" y="4"/>
                      <a:pt x="27" y="4"/>
                    </a:cubicBezTo>
                    <a:cubicBezTo>
                      <a:pt x="27" y="4"/>
                      <a:pt x="26" y="1"/>
                      <a:pt x="25" y="1"/>
                    </a:cubicBezTo>
                    <a:cubicBezTo>
                      <a:pt x="25" y="0"/>
                      <a:pt x="23" y="2"/>
                      <a:pt x="20" y="2"/>
                    </a:cubicBezTo>
                    <a:cubicBezTo>
                      <a:pt x="16" y="2"/>
                      <a:pt x="14" y="5"/>
                      <a:pt x="13" y="5"/>
                    </a:cubicBezTo>
                    <a:cubicBezTo>
                      <a:pt x="11" y="5"/>
                      <a:pt x="7" y="3"/>
                      <a:pt x="4" y="3"/>
                    </a:cubicBezTo>
                    <a:cubicBezTo>
                      <a:pt x="3" y="3"/>
                      <a:pt x="1" y="3"/>
                      <a:pt x="0" y="3"/>
                    </a:cubicBezTo>
                    <a:cubicBezTo>
                      <a:pt x="0" y="6"/>
                      <a:pt x="0" y="10"/>
                      <a:pt x="0"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9" name="Freeform 135">
                <a:extLst>
                  <a:ext uri="{FF2B5EF4-FFF2-40B4-BE49-F238E27FC236}">
                    <a16:creationId xmlns:a16="http://schemas.microsoft.com/office/drawing/2014/main" id="{95AE0664-64FB-4D64-8AE6-78537B63CB30}"/>
                  </a:ext>
                </a:extLst>
              </p:cNvPr>
              <p:cNvSpPr>
                <a:spLocks noEditPoints="1"/>
              </p:cNvSpPr>
              <p:nvPr/>
            </p:nvSpPr>
            <p:spPr bwMode="auto">
              <a:xfrm>
                <a:off x="5291113" y="3259170"/>
                <a:ext cx="117944" cy="144293"/>
              </a:xfrm>
              <a:custGeom>
                <a:avLst/>
                <a:gdLst>
                  <a:gd name="T0" fmla="*/ 50 w 51"/>
                  <a:gd name="T1" fmla="*/ 0 h 63"/>
                  <a:gd name="T2" fmla="*/ 46 w 51"/>
                  <a:gd name="T3" fmla="*/ 1 h 63"/>
                  <a:gd name="T4" fmla="*/ 43 w 51"/>
                  <a:gd name="T5" fmla="*/ 3 h 63"/>
                  <a:gd name="T6" fmla="*/ 34 w 51"/>
                  <a:gd name="T7" fmla="*/ 2 h 63"/>
                  <a:gd name="T8" fmla="*/ 24 w 51"/>
                  <a:gd name="T9" fmla="*/ 2 h 63"/>
                  <a:gd name="T10" fmla="*/ 23 w 51"/>
                  <a:gd name="T11" fmla="*/ 2 h 63"/>
                  <a:gd name="T12" fmla="*/ 16 w 51"/>
                  <a:gd name="T13" fmla="*/ 6 h 63"/>
                  <a:gd name="T14" fmla="*/ 12 w 51"/>
                  <a:gd name="T15" fmla="*/ 8 h 63"/>
                  <a:gd name="T16" fmla="*/ 7 w 51"/>
                  <a:gd name="T17" fmla="*/ 9 h 63"/>
                  <a:gd name="T18" fmla="*/ 4 w 51"/>
                  <a:gd name="T19" fmla="*/ 13 h 63"/>
                  <a:gd name="T20" fmla="*/ 2 w 51"/>
                  <a:gd name="T21" fmla="*/ 16 h 63"/>
                  <a:gd name="T22" fmla="*/ 0 w 51"/>
                  <a:gd name="T23" fmla="*/ 21 h 63"/>
                  <a:gd name="T24" fmla="*/ 0 w 51"/>
                  <a:gd name="T25" fmla="*/ 21 h 63"/>
                  <a:gd name="T26" fmla="*/ 4 w 51"/>
                  <a:gd name="T27" fmla="*/ 28 h 63"/>
                  <a:gd name="T28" fmla="*/ 10 w 51"/>
                  <a:gd name="T29" fmla="*/ 30 h 63"/>
                  <a:gd name="T30" fmla="*/ 17 w 51"/>
                  <a:gd name="T31" fmla="*/ 32 h 63"/>
                  <a:gd name="T32" fmla="*/ 9 w 51"/>
                  <a:gd name="T33" fmla="*/ 33 h 63"/>
                  <a:gd name="T34" fmla="*/ 10 w 51"/>
                  <a:gd name="T35" fmla="*/ 40 h 63"/>
                  <a:gd name="T36" fmla="*/ 14 w 51"/>
                  <a:gd name="T37" fmla="*/ 45 h 63"/>
                  <a:gd name="T38" fmla="*/ 22 w 51"/>
                  <a:gd name="T39" fmla="*/ 49 h 63"/>
                  <a:gd name="T40" fmla="*/ 20 w 51"/>
                  <a:gd name="T41" fmla="*/ 41 h 63"/>
                  <a:gd name="T42" fmla="*/ 26 w 51"/>
                  <a:gd name="T43" fmla="*/ 40 h 63"/>
                  <a:gd name="T44" fmla="*/ 22 w 51"/>
                  <a:gd name="T45" fmla="*/ 37 h 63"/>
                  <a:gd name="T46" fmla="*/ 25 w 51"/>
                  <a:gd name="T47" fmla="*/ 36 h 63"/>
                  <a:gd name="T48" fmla="*/ 31 w 51"/>
                  <a:gd name="T49" fmla="*/ 35 h 63"/>
                  <a:gd name="T50" fmla="*/ 28 w 51"/>
                  <a:gd name="T51" fmla="*/ 28 h 63"/>
                  <a:gd name="T52" fmla="*/ 22 w 51"/>
                  <a:gd name="T53" fmla="*/ 29 h 63"/>
                  <a:gd name="T54" fmla="*/ 24 w 51"/>
                  <a:gd name="T55" fmla="*/ 24 h 63"/>
                  <a:gd name="T56" fmla="*/ 18 w 51"/>
                  <a:gd name="T57" fmla="*/ 15 h 63"/>
                  <a:gd name="T58" fmla="*/ 22 w 51"/>
                  <a:gd name="T59" fmla="*/ 13 h 63"/>
                  <a:gd name="T60" fmla="*/ 28 w 51"/>
                  <a:gd name="T61" fmla="*/ 14 h 63"/>
                  <a:gd name="T62" fmla="*/ 30 w 51"/>
                  <a:gd name="T63" fmla="*/ 8 h 63"/>
                  <a:gd name="T64" fmla="*/ 35 w 51"/>
                  <a:gd name="T65" fmla="*/ 10 h 63"/>
                  <a:gd name="T66" fmla="*/ 41 w 51"/>
                  <a:gd name="T67" fmla="*/ 7 h 63"/>
                  <a:gd name="T68" fmla="*/ 46 w 51"/>
                  <a:gd name="T69" fmla="*/ 9 h 63"/>
                  <a:gd name="T70" fmla="*/ 48 w 51"/>
                  <a:gd name="T71" fmla="*/ 6 h 63"/>
                  <a:gd name="T72" fmla="*/ 51 w 51"/>
                  <a:gd name="T73" fmla="*/ 3 h 63"/>
                  <a:gd name="T74" fmla="*/ 50 w 51"/>
                  <a:gd name="T75" fmla="*/ 0 h 63"/>
                  <a:gd name="T76" fmla="*/ 43 w 51"/>
                  <a:gd name="T77" fmla="*/ 59 h 63"/>
                  <a:gd name="T78" fmla="*/ 30 w 51"/>
                  <a:gd name="T79" fmla="*/ 58 h 63"/>
                  <a:gd name="T80" fmla="*/ 26 w 51"/>
                  <a:gd name="T81" fmla="*/ 60 h 63"/>
                  <a:gd name="T82" fmla="*/ 37 w 51"/>
                  <a:gd name="T83" fmla="*/ 63 h 63"/>
                  <a:gd name="T84" fmla="*/ 48 w 51"/>
                  <a:gd name="T85" fmla="*/ 60 h 63"/>
                  <a:gd name="T86" fmla="*/ 43 w 51"/>
                  <a:gd name="T87"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63">
                    <a:moveTo>
                      <a:pt x="50" y="0"/>
                    </a:moveTo>
                    <a:cubicBezTo>
                      <a:pt x="48" y="0"/>
                      <a:pt x="46" y="0"/>
                      <a:pt x="46" y="1"/>
                    </a:cubicBezTo>
                    <a:cubicBezTo>
                      <a:pt x="47" y="3"/>
                      <a:pt x="45" y="3"/>
                      <a:pt x="43" y="3"/>
                    </a:cubicBezTo>
                    <a:cubicBezTo>
                      <a:pt x="43" y="3"/>
                      <a:pt x="36" y="3"/>
                      <a:pt x="34" y="2"/>
                    </a:cubicBezTo>
                    <a:cubicBezTo>
                      <a:pt x="33" y="1"/>
                      <a:pt x="27" y="1"/>
                      <a:pt x="24" y="2"/>
                    </a:cubicBezTo>
                    <a:cubicBezTo>
                      <a:pt x="24" y="2"/>
                      <a:pt x="24" y="2"/>
                      <a:pt x="23" y="2"/>
                    </a:cubicBezTo>
                    <a:cubicBezTo>
                      <a:pt x="23" y="3"/>
                      <a:pt x="17" y="6"/>
                      <a:pt x="16" y="6"/>
                    </a:cubicBezTo>
                    <a:cubicBezTo>
                      <a:pt x="15" y="5"/>
                      <a:pt x="14" y="7"/>
                      <a:pt x="12" y="8"/>
                    </a:cubicBezTo>
                    <a:cubicBezTo>
                      <a:pt x="10" y="8"/>
                      <a:pt x="7" y="8"/>
                      <a:pt x="7" y="9"/>
                    </a:cubicBezTo>
                    <a:cubicBezTo>
                      <a:pt x="7" y="9"/>
                      <a:pt x="5" y="12"/>
                      <a:pt x="4" y="13"/>
                    </a:cubicBezTo>
                    <a:cubicBezTo>
                      <a:pt x="3" y="14"/>
                      <a:pt x="4" y="16"/>
                      <a:pt x="2" y="16"/>
                    </a:cubicBezTo>
                    <a:cubicBezTo>
                      <a:pt x="1" y="16"/>
                      <a:pt x="0" y="19"/>
                      <a:pt x="0" y="21"/>
                    </a:cubicBezTo>
                    <a:cubicBezTo>
                      <a:pt x="0" y="21"/>
                      <a:pt x="0" y="21"/>
                      <a:pt x="0" y="21"/>
                    </a:cubicBezTo>
                    <a:cubicBezTo>
                      <a:pt x="3" y="22"/>
                      <a:pt x="5" y="25"/>
                      <a:pt x="4" y="28"/>
                    </a:cubicBezTo>
                    <a:cubicBezTo>
                      <a:pt x="4" y="31"/>
                      <a:pt x="8" y="32"/>
                      <a:pt x="10" y="30"/>
                    </a:cubicBezTo>
                    <a:cubicBezTo>
                      <a:pt x="12" y="27"/>
                      <a:pt x="17" y="31"/>
                      <a:pt x="17" y="32"/>
                    </a:cubicBezTo>
                    <a:cubicBezTo>
                      <a:pt x="17" y="34"/>
                      <a:pt x="12" y="31"/>
                      <a:pt x="9" y="33"/>
                    </a:cubicBezTo>
                    <a:cubicBezTo>
                      <a:pt x="6" y="35"/>
                      <a:pt x="11" y="37"/>
                      <a:pt x="10" y="40"/>
                    </a:cubicBezTo>
                    <a:cubicBezTo>
                      <a:pt x="10" y="42"/>
                      <a:pt x="12" y="45"/>
                      <a:pt x="14" y="45"/>
                    </a:cubicBezTo>
                    <a:cubicBezTo>
                      <a:pt x="17" y="45"/>
                      <a:pt x="20" y="50"/>
                      <a:pt x="22" y="49"/>
                    </a:cubicBezTo>
                    <a:cubicBezTo>
                      <a:pt x="24" y="48"/>
                      <a:pt x="20" y="42"/>
                      <a:pt x="20" y="41"/>
                    </a:cubicBezTo>
                    <a:cubicBezTo>
                      <a:pt x="21" y="40"/>
                      <a:pt x="24" y="42"/>
                      <a:pt x="26" y="40"/>
                    </a:cubicBezTo>
                    <a:cubicBezTo>
                      <a:pt x="28" y="39"/>
                      <a:pt x="25" y="37"/>
                      <a:pt x="22" y="37"/>
                    </a:cubicBezTo>
                    <a:cubicBezTo>
                      <a:pt x="20" y="37"/>
                      <a:pt x="22" y="34"/>
                      <a:pt x="25" y="36"/>
                    </a:cubicBezTo>
                    <a:cubicBezTo>
                      <a:pt x="28" y="37"/>
                      <a:pt x="30" y="35"/>
                      <a:pt x="31" y="35"/>
                    </a:cubicBezTo>
                    <a:cubicBezTo>
                      <a:pt x="32" y="35"/>
                      <a:pt x="33" y="30"/>
                      <a:pt x="28" y="28"/>
                    </a:cubicBezTo>
                    <a:cubicBezTo>
                      <a:pt x="24" y="27"/>
                      <a:pt x="25" y="32"/>
                      <a:pt x="22" y="29"/>
                    </a:cubicBezTo>
                    <a:cubicBezTo>
                      <a:pt x="19" y="26"/>
                      <a:pt x="24" y="27"/>
                      <a:pt x="24" y="24"/>
                    </a:cubicBezTo>
                    <a:cubicBezTo>
                      <a:pt x="24" y="22"/>
                      <a:pt x="20" y="18"/>
                      <a:pt x="18" y="15"/>
                    </a:cubicBezTo>
                    <a:cubicBezTo>
                      <a:pt x="16" y="12"/>
                      <a:pt x="21" y="11"/>
                      <a:pt x="22" y="13"/>
                    </a:cubicBezTo>
                    <a:cubicBezTo>
                      <a:pt x="23" y="15"/>
                      <a:pt x="26" y="15"/>
                      <a:pt x="28" y="14"/>
                    </a:cubicBezTo>
                    <a:cubicBezTo>
                      <a:pt x="30" y="13"/>
                      <a:pt x="26" y="9"/>
                      <a:pt x="30" y="8"/>
                    </a:cubicBezTo>
                    <a:cubicBezTo>
                      <a:pt x="34" y="7"/>
                      <a:pt x="34" y="9"/>
                      <a:pt x="35" y="10"/>
                    </a:cubicBezTo>
                    <a:cubicBezTo>
                      <a:pt x="36" y="10"/>
                      <a:pt x="37" y="7"/>
                      <a:pt x="41" y="7"/>
                    </a:cubicBezTo>
                    <a:cubicBezTo>
                      <a:pt x="43" y="7"/>
                      <a:pt x="45" y="8"/>
                      <a:pt x="46" y="9"/>
                    </a:cubicBezTo>
                    <a:cubicBezTo>
                      <a:pt x="47" y="8"/>
                      <a:pt x="48" y="7"/>
                      <a:pt x="48" y="6"/>
                    </a:cubicBezTo>
                    <a:cubicBezTo>
                      <a:pt x="48" y="5"/>
                      <a:pt x="51" y="5"/>
                      <a:pt x="51" y="3"/>
                    </a:cubicBezTo>
                    <a:cubicBezTo>
                      <a:pt x="51" y="2"/>
                      <a:pt x="50" y="1"/>
                      <a:pt x="50" y="0"/>
                    </a:cubicBezTo>
                    <a:close/>
                    <a:moveTo>
                      <a:pt x="43" y="59"/>
                    </a:moveTo>
                    <a:cubicBezTo>
                      <a:pt x="41" y="58"/>
                      <a:pt x="33" y="60"/>
                      <a:pt x="30" y="58"/>
                    </a:cubicBezTo>
                    <a:cubicBezTo>
                      <a:pt x="28" y="56"/>
                      <a:pt x="24" y="60"/>
                      <a:pt x="26" y="60"/>
                    </a:cubicBezTo>
                    <a:cubicBezTo>
                      <a:pt x="28" y="61"/>
                      <a:pt x="33" y="63"/>
                      <a:pt x="37" y="63"/>
                    </a:cubicBezTo>
                    <a:cubicBezTo>
                      <a:pt x="42" y="63"/>
                      <a:pt x="48" y="61"/>
                      <a:pt x="48" y="60"/>
                    </a:cubicBezTo>
                    <a:cubicBezTo>
                      <a:pt x="48" y="59"/>
                      <a:pt x="45" y="61"/>
                      <a:pt x="43" y="5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0" name="Freeform 136">
                <a:extLst>
                  <a:ext uri="{FF2B5EF4-FFF2-40B4-BE49-F238E27FC236}">
                    <a16:creationId xmlns:a16="http://schemas.microsoft.com/office/drawing/2014/main" id="{9A56CE34-83D7-49F0-A7D4-AB060DCA42BA}"/>
                  </a:ext>
                </a:extLst>
              </p:cNvPr>
              <p:cNvSpPr>
                <a:spLocks/>
              </p:cNvSpPr>
              <p:nvPr/>
            </p:nvSpPr>
            <p:spPr bwMode="auto">
              <a:xfrm>
                <a:off x="5508181" y="3385897"/>
                <a:ext cx="48934" cy="30113"/>
              </a:xfrm>
              <a:custGeom>
                <a:avLst/>
                <a:gdLst>
                  <a:gd name="T0" fmla="*/ 14 w 21"/>
                  <a:gd name="T1" fmla="*/ 8 h 13"/>
                  <a:gd name="T2" fmla="*/ 19 w 21"/>
                  <a:gd name="T3" fmla="*/ 3 h 13"/>
                  <a:gd name="T4" fmla="*/ 19 w 21"/>
                  <a:gd name="T5" fmla="*/ 1 h 13"/>
                  <a:gd name="T6" fmla="*/ 7 w 21"/>
                  <a:gd name="T7" fmla="*/ 5 h 13"/>
                  <a:gd name="T8" fmla="*/ 4 w 21"/>
                  <a:gd name="T9" fmla="*/ 10 h 13"/>
                  <a:gd name="T10" fmla="*/ 14 w 21"/>
                  <a:gd name="T11" fmla="*/ 8 h 13"/>
                </a:gdLst>
                <a:ahLst/>
                <a:cxnLst>
                  <a:cxn ang="0">
                    <a:pos x="T0" y="T1"/>
                  </a:cxn>
                  <a:cxn ang="0">
                    <a:pos x="T2" y="T3"/>
                  </a:cxn>
                  <a:cxn ang="0">
                    <a:pos x="T4" y="T5"/>
                  </a:cxn>
                  <a:cxn ang="0">
                    <a:pos x="T6" y="T7"/>
                  </a:cxn>
                  <a:cxn ang="0">
                    <a:pos x="T8" y="T9"/>
                  </a:cxn>
                  <a:cxn ang="0">
                    <a:pos x="T10" y="T11"/>
                  </a:cxn>
                </a:cxnLst>
                <a:rect l="0" t="0" r="r" b="b"/>
                <a:pathLst>
                  <a:path w="21" h="13">
                    <a:moveTo>
                      <a:pt x="14" y="8"/>
                    </a:moveTo>
                    <a:cubicBezTo>
                      <a:pt x="14" y="7"/>
                      <a:pt x="16" y="4"/>
                      <a:pt x="19" y="3"/>
                    </a:cubicBezTo>
                    <a:cubicBezTo>
                      <a:pt x="21" y="2"/>
                      <a:pt x="20" y="0"/>
                      <a:pt x="19" y="1"/>
                    </a:cubicBezTo>
                    <a:cubicBezTo>
                      <a:pt x="17" y="3"/>
                      <a:pt x="13" y="4"/>
                      <a:pt x="7" y="5"/>
                    </a:cubicBezTo>
                    <a:cubicBezTo>
                      <a:pt x="2" y="5"/>
                      <a:pt x="0" y="8"/>
                      <a:pt x="4" y="10"/>
                    </a:cubicBezTo>
                    <a:cubicBezTo>
                      <a:pt x="8" y="13"/>
                      <a:pt x="15" y="9"/>
                      <a:pt x="14"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1" name="Freeform 137">
                <a:extLst>
                  <a:ext uri="{FF2B5EF4-FFF2-40B4-BE49-F238E27FC236}">
                    <a16:creationId xmlns:a16="http://schemas.microsoft.com/office/drawing/2014/main" id="{249CE284-E4AE-4922-BDA4-B56ECB872352}"/>
                  </a:ext>
                </a:extLst>
              </p:cNvPr>
              <p:cNvSpPr>
                <a:spLocks/>
              </p:cNvSpPr>
              <p:nvPr/>
            </p:nvSpPr>
            <p:spPr bwMode="auto">
              <a:xfrm>
                <a:off x="4473032" y="2610477"/>
                <a:ext cx="198247" cy="99123"/>
              </a:xfrm>
              <a:custGeom>
                <a:avLst/>
                <a:gdLst>
                  <a:gd name="T0" fmla="*/ 72 w 86"/>
                  <a:gd name="T1" fmla="*/ 31 h 43"/>
                  <a:gd name="T2" fmla="*/ 79 w 86"/>
                  <a:gd name="T3" fmla="*/ 26 h 43"/>
                  <a:gd name="T4" fmla="*/ 85 w 86"/>
                  <a:gd name="T5" fmla="*/ 20 h 43"/>
                  <a:gd name="T6" fmla="*/ 81 w 86"/>
                  <a:gd name="T7" fmla="*/ 13 h 43"/>
                  <a:gd name="T8" fmla="*/ 76 w 86"/>
                  <a:gd name="T9" fmla="*/ 9 h 43"/>
                  <a:gd name="T10" fmla="*/ 75 w 86"/>
                  <a:gd name="T11" fmla="*/ 4 h 43"/>
                  <a:gd name="T12" fmla="*/ 69 w 86"/>
                  <a:gd name="T13" fmla="*/ 4 h 43"/>
                  <a:gd name="T14" fmla="*/ 62 w 86"/>
                  <a:gd name="T15" fmla="*/ 1 h 43"/>
                  <a:gd name="T16" fmla="*/ 61 w 86"/>
                  <a:gd name="T17" fmla="*/ 6 h 43"/>
                  <a:gd name="T18" fmla="*/ 56 w 86"/>
                  <a:gd name="T19" fmla="*/ 6 h 43"/>
                  <a:gd name="T20" fmla="*/ 53 w 86"/>
                  <a:gd name="T21" fmla="*/ 6 h 43"/>
                  <a:gd name="T22" fmla="*/ 48 w 86"/>
                  <a:gd name="T23" fmla="*/ 7 h 43"/>
                  <a:gd name="T24" fmla="*/ 44 w 86"/>
                  <a:gd name="T25" fmla="*/ 5 h 43"/>
                  <a:gd name="T26" fmla="*/ 39 w 86"/>
                  <a:gd name="T27" fmla="*/ 9 h 43"/>
                  <a:gd name="T28" fmla="*/ 35 w 86"/>
                  <a:gd name="T29" fmla="*/ 7 h 43"/>
                  <a:gd name="T30" fmla="*/ 32 w 86"/>
                  <a:gd name="T31" fmla="*/ 10 h 43"/>
                  <a:gd name="T32" fmla="*/ 31 w 86"/>
                  <a:gd name="T33" fmla="*/ 14 h 43"/>
                  <a:gd name="T34" fmla="*/ 25 w 86"/>
                  <a:gd name="T35" fmla="*/ 16 h 43"/>
                  <a:gd name="T36" fmla="*/ 23 w 86"/>
                  <a:gd name="T37" fmla="*/ 10 h 43"/>
                  <a:gd name="T38" fmla="*/ 11 w 86"/>
                  <a:gd name="T39" fmla="*/ 2 h 43"/>
                  <a:gd name="T40" fmla="*/ 12 w 86"/>
                  <a:gd name="T41" fmla="*/ 6 h 43"/>
                  <a:gd name="T42" fmla="*/ 9 w 86"/>
                  <a:gd name="T43" fmla="*/ 6 h 43"/>
                  <a:gd name="T44" fmla="*/ 4 w 86"/>
                  <a:gd name="T45" fmla="*/ 8 h 43"/>
                  <a:gd name="T46" fmla="*/ 0 w 86"/>
                  <a:gd name="T47" fmla="*/ 13 h 43"/>
                  <a:gd name="T48" fmla="*/ 8 w 86"/>
                  <a:gd name="T49" fmla="*/ 15 h 43"/>
                  <a:gd name="T50" fmla="*/ 17 w 86"/>
                  <a:gd name="T51" fmla="*/ 15 h 43"/>
                  <a:gd name="T52" fmla="*/ 16 w 86"/>
                  <a:gd name="T53" fmla="*/ 19 h 43"/>
                  <a:gd name="T54" fmla="*/ 12 w 86"/>
                  <a:gd name="T55" fmla="*/ 21 h 43"/>
                  <a:gd name="T56" fmla="*/ 3 w 86"/>
                  <a:gd name="T57" fmla="*/ 24 h 43"/>
                  <a:gd name="T58" fmla="*/ 14 w 86"/>
                  <a:gd name="T59" fmla="*/ 24 h 43"/>
                  <a:gd name="T60" fmla="*/ 17 w 86"/>
                  <a:gd name="T61" fmla="*/ 27 h 43"/>
                  <a:gd name="T62" fmla="*/ 19 w 86"/>
                  <a:gd name="T63" fmla="*/ 30 h 43"/>
                  <a:gd name="T64" fmla="*/ 17 w 86"/>
                  <a:gd name="T65" fmla="*/ 33 h 43"/>
                  <a:gd name="T66" fmla="*/ 13 w 86"/>
                  <a:gd name="T67" fmla="*/ 36 h 43"/>
                  <a:gd name="T68" fmla="*/ 23 w 86"/>
                  <a:gd name="T69" fmla="*/ 36 h 43"/>
                  <a:gd name="T70" fmla="*/ 37 w 86"/>
                  <a:gd name="T71" fmla="*/ 41 h 43"/>
                  <a:gd name="T72" fmla="*/ 51 w 86"/>
                  <a:gd name="T73" fmla="*/ 38 h 43"/>
                  <a:gd name="T74" fmla="*/ 61 w 86"/>
                  <a:gd name="T75" fmla="*/ 35 h 43"/>
                  <a:gd name="T76" fmla="*/ 72 w 86"/>
                  <a:gd name="T77"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43">
                    <a:moveTo>
                      <a:pt x="72" y="31"/>
                    </a:moveTo>
                    <a:cubicBezTo>
                      <a:pt x="77" y="31"/>
                      <a:pt x="77" y="25"/>
                      <a:pt x="79" y="26"/>
                    </a:cubicBezTo>
                    <a:cubicBezTo>
                      <a:pt x="81" y="26"/>
                      <a:pt x="84" y="22"/>
                      <a:pt x="85" y="20"/>
                    </a:cubicBezTo>
                    <a:cubicBezTo>
                      <a:pt x="86" y="17"/>
                      <a:pt x="83" y="13"/>
                      <a:pt x="81" y="13"/>
                    </a:cubicBezTo>
                    <a:cubicBezTo>
                      <a:pt x="78" y="13"/>
                      <a:pt x="76" y="11"/>
                      <a:pt x="76" y="9"/>
                    </a:cubicBezTo>
                    <a:cubicBezTo>
                      <a:pt x="77" y="7"/>
                      <a:pt x="75" y="5"/>
                      <a:pt x="75" y="4"/>
                    </a:cubicBezTo>
                    <a:cubicBezTo>
                      <a:pt x="75" y="3"/>
                      <a:pt x="71" y="4"/>
                      <a:pt x="69" y="4"/>
                    </a:cubicBezTo>
                    <a:cubicBezTo>
                      <a:pt x="67" y="5"/>
                      <a:pt x="63" y="0"/>
                      <a:pt x="62" y="1"/>
                    </a:cubicBezTo>
                    <a:cubicBezTo>
                      <a:pt x="60" y="2"/>
                      <a:pt x="61" y="4"/>
                      <a:pt x="61" y="6"/>
                    </a:cubicBezTo>
                    <a:cubicBezTo>
                      <a:pt x="60" y="7"/>
                      <a:pt x="56" y="4"/>
                      <a:pt x="56" y="6"/>
                    </a:cubicBezTo>
                    <a:cubicBezTo>
                      <a:pt x="56" y="8"/>
                      <a:pt x="54" y="8"/>
                      <a:pt x="53" y="6"/>
                    </a:cubicBezTo>
                    <a:cubicBezTo>
                      <a:pt x="51" y="4"/>
                      <a:pt x="48" y="5"/>
                      <a:pt x="48" y="7"/>
                    </a:cubicBezTo>
                    <a:cubicBezTo>
                      <a:pt x="48" y="8"/>
                      <a:pt x="47" y="7"/>
                      <a:pt x="44" y="5"/>
                    </a:cubicBezTo>
                    <a:cubicBezTo>
                      <a:pt x="41" y="4"/>
                      <a:pt x="38" y="7"/>
                      <a:pt x="39" y="9"/>
                    </a:cubicBezTo>
                    <a:cubicBezTo>
                      <a:pt x="39" y="11"/>
                      <a:pt x="38" y="11"/>
                      <a:pt x="35" y="7"/>
                    </a:cubicBezTo>
                    <a:cubicBezTo>
                      <a:pt x="33" y="4"/>
                      <a:pt x="30" y="8"/>
                      <a:pt x="32" y="10"/>
                    </a:cubicBezTo>
                    <a:cubicBezTo>
                      <a:pt x="33" y="12"/>
                      <a:pt x="32" y="15"/>
                      <a:pt x="31" y="14"/>
                    </a:cubicBezTo>
                    <a:cubicBezTo>
                      <a:pt x="29" y="13"/>
                      <a:pt x="26" y="14"/>
                      <a:pt x="25" y="16"/>
                    </a:cubicBezTo>
                    <a:cubicBezTo>
                      <a:pt x="24" y="18"/>
                      <a:pt x="20" y="11"/>
                      <a:pt x="23" y="10"/>
                    </a:cubicBezTo>
                    <a:cubicBezTo>
                      <a:pt x="26" y="8"/>
                      <a:pt x="15" y="2"/>
                      <a:pt x="11" y="2"/>
                    </a:cubicBezTo>
                    <a:cubicBezTo>
                      <a:pt x="7" y="2"/>
                      <a:pt x="10" y="4"/>
                      <a:pt x="12" y="6"/>
                    </a:cubicBezTo>
                    <a:cubicBezTo>
                      <a:pt x="15" y="8"/>
                      <a:pt x="10" y="7"/>
                      <a:pt x="9" y="6"/>
                    </a:cubicBezTo>
                    <a:cubicBezTo>
                      <a:pt x="8" y="4"/>
                      <a:pt x="5" y="5"/>
                      <a:pt x="4" y="8"/>
                    </a:cubicBezTo>
                    <a:cubicBezTo>
                      <a:pt x="3" y="10"/>
                      <a:pt x="0" y="12"/>
                      <a:pt x="0" y="13"/>
                    </a:cubicBezTo>
                    <a:cubicBezTo>
                      <a:pt x="0" y="15"/>
                      <a:pt x="4" y="17"/>
                      <a:pt x="8" y="15"/>
                    </a:cubicBezTo>
                    <a:cubicBezTo>
                      <a:pt x="11" y="14"/>
                      <a:pt x="15" y="13"/>
                      <a:pt x="17" y="15"/>
                    </a:cubicBezTo>
                    <a:cubicBezTo>
                      <a:pt x="19" y="17"/>
                      <a:pt x="14" y="18"/>
                      <a:pt x="16" y="19"/>
                    </a:cubicBezTo>
                    <a:cubicBezTo>
                      <a:pt x="18" y="20"/>
                      <a:pt x="16" y="22"/>
                      <a:pt x="12" y="21"/>
                    </a:cubicBezTo>
                    <a:cubicBezTo>
                      <a:pt x="7" y="21"/>
                      <a:pt x="2" y="22"/>
                      <a:pt x="3" y="24"/>
                    </a:cubicBezTo>
                    <a:cubicBezTo>
                      <a:pt x="3" y="25"/>
                      <a:pt x="14" y="22"/>
                      <a:pt x="14" y="24"/>
                    </a:cubicBezTo>
                    <a:cubicBezTo>
                      <a:pt x="14" y="26"/>
                      <a:pt x="14" y="28"/>
                      <a:pt x="17" y="27"/>
                    </a:cubicBezTo>
                    <a:cubicBezTo>
                      <a:pt x="20" y="26"/>
                      <a:pt x="18" y="29"/>
                      <a:pt x="19" y="30"/>
                    </a:cubicBezTo>
                    <a:cubicBezTo>
                      <a:pt x="21" y="30"/>
                      <a:pt x="20" y="33"/>
                      <a:pt x="17" y="33"/>
                    </a:cubicBezTo>
                    <a:cubicBezTo>
                      <a:pt x="13" y="34"/>
                      <a:pt x="11" y="34"/>
                      <a:pt x="13" y="36"/>
                    </a:cubicBezTo>
                    <a:cubicBezTo>
                      <a:pt x="15" y="38"/>
                      <a:pt x="19" y="37"/>
                      <a:pt x="23" y="36"/>
                    </a:cubicBezTo>
                    <a:cubicBezTo>
                      <a:pt x="27" y="35"/>
                      <a:pt x="33" y="40"/>
                      <a:pt x="37" y="41"/>
                    </a:cubicBezTo>
                    <a:cubicBezTo>
                      <a:pt x="42" y="43"/>
                      <a:pt x="50" y="41"/>
                      <a:pt x="51" y="38"/>
                    </a:cubicBezTo>
                    <a:cubicBezTo>
                      <a:pt x="52" y="36"/>
                      <a:pt x="59" y="37"/>
                      <a:pt x="61" y="35"/>
                    </a:cubicBezTo>
                    <a:cubicBezTo>
                      <a:pt x="64" y="33"/>
                      <a:pt x="68" y="31"/>
                      <a:pt x="72"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 name="Freeform 138">
                <a:extLst>
                  <a:ext uri="{FF2B5EF4-FFF2-40B4-BE49-F238E27FC236}">
                    <a16:creationId xmlns:a16="http://schemas.microsoft.com/office/drawing/2014/main" id="{88DD76BE-D0F6-4B8A-8FDE-FC6A01A0A25D}"/>
                  </a:ext>
                </a:extLst>
              </p:cNvPr>
              <p:cNvSpPr>
                <a:spLocks/>
              </p:cNvSpPr>
              <p:nvPr/>
            </p:nvSpPr>
            <p:spPr bwMode="auto">
              <a:xfrm>
                <a:off x="4726487" y="2935451"/>
                <a:ext cx="85321" cy="92850"/>
              </a:xfrm>
              <a:custGeom>
                <a:avLst/>
                <a:gdLst>
                  <a:gd name="T0" fmla="*/ 33 w 37"/>
                  <a:gd name="T1" fmla="*/ 12 h 40"/>
                  <a:gd name="T2" fmla="*/ 30 w 37"/>
                  <a:gd name="T3" fmla="*/ 10 h 40"/>
                  <a:gd name="T4" fmla="*/ 26 w 37"/>
                  <a:gd name="T5" fmla="*/ 11 h 40"/>
                  <a:gd name="T6" fmla="*/ 21 w 37"/>
                  <a:gd name="T7" fmla="*/ 10 h 40"/>
                  <a:gd name="T8" fmla="*/ 22 w 37"/>
                  <a:gd name="T9" fmla="*/ 6 h 40"/>
                  <a:gd name="T10" fmla="*/ 25 w 37"/>
                  <a:gd name="T11" fmla="*/ 1 h 40"/>
                  <a:gd name="T12" fmla="*/ 24 w 37"/>
                  <a:gd name="T13" fmla="*/ 1 h 40"/>
                  <a:gd name="T14" fmla="*/ 16 w 37"/>
                  <a:gd name="T15" fmla="*/ 3 h 40"/>
                  <a:gd name="T16" fmla="*/ 19 w 37"/>
                  <a:gd name="T17" fmla="*/ 6 h 40"/>
                  <a:gd name="T18" fmla="*/ 13 w 37"/>
                  <a:gd name="T19" fmla="*/ 10 h 40"/>
                  <a:gd name="T20" fmla="*/ 4 w 37"/>
                  <a:gd name="T21" fmla="*/ 10 h 40"/>
                  <a:gd name="T22" fmla="*/ 5 w 37"/>
                  <a:gd name="T23" fmla="*/ 16 h 40"/>
                  <a:gd name="T24" fmla="*/ 9 w 37"/>
                  <a:gd name="T25" fmla="*/ 22 h 40"/>
                  <a:gd name="T26" fmla="*/ 7 w 37"/>
                  <a:gd name="T27" fmla="*/ 28 h 40"/>
                  <a:gd name="T28" fmla="*/ 1 w 37"/>
                  <a:gd name="T29" fmla="*/ 34 h 40"/>
                  <a:gd name="T30" fmla="*/ 9 w 37"/>
                  <a:gd name="T31" fmla="*/ 40 h 40"/>
                  <a:gd name="T32" fmla="*/ 23 w 37"/>
                  <a:gd name="T33" fmla="*/ 34 h 40"/>
                  <a:gd name="T34" fmla="*/ 33 w 37"/>
                  <a:gd name="T35" fmla="*/ 32 h 40"/>
                  <a:gd name="T36" fmla="*/ 33 w 37"/>
                  <a:gd name="T37" fmla="*/ 14 h 40"/>
                  <a:gd name="T38" fmla="*/ 33 w 37"/>
                  <a:gd name="T39"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0">
                    <a:moveTo>
                      <a:pt x="33" y="12"/>
                    </a:moveTo>
                    <a:cubicBezTo>
                      <a:pt x="32" y="12"/>
                      <a:pt x="31" y="11"/>
                      <a:pt x="30" y="10"/>
                    </a:cubicBezTo>
                    <a:cubicBezTo>
                      <a:pt x="27" y="6"/>
                      <a:pt x="26" y="9"/>
                      <a:pt x="26" y="11"/>
                    </a:cubicBezTo>
                    <a:cubicBezTo>
                      <a:pt x="25" y="14"/>
                      <a:pt x="22" y="11"/>
                      <a:pt x="21" y="10"/>
                    </a:cubicBezTo>
                    <a:cubicBezTo>
                      <a:pt x="19" y="10"/>
                      <a:pt x="21" y="7"/>
                      <a:pt x="22" y="6"/>
                    </a:cubicBezTo>
                    <a:cubicBezTo>
                      <a:pt x="23" y="5"/>
                      <a:pt x="24" y="3"/>
                      <a:pt x="25" y="1"/>
                    </a:cubicBezTo>
                    <a:cubicBezTo>
                      <a:pt x="24" y="1"/>
                      <a:pt x="24" y="1"/>
                      <a:pt x="24" y="1"/>
                    </a:cubicBezTo>
                    <a:cubicBezTo>
                      <a:pt x="20" y="0"/>
                      <a:pt x="16" y="0"/>
                      <a:pt x="16" y="3"/>
                    </a:cubicBezTo>
                    <a:cubicBezTo>
                      <a:pt x="15" y="6"/>
                      <a:pt x="19" y="5"/>
                      <a:pt x="19" y="6"/>
                    </a:cubicBezTo>
                    <a:cubicBezTo>
                      <a:pt x="19" y="8"/>
                      <a:pt x="16" y="8"/>
                      <a:pt x="13" y="10"/>
                    </a:cubicBezTo>
                    <a:cubicBezTo>
                      <a:pt x="10" y="12"/>
                      <a:pt x="7" y="8"/>
                      <a:pt x="4" y="10"/>
                    </a:cubicBezTo>
                    <a:cubicBezTo>
                      <a:pt x="1" y="11"/>
                      <a:pt x="7" y="13"/>
                      <a:pt x="5" y="16"/>
                    </a:cubicBezTo>
                    <a:cubicBezTo>
                      <a:pt x="3" y="19"/>
                      <a:pt x="5" y="19"/>
                      <a:pt x="9" y="22"/>
                    </a:cubicBezTo>
                    <a:cubicBezTo>
                      <a:pt x="12" y="24"/>
                      <a:pt x="7" y="25"/>
                      <a:pt x="7" y="28"/>
                    </a:cubicBezTo>
                    <a:cubicBezTo>
                      <a:pt x="7" y="32"/>
                      <a:pt x="2" y="31"/>
                      <a:pt x="1" y="34"/>
                    </a:cubicBezTo>
                    <a:cubicBezTo>
                      <a:pt x="0" y="36"/>
                      <a:pt x="5" y="40"/>
                      <a:pt x="9" y="40"/>
                    </a:cubicBezTo>
                    <a:cubicBezTo>
                      <a:pt x="12" y="40"/>
                      <a:pt x="19" y="38"/>
                      <a:pt x="23" y="34"/>
                    </a:cubicBezTo>
                    <a:cubicBezTo>
                      <a:pt x="27" y="31"/>
                      <a:pt x="29" y="34"/>
                      <a:pt x="33" y="32"/>
                    </a:cubicBezTo>
                    <a:cubicBezTo>
                      <a:pt x="37" y="30"/>
                      <a:pt x="35" y="17"/>
                      <a:pt x="33" y="14"/>
                    </a:cubicBezTo>
                    <a:cubicBezTo>
                      <a:pt x="33" y="13"/>
                      <a:pt x="33" y="13"/>
                      <a:pt x="33" y="1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3" name="Freeform 139">
                <a:extLst>
                  <a:ext uri="{FF2B5EF4-FFF2-40B4-BE49-F238E27FC236}">
                    <a16:creationId xmlns:a16="http://schemas.microsoft.com/office/drawing/2014/main" id="{0493C6CB-7F2E-444E-987D-1A57D465BFA1}"/>
                  </a:ext>
                </a:extLst>
              </p:cNvPr>
              <p:cNvSpPr>
                <a:spLocks noEditPoints="1"/>
              </p:cNvSpPr>
              <p:nvPr/>
            </p:nvSpPr>
            <p:spPr bwMode="auto">
              <a:xfrm>
                <a:off x="4770402" y="2783629"/>
                <a:ext cx="186954" cy="286077"/>
              </a:xfrm>
              <a:custGeom>
                <a:avLst/>
                <a:gdLst>
                  <a:gd name="T0" fmla="*/ 6 w 81"/>
                  <a:gd name="T1" fmla="*/ 67 h 124"/>
                  <a:gd name="T2" fmla="*/ 2 w 81"/>
                  <a:gd name="T3" fmla="*/ 76 h 124"/>
                  <a:gd name="T4" fmla="*/ 11 w 81"/>
                  <a:gd name="T5" fmla="*/ 76 h 124"/>
                  <a:gd name="T6" fmla="*/ 20 w 81"/>
                  <a:gd name="T7" fmla="*/ 75 h 124"/>
                  <a:gd name="T8" fmla="*/ 81 w 81"/>
                  <a:gd name="T9" fmla="*/ 95 h 124"/>
                  <a:gd name="T10" fmla="*/ 68 w 81"/>
                  <a:gd name="T11" fmla="*/ 90 h 124"/>
                  <a:gd name="T12" fmla="*/ 66 w 81"/>
                  <a:gd name="T13" fmla="*/ 82 h 124"/>
                  <a:gd name="T14" fmla="*/ 54 w 81"/>
                  <a:gd name="T15" fmla="*/ 62 h 124"/>
                  <a:gd name="T16" fmla="*/ 42 w 81"/>
                  <a:gd name="T17" fmla="*/ 57 h 124"/>
                  <a:gd name="T18" fmla="*/ 51 w 81"/>
                  <a:gd name="T19" fmla="*/ 38 h 124"/>
                  <a:gd name="T20" fmla="*/ 33 w 81"/>
                  <a:gd name="T21" fmla="*/ 34 h 124"/>
                  <a:gd name="T22" fmla="*/ 40 w 81"/>
                  <a:gd name="T23" fmla="*/ 23 h 124"/>
                  <a:gd name="T24" fmla="*/ 28 w 81"/>
                  <a:gd name="T25" fmla="*/ 26 h 124"/>
                  <a:gd name="T26" fmla="*/ 20 w 81"/>
                  <a:gd name="T27" fmla="*/ 38 h 124"/>
                  <a:gd name="T28" fmla="*/ 13 w 81"/>
                  <a:gd name="T29" fmla="*/ 39 h 124"/>
                  <a:gd name="T30" fmla="*/ 15 w 81"/>
                  <a:gd name="T31" fmla="*/ 50 h 124"/>
                  <a:gd name="T32" fmla="*/ 13 w 81"/>
                  <a:gd name="T33" fmla="*/ 59 h 124"/>
                  <a:gd name="T34" fmla="*/ 22 w 81"/>
                  <a:gd name="T35" fmla="*/ 62 h 124"/>
                  <a:gd name="T36" fmla="*/ 27 w 81"/>
                  <a:gd name="T37" fmla="*/ 61 h 124"/>
                  <a:gd name="T38" fmla="*/ 36 w 81"/>
                  <a:gd name="T39" fmla="*/ 68 h 124"/>
                  <a:gd name="T40" fmla="*/ 39 w 81"/>
                  <a:gd name="T41" fmla="*/ 75 h 124"/>
                  <a:gd name="T42" fmla="*/ 41 w 81"/>
                  <a:gd name="T43" fmla="*/ 86 h 124"/>
                  <a:gd name="T44" fmla="*/ 30 w 81"/>
                  <a:gd name="T45" fmla="*/ 87 h 124"/>
                  <a:gd name="T46" fmla="*/ 33 w 81"/>
                  <a:gd name="T47" fmla="*/ 95 h 124"/>
                  <a:gd name="T48" fmla="*/ 28 w 81"/>
                  <a:gd name="T49" fmla="*/ 104 h 124"/>
                  <a:gd name="T50" fmla="*/ 41 w 81"/>
                  <a:gd name="T51" fmla="*/ 106 h 124"/>
                  <a:gd name="T52" fmla="*/ 33 w 81"/>
                  <a:gd name="T53" fmla="*/ 110 h 124"/>
                  <a:gd name="T54" fmla="*/ 29 w 81"/>
                  <a:gd name="T55" fmla="*/ 119 h 124"/>
                  <a:gd name="T56" fmla="*/ 38 w 81"/>
                  <a:gd name="T57" fmla="*/ 117 h 124"/>
                  <a:gd name="T58" fmla="*/ 50 w 81"/>
                  <a:gd name="T59" fmla="*/ 114 h 124"/>
                  <a:gd name="T60" fmla="*/ 66 w 81"/>
                  <a:gd name="T61" fmla="*/ 114 h 124"/>
                  <a:gd name="T62" fmla="*/ 73 w 81"/>
                  <a:gd name="T63" fmla="*/ 107 h 124"/>
                  <a:gd name="T64" fmla="*/ 81 w 81"/>
                  <a:gd name="T65" fmla="*/ 95 h 124"/>
                  <a:gd name="T66" fmla="*/ 15 w 81"/>
                  <a:gd name="T67" fmla="*/ 28 h 124"/>
                  <a:gd name="T68" fmla="*/ 55 w 81"/>
                  <a:gd name="T69" fmla="*/ 10 h 124"/>
                  <a:gd name="T70" fmla="*/ 55 w 81"/>
                  <a:gd name="T71"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4">
                    <a:moveTo>
                      <a:pt x="16" y="66"/>
                    </a:moveTo>
                    <a:cubicBezTo>
                      <a:pt x="13" y="63"/>
                      <a:pt x="9" y="67"/>
                      <a:pt x="6" y="67"/>
                    </a:cubicBezTo>
                    <a:cubicBezTo>
                      <a:pt x="5" y="69"/>
                      <a:pt x="4" y="71"/>
                      <a:pt x="3" y="72"/>
                    </a:cubicBezTo>
                    <a:cubicBezTo>
                      <a:pt x="2" y="73"/>
                      <a:pt x="0" y="76"/>
                      <a:pt x="2" y="76"/>
                    </a:cubicBezTo>
                    <a:cubicBezTo>
                      <a:pt x="3" y="77"/>
                      <a:pt x="6" y="80"/>
                      <a:pt x="7" y="77"/>
                    </a:cubicBezTo>
                    <a:cubicBezTo>
                      <a:pt x="7" y="75"/>
                      <a:pt x="8" y="72"/>
                      <a:pt x="11" y="76"/>
                    </a:cubicBezTo>
                    <a:cubicBezTo>
                      <a:pt x="12" y="77"/>
                      <a:pt x="13" y="78"/>
                      <a:pt x="14" y="78"/>
                    </a:cubicBezTo>
                    <a:cubicBezTo>
                      <a:pt x="15" y="77"/>
                      <a:pt x="18" y="77"/>
                      <a:pt x="20" y="75"/>
                    </a:cubicBezTo>
                    <a:cubicBezTo>
                      <a:pt x="23" y="72"/>
                      <a:pt x="19" y="69"/>
                      <a:pt x="16" y="66"/>
                    </a:cubicBezTo>
                    <a:close/>
                    <a:moveTo>
                      <a:pt x="81" y="95"/>
                    </a:moveTo>
                    <a:cubicBezTo>
                      <a:pt x="81" y="91"/>
                      <a:pt x="73" y="89"/>
                      <a:pt x="72" y="91"/>
                    </a:cubicBezTo>
                    <a:cubicBezTo>
                      <a:pt x="71" y="93"/>
                      <a:pt x="70" y="93"/>
                      <a:pt x="68" y="90"/>
                    </a:cubicBezTo>
                    <a:cubicBezTo>
                      <a:pt x="67" y="88"/>
                      <a:pt x="70" y="86"/>
                      <a:pt x="68" y="86"/>
                    </a:cubicBezTo>
                    <a:cubicBezTo>
                      <a:pt x="67" y="86"/>
                      <a:pt x="65" y="83"/>
                      <a:pt x="66" y="82"/>
                    </a:cubicBezTo>
                    <a:cubicBezTo>
                      <a:pt x="66" y="80"/>
                      <a:pt x="64" y="73"/>
                      <a:pt x="60" y="72"/>
                    </a:cubicBezTo>
                    <a:cubicBezTo>
                      <a:pt x="56" y="71"/>
                      <a:pt x="55" y="65"/>
                      <a:pt x="54" y="62"/>
                    </a:cubicBezTo>
                    <a:cubicBezTo>
                      <a:pt x="54" y="59"/>
                      <a:pt x="51" y="61"/>
                      <a:pt x="49" y="58"/>
                    </a:cubicBezTo>
                    <a:cubicBezTo>
                      <a:pt x="47" y="55"/>
                      <a:pt x="43" y="57"/>
                      <a:pt x="42" y="57"/>
                    </a:cubicBezTo>
                    <a:cubicBezTo>
                      <a:pt x="40" y="57"/>
                      <a:pt x="42" y="53"/>
                      <a:pt x="44" y="52"/>
                    </a:cubicBezTo>
                    <a:cubicBezTo>
                      <a:pt x="47" y="50"/>
                      <a:pt x="51" y="40"/>
                      <a:pt x="51" y="38"/>
                    </a:cubicBezTo>
                    <a:cubicBezTo>
                      <a:pt x="51" y="36"/>
                      <a:pt x="38" y="36"/>
                      <a:pt x="36" y="37"/>
                    </a:cubicBezTo>
                    <a:cubicBezTo>
                      <a:pt x="33" y="38"/>
                      <a:pt x="31" y="35"/>
                      <a:pt x="33" y="34"/>
                    </a:cubicBezTo>
                    <a:cubicBezTo>
                      <a:pt x="35" y="33"/>
                      <a:pt x="39" y="29"/>
                      <a:pt x="39" y="28"/>
                    </a:cubicBezTo>
                    <a:cubicBezTo>
                      <a:pt x="39" y="26"/>
                      <a:pt x="42" y="24"/>
                      <a:pt x="40" y="23"/>
                    </a:cubicBezTo>
                    <a:cubicBezTo>
                      <a:pt x="39" y="21"/>
                      <a:pt x="38" y="25"/>
                      <a:pt x="37" y="26"/>
                    </a:cubicBezTo>
                    <a:cubicBezTo>
                      <a:pt x="35" y="27"/>
                      <a:pt x="32" y="27"/>
                      <a:pt x="28" y="26"/>
                    </a:cubicBezTo>
                    <a:cubicBezTo>
                      <a:pt x="24" y="25"/>
                      <a:pt x="23" y="31"/>
                      <a:pt x="23" y="33"/>
                    </a:cubicBezTo>
                    <a:cubicBezTo>
                      <a:pt x="23" y="35"/>
                      <a:pt x="19" y="37"/>
                      <a:pt x="20" y="38"/>
                    </a:cubicBezTo>
                    <a:cubicBezTo>
                      <a:pt x="20" y="40"/>
                      <a:pt x="19" y="42"/>
                      <a:pt x="17" y="41"/>
                    </a:cubicBezTo>
                    <a:cubicBezTo>
                      <a:pt x="16" y="40"/>
                      <a:pt x="15" y="37"/>
                      <a:pt x="13" y="39"/>
                    </a:cubicBezTo>
                    <a:cubicBezTo>
                      <a:pt x="10" y="41"/>
                      <a:pt x="15" y="43"/>
                      <a:pt x="18" y="44"/>
                    </a:cubicBezTo>
                    <a:cubicBezTo>
                      <a:pt x="22" y="44"/>
                      <a:pt x="16" y="46"/>
                      <a:pt x="15" y="50"/>
                    </a:cubicBezTo>
                    <a:cubicBezTo>
                      <a:pt x="15" y="53"/>
                      <a:pt x="20" y="51"/>
                      <a:pt x="20" y="54"/>
                    </a:cubicBezTo>
                    <a:cubicBezTo>
                      <a:pt x="20" y="56"/>
                      <a:pt x="13" y="57"/>
                      <a:pt x="13" y="59"/>
                    </a:cubicBezTo>
                    <a:cubicBezTo>
                      <a:pt x="13" y="61"/>
                      <a:pt x="17" y="58"/>
                      <a:pt x="19" y="57"/>
                    </a:cubicBezTo>
                    <a:cubicBezTo>
                      <a:pt x="21" y="56"/>
                      <a:pt x="18" y="62"/>
                      <a:pt x="22" y="62"/>
                    </a:cubicBezTo>
                    <a:cubicBezTo>
                      <a:pt x="26" y="61"/>
                      <a:pt x="25" y="55"/>
                      <a:pt x="27" y="55"/>
                    </a:cubicBezTo>
                    <a:cubicBezTo>
                      <a:pt x="28" y="56"/>
                      <a:pt x="26" y="58"/>
                      <a:pt x="27" y="61"/>
                    </a:cubicBezTo>
                    <a:cubicBezTo>
                      <a:pt x="29" y="63"/>
                      <a:pt x="24" y="67"/>
                      <a:pt x="25" y="69"/>
                    </a:cubicBezTo>
                    <a:cubicBezTo>
                      <a:pt x="25" y="71"/>
                      <a:pt x="33" y="71"/>
                      <a:pt x="36" y="68"/>
                    </a:cubicBezTo>
                    <a:cubicBezTo>
                      <a:pt x="39" y="65"/>
                      <a:pt x="40" y="68"/>
                      <a:pt x="38" y="70"/>
                    </a:cubicBezTo>
                    <a:cubicBezTo>
                      <a:pt x="36" y="73"/>
                      <a:pt x="37" y="75"/>
                      <a:pt x="39" y="75"/>
                    </a:cubicBezTo>
                    <a:cubicBezTo>
                      <a:pt x="42" y="76"/>
                      <a:pt x="43" y="76"/>
                      <a:pt x="42" y="78"/>
                    </a:cubicBezTo>
                    <a:cubicBezTo>
                      <a:pt x="41" y="80"/>
                      <a:pt x="42" y="84"/>
                      <a:pt x="41" y="86"/>
                    </a:cubicBezTo>
                    <a:cubicBezTo>
                      <a:pt x="40" y="87"/>
                      <a:pt x="33" y="87"/>
                      <a:pt x="33" y="86"/>
                    </a:cubicBezTo>
                    <a:cubicBezTo>
                      <a:pt x="32" y="85"/>
                      <a:pt x="29" y="86"/>
                      <a:pt x="30" y="87"/>
                    </a:cubicBezTo>
                    <a:cubicBezTo>
                      <a:pt x="31" y="89"/>
                      <a:pt x="28" y="91"/>
                      <a:pt x="28" y="92"/>
                    </a:cubicBezTo>
                    <a:cubicBezTo>
                      <a:pt x="28" y="94"/>
                      <a:pt x="32" y="93"/>
                      <a:pt x="33" y="95"/>
                    </a:cubicBezTo>
                    <a:cubicBezTo>
                      <a:pt x="33" y="97"/>
                      <a:pt x="29" y="100"/>
                      <a:pt x="25" y="101"/>
                    </a:cubicBezTo>
                    <a:cubicBezTo>
                      <a:pt x="20" y="102"/>
                      <a:pt x="26" y="106"/>
                      <a:pt x="28" y="104"/>
                    </a:cubicBezTo>
                    <a:cubicBezTo>
                      <a:pt x="30" y="103"/>
                      <a:pt x="30" y="105"/>
                      <a:pt x="33" y="105"/>
                    </a:cubicBezTo>
                    <a:cubicBezTo>
                      <a:pt x="36" y="105"/>
                      <a:pt x="38" y="108"/>
                      <a:pt x="41" y="106"/>
                    </a:cubicBezTo>
                    <a:cubicBezTo>
                      <a:pt x="45" y="105"/>
                      <a:pt x="44" y="106"/>
                      <a:pt x="42" y="108"/>
                    </a:cubicBezTo>
                    <a:cubicBezTo>
                      <a:pt x="39" y="110"/>
                      <a:pt x="35" y="108"/>
                      <a:pt x="33" y="110"/>
                    </a:cubicBezTo>
                    <a:cubicBezTo>
                      <a:pt x="31" y="111"/>
                      <a:pt x="21" y="120"/>
                      <a:pt x="23" y="122"/>
                    </a:cubicBezTo>
                    <a:cubicBezTo>
                      <a:pt x="24" y="124"/>
                      <a:pt x="25" y="120"/>
                      <a:pt x="29" y="119"/>
                    </a:cubicBezTo>
                    <a:cubicBezTo>
                      <a:pt x="32" y="117"/>
                      <a:pt x="33" y="120"/>
                      <a:pt x="35" y="120"/>
                    </a:cubicBezTo>
                    <a:cubicBezTo>
                      <a:pt x="37" y="120"/>
                      <a:pt x="37" y="116"/>
                      <a:pt x="38" y="117"/>
                    </a:cubicBezTo>
                    <a:cubicBezTo>
                      <a:pt x="40" y="117"/>
                      <a:pt x="41" y="115"/>
                      <a:pt x="44" y="116"/>
                    </a:cubicBezTo>
                    <a:cubicBezTo>
                      <a:pt x="47" y="116"/>
                      <a:pt x="49" y="115"/>
                      <a:pt x="50" y="114"/>
                    </a:cubicBezTo>
                    <a:cubicBezTo>
                      <a:pt x="52" y="113"/>
                      <a:pt x="56" y="116"/>
                      <a:pt x="57" y="115"/>
                    </a:cubicBezTo>
                    <a:cubicBezTo>
                      <a:pt x="58" y="115"/>
                      <a:pt x="63" y="114"/>
                      <a:pt x="66" y="114"/>
                    </a:cubicBezTo>
                    <a:cubicBezTo>
                      <a:pt x="68" y="114"/>
                      <a:pt x="75" y="111"/>
                      <a:pt x="77" y="109"/>
                    </a:cubicBezTo>
                    <a:cubicBezTo>
                      <a:pt x="79" y="107"/>
                      <a:pt x="76" y="107"/>
                      <a:pt x="73" y="107"/>
                    </a:cubicBezTo>
                    <a:cubicBezTo>
                      <a:pt x="71" y="108"/>
                      <a:pt x="72" y="105"/>
                      <a:pt x="74" y="103"/>
                    </a:cubicBezTo>
                    <a:cubicBezTo>
                      <a:pt x="77" y="100"/>
                      <a:pt x="81" y="99"/>
                      <a:pt x="81" y="95"/>
                    </a:cubicBezTo>
                    <a:close/>
                    <a:moveTo>
                      <a:pt x="9" y="35"/>
                    </a:moveTo>
                    <a:cubicBezTo>
                      <a:pt x="13" y="35"/>
                      <a:pt x="16" y="30"/>
                      <a:pt x="15" y="28"/>
                    </a:cubicBezTo>
                    <a:cubicBezTo>
                      <a:pt x="13" y="27"/>
                      <a:pt x="7" y="35"/>
                      <a:pt x="9" y="35"/>
                    </a:cubicBezTo>
                    <a:close/>
                    <a:moveTo>
                      <a:pt x="55" y="10"/>
                    </a:moveTo>
                    <a:cubicBezTo>
                      <a:pt x="57" y="7"/>
                      <a:pt x="60" y="0"/>
                      <a:pt x="57" y="1"/>
                    </a:cubicBezTo>
                    <a:cubicBezTo>
                      <a:pt x="54" y="1"/>
                      <a:pt x="54" y="10"/>
                      <a:pt x="55" y="1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4" name="Freeform 140">
                <a:extLst>
                  <a:ext uri="{FF2B5EF4-FFF2-40B4-BE49-F238E27FC236}">
                    <a16:creationId xmlns:a16="http://schemas.microsoft.com/office/drawing/2014/main" id="{FB928D38-0E97-455B-9B9D-C00AB82B9019}"/>
                  </a:ext>
                </a:extLst>
              </p:cNvPr>
              <p:cNvSpPr>
                <a:spLocks noEditPoints="1"/>
              </p:cNvSpPr>
              <p:nvPr/>
            </p:nvSpPr>
            <p:spPr bwMode="auto">
              <a:xfrm>
                <a:off x="4770402" y="2783629"/>
                <a:ext cx="186954" cy="286077"/>
              </a:xfrm>
              <a:custGeom>
                <a:avLst/>
                <a:gdLst>
                  <a:gd name="T0" fmla="*/ 6 w 81"/>
                  <a:gd name="T1" fmla="*/ 67 h 124"/>
                  <a:gd name="T2" fmla="*/ 2 w 81"/>
                  <a:gd name="T3" fmla="*/ 76 h 124"/>
                  <a:gd name="T4" fmla="*/ 11 w 81"/>
                  <a:gd name="T5" fmla="*/ 76 h 124"/>
                  <a:gd name="T6" fmla="*/ 20 w 81"/>
                  <a:gd name="T7" fmla="*/ 75 h 124"/>
                  <a:gd name="T8" fmla="*/ 81 w 81"/>
                  <a:gd name="T9" fmla="*/ 95 h 124"/>
                  <a:gd name="T10" fmla="*/ 68 w 81"/>
                  <a:gd name="T11" fmla="*/ 90 h 124"/>
                  <a:gd name="T12" fmla="*/ 66 w 81"/>
                  <a:gd name="T13" fmla="*/ 82 h 124"/>
                  <a:gd name="T14" fmla="*/ 54 w 81"/>
                  <a:gd name="T15" fmla="*/ 62 h 124"/>
                  <a:gd name="T16" fmla="*/ 42 w 81"/>
                  <a:gd name="T17" fmla="*/ 57 h 124"/>
                  <a:gd name="T18" fmla="*/ 51 w 81"/>
                  <a:gd name="T19" fmla="*/ 38 h 124"/>
                  <a:gd name="T20" fmla="*/ 33 w 81"/>
                  <a:gd name="T21" fmla="*/ 34 h 124"/>
                  <a:gd name="T22" fmla="*/ 40 w 81"/>
                  <a:gd name="T23" fmla="*/ 23 h 124"/>
                  <a:gd name="T24" fmla="*/ 28 w 81"/>
                  <a:gd name="T25" fmla="*/ 26 h 124"/>
                  <a:gd name="T26" fmla="*/ 20 w 81"/>
                  <a:gd name="T27" fmla="*/ 38 h 124"/>
                  <a:gd name="T28" fmla="*/ 13 w 81"/>
                  <a:gd name="T29" fmla="*/ 39 h 124"/>
                  <a:gd name="T30" fmla="*/ 15 w 81"/>
                  <a:gd name="T31" fmla="*/ 50 h 124"/>
                  <a:gd name="T32" fmla="*/ 13 w 81"/>
                  <a:gd name="T33" fmla="*/ 59 h 124"/>
                  <a:gd name="T34" fmla="*/ 22 w 81"/>
                  <a:gd name="T35" fmla="*/ 62 h 124"/>
                  <a:gd name="T36" fmla="*/ 27 w 81"/>
                  <a:gd name="T37" fmla="*/ 61 h 124"/>
                  <a:gd name="T38" fmla="*/ 36 w 81"/>
                  <a:gd name="T39" fmla="*/ 68 h 124"/>
                  <a:gd name="T40" fmla="*/ 39 w 81"/>
                  <a:gd name="T41" fmla="*/ 75 h 124"/>
                  <a:gd name="T42" fmla="*/ 41 w 81"/>
                  <a:gd name="T43" fmla="*/ 86 h 124"/>
                  <a:gd name="T44" fmla="*/ 30 w 81"/>
                  <a:gd name="T45" fmla="*/ 87 h 124"/>
                  <a:gd name="T46" fmla="*/ 33 w 81"/>
                  <a:gd name="T47" fmla="*/ 95 h 124"/>
                  <a:gd name="T48" fmla="*/ 28 w 81"/>
                  <a:gd name="T49" fmla="*/ 104 h 124"/>
                  <a:gd name="T50" fmla="*/ 41 w 81"/>
                  <a:gd name="T51" fmla="*/ 106 h 124"/>
                  <a:gd name="T52" fmla="*/ 33 w 81"/>
                  <a:gd name="T53" fmla="*/ 110 h 124"/>
                  <a:gd name="T54" fmla="*/ 29 w 81"/>
                  <a:gd name="T55" fmla="*/ 119 h 124"/>
                  <a:gd name="T56" fmla="*/ 38 w 81"/>
                  <a:gd name="T57" fmla="*/ 117 h 124"/>
                  <a:gd name="T58" fmla="*/ 50 w 81"/>
                  <a:gd name="T59" fmla="*/ 114 h 124"/>
                  <a:gd name="T60" fmla="*/ 66 w 81"/>
                  <a:gd name="T61" fmla="*/ 114 h 124"/>
                  <a:gd name="T62" fmla="*/ 73 w 81"/>
                  <a:gd name="T63" fmla="*/ 107 h 124"/>
                  <a:gd name="T64" fmla="*/ 81 w 81"/>
                  <a:gd name="T65" fmla="*/ 95 h 124"/>
                  <a:gd name="T66" fmla="*/ 15 w 81"/>
                  <a:gd name="T67" fmla="*/ 28 h 124"/>
                  <a:gd name="T68" fmla="*/ 55 w 81"/>
                  <a:gd name="T69" fmla="*/ 10 h 124"/>
                  <a:gd name="T70" fmla="*/ 55 w 81"/>
                  <a:gd name="T71"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4">
                    <a:moveTo>
                      <a:pt x="16" y="66"/>
                    </a:moveTo>
                    <a:cubicBezTo>
                      <a:pt x="13" y="63"/>
                      <a:pt x="9" y="67"/>
                      <a:pt x="6" y="67"/>
                    </a:cubicBezTo>
                    <a:cubicBezTo>
                      <a:pt x="5" y="69"/>
                      <a:pt x="4" y="71"/>
                      <a:pt x="3" y="72"/>
                    </a:cubicBezTo>
                    <a:cubicBezTo>
                      <a:pt x="2" y="73"/>
                      <a:pt x="0" y="76"/>
                      <a:pt x="2" y="76"/>
                    </a:cubicBezTo>
                    <a:cubicBezTo>
                      <a:pt x="3" y="77"/>
                      <a:pt x="6" y="80"/>
                      <a:pt x="7" y="77"/>
                    </a:cubicBezTo>
                    <a:cubicBezTo>
                      <a:pt x="7" y="75"/>
                      <a:pt x="8" y="72"/>
                      <a:pt x="11" y="76"/>
                    </a:cubicBezTo>
                    <a:cubicBezTo>
                      <a:pt x="12" y="77"/>
                      <a:pt x="13" y="78"/>
                      <a:pt x="14" y="78"/>
                    </a:cubicBezTo>
                    <a:cubicBezTo>
                      <a:pt x="15" y="77"/>
                      <a:pt x="18" y="77"/>
                      <a:pt x="20" y="75"/>
                    </a:cubicBezTo>
                    <a:cubicBezTo>
                      <a:pt x="23" y="72"/>
                      <a:pt x="19" y="69"/>
                      <a:pt x="16" y="66"/>
                    </a:cubicBezTo>
                    <a:close/>
                    <a:moveTo>
                      <a:pt x="81" y="95"/>
                    </a:moveTo>
                    <a:cubicBezTo>
                      <a:pt x="81" y="91"/>
                      <a:pt x="73" y="89"/>
                      <a:pt x="72" y="91"/>
                    </a:cubicBezTo>
                    <a:cubicBezTo>
                      <a:pt x="71" y="93"/>
                      <a:pt x="70" y="93"/>
                      <a:pt x="68" y="90"/>
                    </a:cubicBezTo>
                    <a:cubicBezTo>
                      <a:pt x="67" y="88"/>
                      <a:pt x="70" y="86"/>
                      <a:pt x="68" y="86"/>
                    </a:cubicBezTo>
                    <a:cubicBezTo>
                      <a:pt x="67" y="86"/>
                      <a:pt x="65" y="83"/>
                      <a:pt x="66" y="82"/>
                    </a:cubicBezTo>
                    <a:cubicBezTo>
                      <a:pt x="66" y="80"/>
                      <a:pt x="64" y="73"/>
                      <a:pt x="60" y="72"/>
                    </a:cubicBezTo>
                    <a:cubicBezTo>
                      <a:pt x="56" y="71"/>
                      <a:pt x="55" y="65"/>
                      <a:pt x="54" y="62"/>
                    </a:cubicBezTo>
                    <a:cubicBezTo>
                      <a:pt x="54" y="59"/>
                      <a:pt x="51" y="61"/>
                      <a:pt x="49" y="58"/>
                    </a:cubicBezTo>
                    <a:cubicBezTo>
                      <a:pt x="47" y="55"/>
                      <a:pt x="43" y="57"/>
                      <a:pt x="42" y="57"/>
                    </a:cubicBezTo>
                    <a:cubicBezTo>
                      <a:pt x="40" y="57"/>
                      <a:pt x="42" y="53"/>
                      <a:pt x="44" y="52"/>
                    </a:cubicBezTo>
                    <a:cubicBezTo>
                      <a:pt x="47" y="50"/>
                      <a:pt x="51" y="40"/>
                      <a:pt x="51" y="38"/>
                    </a:cubicBezTo>
                    <a:cubicBezTo>
                      <a:pt x="51" y="36"/>
                      <a:pt x="38" y="36"/>
                      <a:pt x="36" y="37"/>
                    </a:cubicBezTo>
                    <a:cubicBezTo>
                      <a:pt x="33" y="38"/>
                      <a:pt x="31" y="35"/>
                      <a:pt x="33" y="34"/>
                    </a:cubicBezTo>
                    <a:cubicBezTo>
                      <a:pt x="35" y="33"/>
                      <a:pt x="39" y="29"/>
                      <a:pt x="39" y="28"/>
                    </a:cubicBezTo>
                    <a:cubicBezTo>
                      <a:pt x="39" y="26"/>
                      <a:pt x="42" y="24"/>
                      <a:pt x="40" y="23"/>
                    </a:cubicBezTo>
                    <a:cubicBezTo>
                      <a:pt x="39" y="21"/>
                      <a:pt x="38" y="25"/>
                      <a:pt x="37" y="26"/>
                    </a:cubicBezTo>
                    <a:cubicBezTo>
                      <a:pt x="35" y="27"/>
                      <a:pt x="32" y="27"/>
                      <a:pt x="28" y="26"/>
                    </a:cubicBezTo>
                    <a:cubicBezTo>
                      <a:pt x="24" y="25"/>
                      <a:pt x="23" y="31"/>
                      <a:pt x="23" y="33"/>
                    </a:cubicBezTo>
                    <a:cubicBezTo>
                      <a:pt x="23" y="35"/>
                      <a:pt x="19" y="37"/>
                      <a:pt x="20" y="38"/>
                    </a:cubicBezTo>
                    <a:cubicBezTo>
                      <a:pt x="20" y="40"/>
                      <a:pt x="19" y="42"/>
                      <a:pt x="17" y="41"/>
                    </a:cubicBezTo>
                    <a:cubicBezTo>
                      <a:pt x="16" y="40"/>
                      <a:pt x="15" y="37"/>
                      <a:pt x="13" y="39"/>
                    </a:cubicBezTo>
                    <a:cubicBezTo>
                      <a:pt x="10" y="41"/>
                      <a:pt x="15" y="43"/>
                      <a:pt x="18" y="44"/>
                    </a:cubicBezTo>
                    <a:cubicBezTo>
                      <a:pt x="22" y="44"/>
                      <a:pt x="16" y="46"/>
                      <a:pt x="15" y="50"/>
                    </a:cubicBezTo>
                    <a:cubicBezTo>
                      <a:pt x="15" y="53"/>
                      <a:pt x="20" y="51"/>
                      <a:pt x="20" y="54"/>
                    </a:cubicBezTo>
                    <a:cubicBezTo>
                      <a:pt x="20" y="56"/>
                      <a:pt x="13" y="57"/>
                      <a:pt x="13" y="59"/>
                    </a:cubicBezTo>
                    <a:cubicBezTo>
                      <a:pt x="13" y="61"/>
                      <a:pt x="17" y="58"/>
                      <a:pt x="19" y="57"/>
                    </a:cubicBezTo>
                    <a:cubicBezTo>
                      <a:pt x="21" y="56"/>
                      <a:pt x="18" y="62"/>
                      <a:pt x="22" y="62"/>
                    </a:cubicBezTo>
                    <a:cubicBezTo>
                      <a:pt x="26" y="61"/>
                      <a:pt x="25" y="55"/>
                      <a:pt x="27" y="55"/>
                    </a:cubicBezTo>
                    <a:cubicBezTo>
                      <a:pt x="28" y="56"/>
                      <a:pt x="26" y="58"/>
                      <a:pt x="27" y="61"/>
                    </a:cubicBezTo>
                    <a:cubicBezTo>
                      <a:pt x="29" y="63"/>
                      <a:pt x="24" y="67"/>
                      <a:pt x="25" y="69"/>
                    </a:cubicBezTo>
                    <a:cubicBezTo>
                      <a:pt x="25" y="71"/>
                      <a:pt x="33" y="71"/>
                      <a:pt x="36" y="68"/>
                    </a:cubicBezTo>
                    <a:cubicBezTo>
                      <a:pt x="39" y="65"/>
                      <a:pt x="40" y="68"/>
                      <a:pt x="38" y="70"/>
                    </a:cubicBezTo>
                    <a:cubicBezTo>
                      <a:pt x="36" y="73"/>
                      <a:pt x="37" y="75"/>
                      <a:pt x="39" y="75"/>
                    </a:cubicBezTo>
                    <a:cubicBezTo>
                      <a:pt x="42" y="76"/>
                      <a:pt x="43" y="76"/>
                      <a:pt x="42" y="78"/>
                    </a:cubicBezTo>
                    <a:cubicBezTo>
                      <a:pt x="41" y="80"/>
                      <a:pt x="42" y="84"/>
                      <a:pt x="41" y="86"/>
                    </a:cubicBezTo>
                    <a:cubicBezTo>
                      <a:pt x="40" y="87"/>
                      <a:pt x="33" y="87"/>
                      <a:pt x="33" y="86"/>
                    </a:cubicBezTo>
                    <a:cubicBezTo>
                      <a:pt x="32" y="85"/>
                      <a:pt x="29" y="86"/>
                      <a:pt x="30" y="87"/>
                    </a:cubicBezTo>
                    <a:cubicBezTo>
                      <a:pt x="31" y="89"/>
                      <a:pt x="28" y="91"/>
                      <a:pt x="28" y="92"/>
                    </a:cubicBezTo>
                    <a:cubicBezTo>
                      <a:pt x="28" y="94"/>
                      <a:pt x="32" y="93"/>
                      <a:pt x="33" y="95"/>
                    </a:cubicBezTo>
                    <a:cubicBezTo>
                      <a:pt x="33" y="97"/>
                      <a:pt x="29" y="100"/>
                      <a:pt x="25" y="101"/>
                    </a:cubicBezTo>
                    <a:cubicBezTo>
                      <a:pt x="20" y="102"/>
                      <a:pt x="26" y="106"/>
                      <a:pt x="28" y="104"/>
                    </a:cubicBezTo>
                    <a:cubicBezTo>
                      <a:pt x="30" y="103"/>
                      <a:pt x="30" y="105"/>
                      <a:pt x="33" y="105"/>
                    </a:cubicBezTo>
                    <a:cubicBezTo>
                      <a:pt x="36" y="105"/>
                      <a:pt x="38" y="108"/>
                      <a:pt x="41" y="106"/>
                    </a:cubicBezTo>
                    <a:cubicBezTo>
                      <a:pt x="45" y="105"/>
                      <a:pt x="44" y="106"/>
                      <a:pt x="42" y="108"/>
                    </a:cubicBezTo>
                    <a:cubicBezTo>
                      <a:pt x="39" y="110"/>
                      <a:pt x="35" y="108"/>
                      <a:pt x="33" y="110"/>
                    </a:cubicBezTo>
                    <a:cubicBezTo>
                      <a:pt x="31" y="111"/>
                      <a:pt x="21" y="120"/>
                      <a:pt x="23" y="122"/>
                    </a:cubicBezTo>
                    <a:cubicBezTo>
                      <a:pt x="24" y="124"/>
                      <a:pt x="25" y="120"/>
                      <a:pt x="29" y="119"/>
                    </a:cubicBezTo>
                    <a:cubicBezTo>
                      <a:pt x="32" y="117"/>
                      <a:pt x="33" y="120"/>
                      <a:pt x="35" y="120"/>
                    </a:cubicBezTo>
                    <a:cubicBezTo>
                      <a:pt x="37" y="120"/>
                      <a:pt x="37" y="116"/>
                      <a:pt x="38" y="117"/>
                    </a:cubicBezTo>
                    <a:cubicBezTo>
                      <a:pt x="40" y="117"/>
                      <a:pt x="41" y="115"/>
                      <a:pt x="44" y="116"/>
                    </a:cubicBezTo>
                    <a:cubicBezTo>
                      <a:pt x="47" y="116"/>
                      <a:pt x="49" y="115"/>
                      <a:pt x="50" y="114"/>
                    </a:cubicBezTo>
                    <a:cubicBezTo>
                      <a:pt x="52" y="113"/>
                      <a:pt x="56" y="116"/>
                      <a:pt x="57" y="115"/>
                    </a:cubicBezTo>
                    <a:cubicBezTo>
                      <a:pt x="58" y="115"/>
                      <a:pt x="63" y="114"/>
                      <a:pt x="66" y="114"/>
                    </a:cubicBezTo>
                    <a:cubicBezTo>
                      <a:pt x="68" y="114"/>
                      <a:pt x="75" y="111"/>
                      <a:pt x="77" y="109"/>
                    </a:cubicBezTo>
                    <a:cubicBezTo>
                      <a:pt x="79" y="107"/>
                      <a:pt x="76" y="107"/>
                      <a:pt x="73" y="107"/>
                    </a:cubicBezTo>
                    <a:cubicBezTo>
                      <a:pt x="71" y="108"/>
                      <a:pt x="72" y="105"/>
                      <a:pt x="74" y="103"/>
                    </a:cubicBezTo>
                    <a:cubicBezTo>
                      <a:pt x="77" y="100"/>
                      <a:pt x="81" y="99"/>
                      <a:pt x="81" y="95"/>
                    </a:cubicBezTo>
                    <a:close/>
                    <a:moveTo>
                      <a:pt x="9" y="35"/>
                    </a:moveTo>
                    <a:cubicBezTo>
                      <a:pt x="13" y="35"/>
                      <a:pt x="16" y="30"/>
                      <a:pt x="15" y="28"/>
                    </a:cubicBezTo>
                    <a:cubicBezTo>
                      <a:pt x="13" y="27"/>
                      <a:pt x="7" y="35"/>
                      <a:pt x="9" y="35"/>
                    </a:cubicBezTo>
                    <a:close/>
                    <a:moveTo>
                      <a:pt x="55" y="10"/>
                    </a:moveTo>
                    <a:cubicBezTo>
                      <a:pt x="57" y="7"/>
                      <a:pt x="60" y="0"/>
                      <a:pt x="57" y="1"/>
                    </a:cubicBezTo>
                    <a:cubicBezTo>
                      <a:pt x="54" y="1"/>
                      <a:pt x="54" y="10"/>
                      <a:pt x="55" y="1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5" name="Freeform 141">
                <a:extLst>
                  <a:ext uri="{FF2B5EF4-FFF2-40B4-BE49-F238E27FC236}">
                    <a16:creationId xmlns:a16="http://schemas.microsoft.com/office/drawing/2014/main" id="{31795529-F622-401C-9CF7-456C1DCE1249}"/>
                  </a:ext>
                </a:extLst>
              </p:cNvPr>
              <p:cNvSpPr>
                <a:spLocks noEditPoints="1"/>
              </p:cNvSpPr>
              <p:nvPr/>
            </p:nvSpPr>
            <p:spPr bwMode="auto">
              <a:xfrm>
                <a:off x="5072791" y="2866441"/>
                <a:ext cx="87831" cy="82812"/>
              </a:xfrm>
              <a:custGeom>
                <a:avLst/>
                <a:gdLst>
                  <a:gd name="T0" fmla="*/ 19 w 38"/>
                  <a:gd name="T1" fmla="*/ 13 h 36"/>
                  <a:gd name="T2" fmla="*/ 19 w 38"/>
                  <a:gd name="T3" fmla="*/ 8 h 36"/>
                  <a:gd name="T4" fmla="*/ 20 w 38"/>
                  <a:gd name="T5" fmla="*/ 1 h 36"/>
                  <a:gd name="T6" fmla="*/ 14 w 38"/>
                  <a:gd name="T7" fmla="*/ 4 h 36"/>
                  <a:gd name="T8" fmla="*/ 9 w 38"/>
                  <a:gd name="T9" fmla="*/ 6 h 36"/>
                  <a:gd name="T10" fmla="*/ 10 w 38"/>
                  <a:gd name="T11" fmla="*/ 10 h 36"/>
                  <a:gd name="T12" fmla="*/ 5 w 38"/>
                  <a:gd name="T13" fmla="*/ 8 h 36"/>
                  <a:gd name="T14" fmla="*/ 1 w 38"/>
                  <a:gd name="T15" fmla="*/ 13 h 36"/>
                  <a:gd name="T16" fmla="*/ 1 w 38"/>
                  <a:gd name="T17" fmla="*/ 23 h 36"/>
                  <a:gd name="T18" fmla="*/ 4 w 38"/>
                  <a:gd name="T19" fmla="*/ 30 h 36"/>
                  <a:gd name="T20" fmla="*/ 5 w 38"/>
                  <a:gd name="T21" fmla="*/ 33 h 36"/>
                  <a:gd name="T22" fmla="*/ 13 w 38"/>
                  <a:gd name="T23" fmla="*/ 34 h 36"/>
                  <a:gd name="T24" fmla="*/ 16 w 38"/>
                  <a:gd name="T25" fmla="*/ 34 h 36"/>
                  <a:gd name="T26" fmla="*/ 12 w 38"/>
                  <a:gd name="T27" fmla="*/ 30 h 36"/>
                  <a:gd name="T28" fmla="*/ 17 w 38"/>
                  <a:gd name="T29" fmla="*/ 30 h 36"/>
                  <a:gd name="T30" fmla="*/ 22 w 38"/>
                  <a:gd name="T31" fmla="*/ 30 h 36"/>
                  <a:gd name="T32" fmla="*/ 19 w 38"/>
                  <a:gd name="T33" fmla="*/ 25 h 36"/>
                  <a:gd name="T34" fmla="*/ 16 w 38"/>
                  <a:gd name="T35" fmla="*/ 25 h 36"/>
                  <a:gd name="T36" fmla="*/ 18 w 38"/>
                  <a:gd name="T37" fmla="*/ 20 h 36"/>
                  <a:gd name="T38" fmla="*/ 23 w 38"/>
                  <a:gd name="T39" fmla="*/ 17 h 36"/>
                  <a:gd name="T40" fmla="*/ 19 w 38"/>
                  <a:gd name="T41" fmla="*/ 13 h 36"/>
                  <a:gd name="T42" fmla="*/ 37 w 38"/>
                  <a:gd name="T43" fmla="*/ 20 h 36"/>
                  <a:gd name="T44" fmla="*/ 35 w 38"/>
                  <a:gd name="T45" fmla="*/ 22 h 36"/>
                  <a:gd name="T46" fmla="*/ 32 w 38"/>
                  <a:gd name="T47" fmla="*/ 20 h 36"/>
                  <a:gd name="T48" fmla="*/ 27 w 38"/>
                  <a:gd name="T49" fmla="*/ 23 h 36"/>
                  <a:gd name="T50" fmla="*/ 30 w 38"/>
                  <a:gd name="T51" fmla="*/ 30 h 36"/>
                  <a:gd name="T52" fmla="*/ 27 w 38"/>
                  <a:gd name="T53" fmla="*/ 32 h 36"/>
                  <a:gd name="T54" fmla="*/ 30 w 38"/>
                  <a:gd name="T55" fmla="*/ 36 h 36"/>
                  <a:gd name="T56" fmla="*/ 35 w 38"/>
                  <a:gd name="T57" fmla="*/ 29 h 36"/>
                  <a:gd name="T58" fmla="*/ 37 w 38"/>
                  <a:gd name="T5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36">
                    <a:moveTo>
                      <a:pt x="19" y="13"/>
                    </a:moveTo>
                    <a:cubicBezTo>
                      <a:pt x="18" y="13"/>
                      <a:pt x="18" y="9"/>
                      <a:pt x="19" y="8"/>
                    </a:cubicBezTo>
                    <a:cubicBezTo>
                      <a:pt x="20" y="6"/>
                      <a:pt x="21" y="2"/>
                      <a:pt x="20" y="1"/>
                    </a:cubicBezTo>
                    <a:cubicBezTo>
                      <a:pt x="19" y="0"/>
                      <a:pt x="14" y="1"/>
                      <a:pt x="14" y="4"/>
                    </a:cubicBezTo>
                    <a:cubicBezTo>
                      <a:pt x="14" y="7"/>
                      <a:pt x="10" y="6"/>
                      <a:pt x="9" y="6"/>
                    </a:cubicBezTo>
                    <a:cubicBezTo>
                      <a:pt x="8" y="7"/>
                      <a:pt x="11" y="9"/>
                      <a:pt x="10" y="10"/>
                    </a:cubicBezTo>
                    <a:cubicBezTo>
                      <a:pt x="8" y="11"/>
                      <a:pt x="8" y="8"/>
                      <a:pt x="5" y="8"/>
                    </a:cubicBezTo>
                    <a:cubicBezTo>
                      <a:pt x="3" y="7"/>
                      <a:pt x="2" y="11"/>
                      <a:pt x="1" y="13"/>
                    </a:cubicBezTo>
                    <a:cubicBezTo>
                      <a:pt x="0" y="15"/>
                      <a:pt x="1" y="20"/>
                      <a:pt x="1" y="23"/>
                    </a:cubicBezTo>
                    <a:cubicBezTo>
                      <a:pt x="1" y="25"/>
                      <a:pt x="5" y="27"/>
                      <a:pt x="4" y="30"/>
                    </a:cubicBezTo>
                    <a:cubicBezTo>
                      <a:pt x="4" y="31"/>
                      <a:pt x="4" y="32"/>
                      <a:pt x="5" y="33"/>
                    </a:cubicBezTo>
                    <a:cubicBezTo>
                      <a:pt x="8" y="33"/>
                      <a:pt x="11" y="33"/>
                      <a:pt x="13" y="34"/>
                    </a:cubicBezTo>
                    <a:cubicBezTo>
                      <a:pt x="13" y="34"/>
                      <a:pt x="14" y="34"/>
                      <a:pt x="16" y="34"/>
                    </a:cubicBezTo>
                    <a:cubicBezTo>
                      <a:pt x="15" y="32"/>
                      <a:pt x="12" y="31"/>
                      <a:pt x="12" y="30"/>
                    </a:cubicBezTo>
                    <a:cubicBezTo>
                      <a:pt x="13" y="28"/>
                      <a:pt x="15" y="29"/>
                      <a:pt x="17" y="30"/>
                    </a:cubicBezTo>
                    <a:cubicBezTo>
                      <a:pt x="18" y="32"/>
                      <a:pt x="22" y="32"/>
                      <a:pt x="22" y="30"/>
                    </a:cubicBezTo>
                    <a:cubicBezTo>
                      <a:pt x="22" y="29"/>
                      <a:pt x="22" y="24"/>
                      <a:pt x="19" y="25"/>
                    </a:cubicBezTo>
                    <a:cubicBezTo>
                      <a:pt x="17" y="26"/>
                      <a:pt x="17" y="26"/>
                      <a:pt x="16" y="25"/>
                    </a:cubicBezTo>
                    <a:cubicBezTo>
                      <a:pt x="15" y="24"/>
                      <a:pt x="17" y="22"/>
                      <a:pt x="18" y="20"/>
                    </a:cubicBezTo>
                    <a:cubicBezTo>
                      <a:pt x="19" y="18"/>
                      <a:pt x="23" y="19"/>
                      <a:pt x="23" y="17"/>
                    </a:cubicBezTo>
                    <a:cubicBezTo>
                      <a:pt x="24" y="15"/>
                      <a:pt x="20" y="14"/>
                      <a:pt x="19" y="13"/>
                    </a:cubicBezTo>
                    <a:close/>
                    <a:moveTo>
                      <a:pt x="37" y="20"/>
                    </a:moveTo>
                    <a:cubicBezTo>
                      <a:pt x="36" y="20"/>
                      <a:pt x="36" y="22"/>
                      <a:pt x="35" y="22"/>
                    </a:cubicBezTo>
                    <a:cubicBezTo>
                      <a:pt x="33" y="23"/>
                      <a:pt x="32" y="18"/>
                      <a:pt x="32" y="20"/>
                    </a:cubicBezTo>
                    <a:cubicBezTo>
                      <a:pt x="31" y="23"/>
                      <a:pt x="29" y="19"/>
                      <a:pt x="27" y="23"/>
                    </a:cubicBezTo>
                    <a:cubicBezTo>
                      <a:pt x="24" y="26"/>
                      <a:pt x="28" y="29"/>
                      <a:pt x="30" y="30"/>
                    </a:cubicBezTo>
                    <a:cubicBezTo>
                      <a:pt x="31" y="31"/>
                      <a:pt x="30" y="33"/>
                      <a:pt x="27" y="32"/>
                    </a:cubicBezTo>
                    <a:cubicBezTo>
                      <a:pt x="25" y="32"/>
                      <a:pt x="27" y="35"/>
                      <a:pt x="30" y="36"/>
                    </a:cubicBezTo>
                    <a:cubicBezTo>
                      <a:pt x="32" y="36"/>
                      <a:pt x="36" y="31"/>
                      <a:pt x="35" y="29"/>
                    </a:cubicBezTo>
                    <a:cubicBezTo>
                      <a:pt x="35" y="28"/>
                      <a:pt x="38" y="21"/>
                      <a:pt x="37" y="2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6" name="Freeform 142">
                <a:extLst>
                  <a:ext uri="{FF2B5EF4-FFF2-40B4-BE49-F238E27FC236}">
                    <a16:creationId xmlns:a16="http://schemas.microsoft.com/office/drawing/2014/main" id="{AE144B3B-0C52-4B81-9615-B8897E890474}"/>
                  </a:ext>
                </a:extLst>
              </p:cNvPr>
              <p:cNvSpPr>
                <a:spLocks noEditPoints="1"/>
              </p:cNvSpPr>
              <p:nvPr/>
            </p:nvSpPr>
            <p:spPr bwMode="auto">
              <a:xfrm>
                <a:off x="5133018" y="2525155"/>
                <a:ext cx="229615" cy="406531"/>
              </a:xfrm>
              <a:custGeom>
                <a:avLst/>
                <a:gdLst>
                  <a:gd name="T0" fmla="*/ 98 w 100"/>
                  <a:gd name="T1" fmla="*/ 38 h 176"/>
                  <a:gd name="T2" fmla="*/ 96 w 100"/>
                  <a:gd name="T3" fmla="*/ 24 h 176"/>
                  <a:gd name="T4" fmla="*/ 84 w 100"/>
                  <a:gd name="T5" fmla="*/ 9 h 176"/>
                  <a:gd name="T6" fmla="*/ 70 w 100"/>
                  <a:gd name="T7" fmla="*/ 8 h 176"/>
                  <a:gd name="T8" fmla="*/ 56 w 100"/>
                  <a:gd name="T9" fmla="*/ 8 h 176"/>
                  <a:gd name="T10" fmla="*/ 48 w 100"/>
                  <a:gd name="T11" fmla="*/ 16 h 176"/>
                  <a:gd name="T12" fmla="*/ 40 w 100"/>
                  <a:gd name="T13" fmla="*/ 27 h 176"/>
                  <a:gd name="T14" fmla="*/ 34 w 100"/>
                  <a:gd name="T15" fmla="*/ 37 h 176"/>
                  <a:gd name="T16" fmla="*/ 26 w 100"/>
                  <a:gd name="T17" fmla="*/ 43 h 176"/>
                  <a:gd name="T18" fmla="*/ 21 w 100"/>
                  <a:gd name="T19" fmla="*/ 61 h 176"/>
                  <a:gd name="T20" fmla="*/ 22 w 100"/>
                  <a:gd name="T21" fmla="*/ 70 h 176"/>
                  <a:gd name="T22" fmla="*/ 9 w 100"/>
                  <a:gd name="T23" fmla="*/ 75 h 176"/>
                  <a:gd name="T24" fmla="*/ 8 w 100"/>
                  <a:gd name="T25" fmla="*/ 91 h 176"/>
                  <a:gd name="T26" fmla="*/ 13 w 100"/>
                  <a:gd name="T27" fmla="*/ 105 h 176"/>
                  <a:gd name="T28" fmla="*/ 11 w 100"/>
                  <a:gd name="T29" fmla="*/ 113 h 176"/>
                  <a:gd name="T30" fmla="*/ 6 w 100"/>
                  <a:gd name="T31" fmla="*/ 122 h 176"/>
                  <a:gd name="T32" fmla="*/ 3 w 100"/>
                  <a:gd name="T33" fmla="*/ 134 h 176"/>
                  <a:gd name="T34" fmla="*/ 0 w 100"/>
                  <a:gd name="T35" fmla="*/ 134 h 176"/>
                  <a:gd name="T36" fmla="*/ 6 w 100"/>
                  <a:gd name="T37" fmla="*/ 151 h 176"/>
                  <a:gd name="T38" fmla="*/ 12 w 100"/>
                  <a:gd name="T39" fmla="*/ 164 h 176"/>
                  <a:gd name="T40" fmla="*/ 15 w 100"/>
                  <a:gd name="T41" fmla="*/ 175 h 176"/>
                  <a:gd name="T42" fmla="*/ 24 w 100"/>
                  <a:gd name="T43" fmla="*/ 170 h 176"/>
                  <a:gd name="T44" fmla="*/ 33 w 100"/>
                  <a:gd name="T45" fmla="*/ 167 h 176"/>
                  <a:gd name="T46" fmla="*/ 41 w 100"/>
                  <a:gd name="T47" fmla="*/ 164 h 176"/>
                  <a:gd name="T48" fmla="*/ 42 w 100"/>
                  <a:gd name="T49" fmla="*/ 157 h 176"/>
                  <a:gd name="T50" fmla="*/ 43 w 100"/>
                  <a:gd name="T51" fmla="*/ 140 h 176"/>
                  <a:gd name="T52" fmla="*/ 55 w 100"/>
                  <a:gd name="T53" fmla="*/ 128 h 176"/>
                  <a:gd name="T54" fmla="*/ 52 w 100"/>
                  <a:gd name="T55" fmla="*/ 113 h 176"/>
                  <a:gd name="T56" fmla="*/ 46 w 100"/>
                  <a:gd name="T57" fmla="*/ 103 h 176"/>
                  <a:gd name="T58" fmla="*/ 51 w 100"/>
                  <a:gd name="T59" fmla="*/ 89 h 176"/>
                  <a:gd name="T60" fmla="*/ 60 w 100"/>
                  <a:gd name="T61" fmla="*/ 79 h 176"/>
                  <a:gd name="T62" fmla="*/ 80 w 100"/>
                  <a:gd name="T63" fmla="*/ 65 h 176"/>
                  <a:gd name="T64" fmla="*/ 82 w 100"/>
                  <a:gd name="T65" fmla="*/ 51 h 176"/>
                  <a:gd name="T66" fmla="*/ 96 w 100"/>
                  <a:gd name="T67" fmla="*/ 46 h 176"/>
                  <a:gd name="T68" fmla="*/ 99 w 100"/>
                  <a:gd name="T69" fmla="*/ 42 h 176"/>
                  <a:gd name="T70" fmla="*/ 54 w 100"/>
                  <a:gd name="T71" fmla="*/ 1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6">
                    <a:moveTo>
                      <a:pt x="99" y="42"/>
                    </a:moveTo>
                    <a:cubicBezTo>
                      <a:pt x="98" y="41"/>
                      <a:pt x="96" y="38"/>
                      <a:pt x="98" y="38"/>
                    </a:cubicBezTo>
                    <a:cubicBezTo>
                      <a:pt x="100" y="38"/>
                      <a:pt x="100" y="32"/>
                      <a:pt x="98" y="31"/>
                    </a:cubicBezTo>
                    <a:cubicBezTo>
                      <a:pt x="96" y="30"/>
                      <a:pt x="98" y="25"/>
                      <a:pt x="96" y="24"/>
                    </a:cubicBezTo>
                    <a:cubicBezTo>
                      <a:pt x="94" y="23"/>
                      <a:pt x="95" y="19"/>
                      <a:pt x="96" y="16"/>
                    </a:cubicBezTo>
                    <a:cubicBezTo>
                      <a:pt x="96" y="13"/>
                      <a:pt x="89" y="11"/>
                      <a:pt x="84" y="9"/>
                    </a:cubicBezTo>
                    <a:cubicBezTo>
                      <a:pt x="80" y="7"/>
                      <a:pt x="78" y="4"/>
                      <a:pt x="75" y="2"/>
                    </a:cubicBezTo>
                    <a:cubicBezTo>
                      <a:pt x="71" y="0"/>
                      <a:pt x="70" y="5"/>
                      <a:pt x="70" y="8"/>
                    </a:cubicBezTo>
                    <a:cubicBezTo>
                      <a:pt x="70" y="11"/>
                      <a:pt x="67" y="12"/>
                      <a:pt x="65" y="10"/>
                    </a:cubicBezTo>
                    <a:cubicBezTo>
                      <a:pt x="63" y="8"/>
                      <a:pt x="60" y="10"/>
                      <a:pt x="56" y="8"/>
                    </a:cubicBezTo>
                    <a:cubicBezTo>
                      <a:pt x="53" y="7"/>
                      <a:pt x="55" y="12"/>
                      <a:pt x="55" y="14"/>
                    </a:cubicBezTo>
                    <a:cubicBezTo>
                      <a:pt x="55" y="16"/>
                      <a:pt x="51" y="16"/>
                      <a:pt x="48" y="16"/>
                    </a:cubicBezTo>
                    <a:cubicBezTo>
                      <a:pt x="46" y="16"/>
                      <a:pt x="42" y="18"/>
                      <a:pt x="42" y="21"/>
                    </a:cubicBezTo>
                    <a:cubicBezTo>
                      <a:pt x="42" y="24"/>
                      <a:pt x="39" y="25"/>
                      <a:pt x="40" y="27"/>
                    </a:cubicBezTo>
                    <a:cubicBezTo>
                      <a:pt x="41" y="28"/>
                      <a:pt x="40" y="30"/>
                      <a:pt x="38" y="31"/>
                    </a:cubicBezTo>
                    <a:cubicBezTo>
                      <a:pt x="37" y="32"/>
                      <a:pt x="35" y="36"/>
                      <a:pt x="34" y="37"/>
                    </a:cubicBezTo>
                    <a:cubicBezTo>
                      <a:pt x="33" y="38"/>
                      <a:pt x="35" y="40"/>
                      <a:pt x="32" y="42"/>
                    </a:cubicBezTo>
                    <a:cubicBezTo>
                      <a:pt x="30" y="43"/>
                      <a:pt x="27" y="42"/>
                      <a:pt x="26" y="43"/>
                    </a:cubicBezTo>
                    <a:cubicBezTo>
                      <a:pt x="25" y="44"/>
                      <a:pt x="26" y="47"/>
                      <a:pt x="26" y="50"/>
                    </a:cubicBezTo>
                    <a:cubicBezTo>
                      <a:pt x="26" y="54"/>
                      <a:pt x="23" y="58"/>
                      <a:pt x="21" y="61"/>
                    </a:cubicBezTo>
                    <a:cubicBezTo>
                      <a:pt x="18" y="64"/>
                      <a:pt x="21" y="65"/>
                      <a:pt x="22" y="65"/>
                    </a:cubicBezTo>
                    <a:cubicBezTo>
                      <a:pt x="24" y="65"/>
                      <a:pt x="24" y="67"/>
                      <a:pt x="22" y="70"/>
                    </a:cubicBezTo>
                    <a:cubicBezTo>
                      <a:pt x="21" y="72"/>
                      <a:pt x="19" y="70"/>
                      <a:pt x="17" y="70"/>
                    </a:cubicBezTo>
                    <a:cubicBezTo>
                      <a:pt x="16" y="70"/>
                      <a:pt x="11" y="71"/>
                      <a:pt x="9" y="75"/>
                    </a:cubicBezTo>
                    <a:cubicBezTo>
                      <a:pt x="7" y="79"/>
                      <a:pt x="8" y="81"/>
                      <a:pt x="8" y="83"/>
                    </a:cubicBezTo>
                    <a:cubicBezTo>
                      <a:pt x="9" y="85"/>
                      <a:pt x="6" y="87"/>
                      <a:pt x="8" y="91"/>
                    </a:cubicBezTo>
                    <a:cubicBezTo>
                      <a:pt x="10" y="95"/>
                      <a:pt x="8" y="96"/>
                      <a:pt x="8" y="99"/>
                    </a:cubicBezTo>
                    <a:cubicBezTo>
                      <a:pt x="8" y="102"/>
                      <a:pt x="13" y="102"/>
                      <a:pt x="13" y="105"/>
                    </a:cubicBezTo>
                    <a:cubicBezTo>
                      <a:pt x="14" y="108"/>
                      <a:pt x="12" y="109"/>
                      <a:pt x="10" y="109"/>
                    </a:cubicBezTo>
                    <a:cubicBezTo>
                      <a:pt x="9" y="109"/>
                      <a:pt x="9" y="112"/>
                      <a:pt x="11" y="113"/>
                    </a:cubicBezTo>
                    <a:cubicBezTo>
                      <a:pt x="12" y="113"/>
                      <a:pt x="12" y="119"/>
                      <a:pt x="11" y="120"/>
                    </a:cubicBezTo>
                    <a:cubicBezTo>
                      <a:pt x="10" y="122"/>
                      <a:pt x="5" y="120"/>
                      <a:pt x="6" y="122"/>
                    </a:cubicBezTo>
                    <a:cubicBezTo>
                      <a:pt x="6" y="124"/>
                      <a:pt x="5" y="127"/>
                      <a:pt x="5" y="129"/>
                    </a:cubicBezTo>
                    <a:cubicBezTo>
                      <a:pt x="5" y="130"/>
                      <a:pt x="4" y="135"/>
                      <a:pt x="3" y="134"/>
                    </a:cubicBezTo>
                    <a:cubicBezTo>
                      <a:pt x="2" y="134"/>
                      <a:pt x="1" y="134"/>
                      <a:pt x="0" y="134"/>
                    </a:cubicBezTo>
                    <a:cubicBezTo>
                      <a:pt x="0" y="134"/>
                      <a:pt x="0" y="134"/>
                      <a:pt x="0" y="134"/>
                    </a:cubicBezTo>
                    <a:cubicBezTo>
                      <a:pt x="0" y="137"/>
                      <a:pt x="1" y="140"/>
                      <a:pt x="4" y="143"/>
                    </a:cubicBezTo>
                    <a:cubicBezTo>
                      <a:pt x="6" y="145"/>
                      <a:pt x="4" y="148"/>
                      <a:pt x="6" y="151"/>
                    </a:cubicBezTo>
                    <a:cubicBezTo>
                      <a:pt x="9" y="154"/>
                      <a:pt x="8" y="156"/>
                      <a:pt x="11" y="158"/>
                    </a:cubicBezTo>
                    <a:cubicBezTo>
                      <a:pt x="13" y="160"/>
                      <a:pt x="13" y="161"/>
                      <a:pt x="12" y="164"/>
                    </a:cubicBezTo>
                    <a:cubicBezTo>
                      <a:pt x="11" y="167"/>
                      <a:pt x="14" y="166"/>
                      <a:pt x="14" y="168"/>
                    </a:cubicBezTo>
                    <a:cubicBezTo>
                      <a:pt x="15" y="170"/>
                      <a:pt x="14" y="173"/>
                      <a:pt x="15" y="175"/>
                    </a:cubicBezTo>
                    <a:cubicBezTo>
                      <a:pt x="15" y="176"/>
                      <a:pt x="17" y="175"/>
                      <a:pt x="21" y="175"/>
                    </a:cubicBezTo>
                    <a:cubicBezTo>
                      <a:pt x="25" y="174"/>
                      <a:pt x="24" y="172"/>
                      <a:pt x="24" y="170"/>
                    </a:cubicBezTo>
                    <a:cubicBezTo>
                      <a:pt x="24" y="168"/>
                      <a:pt x="26" y="169"/>
                      <a:pt x="26" y="167"/>
                    </a:cubicBezTo>
                    <a:cubicBezTo>
                      <a:pt x="27" y="166"/>
                      <a:pt x="30" y="165"/>
                      <a:pt x="33" y="167"/>
                    </a:cubicBezTo>
                    <a:cubicBezTo>
                      <a:pt x="36" y="168"/>
                      <a:pt x="37" y="166"/>
                      <a:pt x="38" y="163"/>
                    </a:cubicBezTo>
                    <a:cubicBezTo>
                      <a:pt x="38" y="160"/>
                      <a:pt x="40" y="163"/>
                      <a:pt x="41" y="164"/>
                    </a:cubicBezTo>
                    <a:cubicBezTo>
                      <a:pt x="41" y="165"/>
                      <a:pt x="44" y="160"/>
                      <a:pt x="45" y="156"/>
                    </a:cubicBezTo>
                    <a:cubicBezTo>
                      <a:pt x="46" y="153"/>
                      <a:pt x="45" y="154"/>
                      <a:pt x="42" y="157"/>
                    </a:cubicBezTo>
                    <a:cubicBezTo>
                      <a:pt x="39" y="160"/>
                      <a:pt x="41" y="154"/>
                      <a:pt x="42" y="151"/>
                    </a:cubicBezTo>
                    <a:cubicBezTo>
                      <a:pt x="43" y="149"/>
                      <a:pt x="43" y="142"/>
                      <a:pt x="43" y="140"/>
                    </a:cubicBezTo>
                    <a:cubicBezTo>
                      <a:pt x="44" y="138"/>
                      <a:pt x="44" y="136"/>
                      <a:pt x="48" y="135"/>
                    </a:cubicBezTo>
                    <a:cubicBezTo>
                      <a:pt x="51" y="134"/>
                      <a:pt x="56" y="130"/>
                      <a:pt x="55" y="128"/>
                    </a:cubicBezTo>
                    <a:cubicBezTo>
                      <a:pt x="54" y="127"/>
                      <a:pt x="60" y="124"/>
                      <a:pt x="60" y="122"/>
                    </a:cubicBezTo>
                    <a:cubicBezTo>
                      <a:pt x="60" y="120"/>
                      <a:pt x="54" y="114"/>
                      <a:pt x="52" y="113"/>
                    </a:cubicBezTo>
                    <a:cubicBezTo>
                      <a:pt x="50" y="112"/>
                      <a:pt x="46" y="113"/>
                      <a:pt x="47" y="112"/>
                    </a:cubicBezTo>
                    <a:cubicBezTo>
                      <a:pt x="47" y="110"/>
                      <a:pt x="46" y="105"/>
                      <a:pt x="46" y="103"/>
                    </a:cubicBezTo>
                    <a:cubicBezTo>
                      <a:pt x="45" y="100"/>
                      <a:pt x="49" y="97"/>
                      <a:pt x="49" y="95"/>
                    </a:cubicBezTo>
                    <a:cubicBezTo>
                      <a:pt x="49" y="92"/>
                      <a:pt x="48" y="90"/>
                      <a:pt x="51" y="89"/>
                    </a:cubicBezTo>
                    <a:cubicBezTo>
                      <a:pt x="53" y="88"/>
                      <a:pt x="52" y="86"/>
                      <a:pt x="55" y="85"/>
                    </a:cubicBezTo>
                    <a:cubicBezTo>
                      <a:pt x="58" y="84"/>
                      <a:pt x="57" y="80"/>
                      <a:pt x="60" y="79"/>
                    </a:cubicBezTo>
                    <a:cubicBezTo>
                      <a:pt x="63" y="77"/>
                      <a:pt x="64" y="76"/>
                      <a:pt x="68" y="74"/>
                    </a:cubicBezTo>
                    <a:cubicBezTo>
                      <a:pt x="72" y="72"/>
                      <a:pt x="79" y="68"/>
                      <a:pt x="80" y="65"/>
                    </a:cubicBezTo>
                    <a:cubicBezTo>
                      <a:pt x="81" y="63"/>
                      <a:pt x="76" y="60"/>
                      <a:pt x="79" y="57"/>
                    </a:cubicBezTo>
                    <a:cubicBezTo>
                      <a:pt x="83" y="55"/>
                      <a:pt x="80" y="52"/>
                      <a:pt x="82" y="51"/>
                    </a:cubicBezTo>
                    <a:cubicBezTo>
                      <a:pt x="85" y="50"/>
                      <a:pt x="86" y="49"/>
                      <a:pt x="88" y="47"/>
                    </a:cubicBezTo>
                    <a:cubicBezTo>
                      <a:pt x="89" y="45"/>
                      <a:pt x="92" y="46"/>
                      <a:pt x="96" y="46"/>
                    </a:cubicBezTo>
                    <a:cubicBezTo>
                      <a:pt x="98" y="46"/>
                      <a:pt x="99" y="46"/>
                      <a:pt x="100" y="46"/>
                    </a:cubicBezTo>
                    <a:cubicBezTo>
                      <a:pt x="100" y="44"/>
                      <a:pt x="100" y="43"/>
                      <a:pt x="99" y="42"/>
                    </a:cubicBezTo>
                    <a:close/>
                    <a:moveTo>
                      <a:pt x="59" y="147"/>
                    </a:moveTo>
                    <a:cubicBezTo>
                      <a:pt x="55" y="147"/>
                      <a:pt x="52" y="156"/>
                      <a:pt x="54" y="157"/>
                    </a:cubicBezTo>
                    <a:cubicBezTo>
                      <a:pt x="55" y="158"/>
                      <a:pt x="64" y="146"/>
                      <a:pt x="59" y="14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7" name="Freeform 143">
                <a:extLst>
                  <a:ext uri="{FF2B5EF4-FFF2-40B4-BE49-F238E27FC236}">
                    <a16:creationId xmlns:a16="http://schemas.microsoft.com/office/drawing/2014/main" id="{7904690B-6F3D-437D-8A96-FDEE2EC89F52}"/>
                  </a:ext>
                </a:extLst>
              </p:cNvPr>
              <p:cNvSpPr>
                <a:spLocks noEditPoints="1"/>
              </p:cNvSpPr>
              <p:nvPr/>
            </p:nvSpPr>
            <p:spPr bwMode="auto">
              <a:xfrm>
                <a:off x="5323736" y="2813742"/>
                <a:ext cx="115435" cy="55208"/>
              </a:xfrm>
              <a:custGeom>
                <a:avLst/>
                <a:gdLst>
                  <a:gd name="T0" fmla="*/ 47 w 50"/>
                  <a:gd name="T1" fmla="*/ 6 h 24"/>
                  <a:gd name="T2" fmla="*/ 48 w 50"/>
                  <a:gd name="T3" fmla="*/ 1 h 24"/>
                  <a:gd name="T4" fmla="*/ 46 w 50"/>
                  <a:gd name="T5" fmla="*/ 2 h 24"/>
                  <a:gd name="T6" fmla="*/ 31 w 50"/>
                  <a:gd name="T7" fmla="*/ 0 h 24"/>
                  <a:gd name="T8" fmla="*/ 16 w 50"/>
                  <a:gd name="T9" fmla="*/ 3 h 24"/>
                  <a:gd name="T10" fmla="*/ 11 w 50"/>
                  <a:gd name="T11" fmla="*/ 8 h 24"/>
                  <a:gd name="T12" fmla="*/ 13 w 50"/>
                  <a:gd name="T13" fmla="*/ 13 h 24"/>
                  <a:gd name="T14" fmla="*/ 18 w 50"/>
                  <a:gd name="T15" fmla="*/ 16 h 24"/>
                  <a:gd name="T16" fmla="*/ 19 w 50"/>
                  <a:gd name="T17" fmla="*/ 19 h 24"/>
                  <a:gd name="T18" fmla="*/ 19 w 50"/>
                  <a:gd name="T19" fmla="*/ 19 h 24"/>
                  <a:gd name="T20" fmla="*/ 28 w 50"/>
                  <a:gd name="T21" fmla="*/ 19 h 24"/>
                  <a:gd name="T22" fmla="*/ 36 w 50"/>
                  <a:gd name="T23" fmla="*/ 24 h 24"/>
                  <a:gd name="T24" fmla="*/ 44 w 50"/>
                  <a:gd name="T25" fmla="*/ 24 h 24"/>
                  <a:gd name="T26" fmla="*/ 44 w 50"/>
                  <a:gd name="T27" fmla="*/ 22 h 24"/>
                  <a:gd name="T28" fmla="*/ 46 w 50"/>
                  <a:gd name="T29" fmla="*/ 19 h 24"/>
                  <a:gd name="T30" fmla="*/ 44 w 50"/>
                  <a:gd name="T31" fmla="*/ 15 h 24"/>
                  <a:gd name="T32" fmla="*/ 44 w 50"/>
                  <a:gd name="T33" fmla="*/ 11 h 24"/>
                  <a:gd name="T34" fmla="*/ 47 w 50"/>
                  <a:gd name="T35" fmla="*/ 6 h 24"/>
                  <a:gd name="T36" fmla="*/ 4 w 50"/>
                  <a:gd name="T37" fmla="*/ 12 h 24"/>
                  <a:gd name="T38" fmla="*/ 1 w 50"/>
                  <a:gd name="T39" fmla="*/ 19 h 24"/>
                  <a:gd name="T40" fmla="*/ 10 w 50"/>
                  <a:gd name="T41" fmla="*/ 14 h 24"/>
                  <a:gd name="T42" fmla="*/ 4 w 50"/>
                  <a:gd name="T43" fmla="*/ 12 h 24"/>
                  <a:gd name="T44" fmla="*/ 8 w 50"/>
                  <a:gd name="T45" fmla="*/ 9 h 24"/>
                  <a:gd name="T46" fmla="*/ 3 w 50"/>
                  <a:gd name="T47" fmla="*/ 9 h 24"/>
                  <a:gd name="T48" fmla="*/ 8 w 50"/>
                  <a:gd name="T4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4">
                    <a:moveTo>
                      <a:pt x="47" y="6"/>
                    </a:moveTo>
                    <a:cubicBezTo>
                      <a:pt x="48" y="4"/>
                      <a:pt x="50" y="4"/>
                      <a:pt x="48" y="1"/>
                    </a:cubicBezTo>
                    <a:cubicBezTo>
                      <a:pt x="48" y="1"/>
                      <a:pt x="47" y="2"/>
                      <a:pt x="46" y="2"/>
                    </a:cubicBezTo>
                    <a:cubicBezTo>
                      <a:pt x="43" y="3"/>
                      <a:pt x="35" y="0"/>
                      <a:pt x="31" y="0"/>
                    </a:cubicBezTo>
                    <a:cubicBezTo>
                      <a:pt x="27" y="1"/>
                      <a:pt x="18" y="1"/>
                      <a:pt x="16" y="3"/>
                    </a:cubicBezTo>
                    <a:cubicBezTo>
                      <a:pt x="14" y="6"/>
                      <a:pt x="9" y="6"/>
                      <a:pt x="11" y="8"/>
                    </a:cubicBezTo>
                    <a:cubicBezTo>
                      <a:pt x="14" y="10"/>
                      <a:pt x="11" y="11"/>
                      <a:pt x="13" y="13"/>
                    </a:cubicBezTo>
                    <a:cubicBezTo>
                      <a:pt x="15" y="15"/>
                      <a:pt x="16" y="16"/>
                      <a:pt x="18" y="16"/>
                    </a:cubicBezTo>
                    <a:cubicBezTo>
                      <a:pt x="20" y="15"/>
                      <a:pt x="22" y="17"/>
                      <a:pt x="19" y="19"/>
                    </a:cubicBezTo>
                    <a:cubicBezTo>
                      <a:pt x="19" y="19"/>
                      <a:pt x="19" y="19"/>
                      <a:pt x="19" y="19"/>
                    </a:cubicBezTo>
                    <a:cubicBezTo>
                      <a:pt x="23" y="19"/>
                      <a:pt x="27" y="19"/>
                      <a:pt x="28" y="19"/>
                    </a:cubicBezTo>
                    <a:cubicBezTo>
                      <a:pt x="29" y="20"/>
                      <a:pt x="35" y="24"/>
                      <a:pt x="36" y="24"/>
                    </a:cubicBezTo>
                    <a:cubicBezTo>
                      <a:pt x="37" y="24"/>
                      <a:pt x="41" y="24"/>
                      <a:pt x="44" y="24"/>
                    </a:cubicBezTo>
                    <a:cubicBezTo>
                      <a:pt x="43" y="23"/>
                      <a:pt x="43" y="23"/>
                      <a:pt x="44" y="22"/>
                    </a:cubicBezTo>
                    <a:cubicBezTo>
                      <a:pt x="45" y="21"/>
                      <a:pt x="47" y="21"/>
                      <a:pt x="46" y="19"/>
                    </a:cubicBezTo>
                    <a:cubicBezTo>
                      <a:pt x="45" y="18"/>
                      <a:pt x="45" y="17"/>
                      <a:pt x="44" y="15"/>
                    </a:cubicBezTo>
                    <a:cubicBezTo>
                      <a:pt x="44" y="13"/>
                      <a:pt x="44" y="12"/>
                      <a:pt x="44" y="11"/>
                    </a:cubicBezTo>
                    <a:cubicBezTo>
                      <a:pt x="44" y="9"/>
                      <a:pt x="45" y="9"/>
                      <a:pt x="47" y="6"/>
                    </a:cubicBezTo>
                    <a:close/>
                    <a:moveTo>
                      <a:pt x="4" y="12"/>
                    </a:moveTo>
                    <a:cubicBezTo>
                      <a:pt x="0" y="13"/>
                      <a:pt x="0" y="19"/>
                      <a:pt x="1" y="19"/>
                    </a:cubicBezTo>
                    <a:cubicBezTo>
                      <a:pt x="3" y="19"/>
                      <a:pt x="8" y="15"/>
                      <a:pt x="10" y="14"/>
                    </a:cubicBezTo>
                    <a:cubicBezTo>
                      <a:pt x="11" y="12"/>
                      <a:pt x="9" y="11"/>
                      <a:pt x="4" y="12"/>
                    </a:cubicBezTo>
                    <a:close/>
                    <a:moveTo>
                      <a:pt x="8" y="9"/>
                    </a:moveTo>
                    <a:cubicBezTo>
                      <a:pt x="9" y="7"/>
                      <a:pt x="1" y="8"/>
                      <a:pt x="3" y="9"/>
                    </a:cubicBezTo>
                    <a:cubicBezTo>
                      <a:pt x="4" y="11"/>
                      <a:pt x="7" y="11"/>
                      <a:pt x="8"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8" name="Freeform 144">
                <a:extLst>
                  <a:ext uri="{FF2B5EF4-FFF2-40B4-BE49-F238E27FC236}">
                    <a16:creationId xmlns:a16="http://schemas.microsoft.com/office/drawing/2014/main" id="{DF83A14A-0F22-462A-A54F-AB64607A103A}"/>
                  </a:ext>
                </a:extLst>
              </p:cNvPr>
              <p:cNvSpPr>
                <a:spLocks/>
              </p:cNvSpPr>
              <p:nvPr/>
            </p:nvSpPr>
            <p:spPr bwMode="auto">
              <a:xfrm>
                <a:off x="5538294" y="3994439"/>
                <a:ext cx="148058" cy="181935"/>
              </a:xfrm>
              <a:custGeom>
                <a:avLst/>
                <a:gdLst>
                  <a:gd name="T0" fmla="*/ 57 w 64"/>
                  <a:gd name="T1" fmla="*/ 18 h 79"/>
                  <a:gd name="T2" fmla="*/ 61 w 64"/>
                  <a:gd name="T3" fmla="*/ 12 h 79"/>
                  <a:gd name="T4" fmla="*/ 64 w 64"/>
                  <a:gd name="T5" fmla="*/ 7 h 79"/>
                  <a:gd name="T6" fmla="*/ 60 w 64"/>
                  <a:gd name="T7" fmla="*/ 8 h 79"/>
                  <a:gd name="T8" fmla="*/ 56 w 64"/>
                  <a:gd name="T9" fmla="*/ 6 h 79"/>
                  <a:gd name="T10" fmla="*/ 50 w 64"/>
                  <a:gd name="T11" fmla="*/ 8 h 79"/>
                  <a:gd name="T12" fmla="*/ 44 w 64"/>
                  <a:gd name="T13" fmla="*/ 12 h 79"/>
                  <a:gd name="T14" fmla="*/ 35 w 64"/>
                  <a:gd name="T15" fmla="*/ 10 h 79"/>
                  <a:gd name="T16" fmla="*/ 26 w 64"/>
                  <a:gd name="T17" fmla="*/ 5 h 79"/>
                  <a:gd name="T18" fmla="*/ 17 w 64"/>
                  <a:gd name="T19" fmla="*/ 3 h 79"/>
                  <a:gd name="T20" fmla="*/ 13 w 64"/>
                  <a:gd name="T21" fmla="*/ 1 h 79"/>
                  <a:gd name="T22" fmla="*/ 8 w 64"/>
                  <a:gd name="T23" fmla="*/ 1 h 79"/>
                  <a:gd name="T24" fmla="*/ 2 w 64"/>
                  <a:gd name="T25" fmla="*/ 5 h 79"/>
                  <a:gd name="T26" fmla="*/ 1 w 64"/>
                  <a:gd name="T27" fmla="*/ 6 h 79"/>
                  <a:gd name="T28" fmla="*/ 4 w 64"/>
                  <a:gd name="T29" fmla="*/ 10 h 79"/>
                  <a:gd name="T30" fmla="*/ 5 w 64"/>
                  <a:gd name="T31" fmla="*/ 15 h 79"/>
                  <a:gd name="T32" fmla="*/ 8 w 64"/>
                  <a:gd name="T33" fmla="*/ 18 h 79"/>
                  <a:gd name="T34" fmla="*/ 8 w 64"/>
                  <a:gd name="T35" fmla="*/ 25 h 79"/>
                  <a:gd name="T36" fmla="*/ 3 w 64"/>
                  <a:gd name="T37" fmla="*/ 34 h 79"/>
                  <a:gd name="T38" fmla="*/ 0 w 64"/>
                  <a:gd name="T39" fmla="*/ 39 h 79"/>
                  <a:gd name="T40" fmla="*/ 5 w 64"/>
                  <a:gd name="T41" fmla="*/ 42 h 79"/>
                  <a:gd name="T42" fmla="*/ 0 w 64"/>
                  <a:gd name="T43" fmla="*/ 47 h 79"/>
                  <a:gd name="T44" fmla="*/ 0 w 64"/>
                  <a:gd name="T45" fmla="*/ 48 h 79"/>
                  <a:gd name="T46" fmla="*/ 30 w 64"/>
                  <a:gd name="T47" fmla="*/ 64 h 79"/>
                  <a:gd name="T48" fmla="*/ 30 w 64"/>
                  <a:gd name="T49" fmla="*/ 69 h 79"/>
                  <a:gd name="T50" fmla="*/ 43 w 64"/>
                  <a:gd name="T51" fmla="*/ 79 h 79"/>
                  <a:gd name="T52" fmla="*/ 51 w 64"/>
                  <a:gd name="T53" fmla="*/ 61 h 79"/>
                  <a:gd name="T54" fmla="*/ 56 w 64"/>
                  <a:gd name="T55" fmla="*/ 57 h 79"/>
                  <a:gd name="T56" fmla="*/ 61 w 64"/>
                  <a:gd name="T57" fmla="*/ 54 h 79"/>
                  <a:gd name="T58" fmla="*/ 61 w 64"/>
                  <a:gd name="T59" fmla="*/ 53 h 79"/>
                  <a:gd name="T60" fmla="*/ 57 w 64"/>
                  <a:gd name="T61" fmla="*/ 47 h 79"/>
                  <a:gd name="T62" fmla="*/ 57 w 64"/>
                  <a:gd name="T63"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79">
                    <a:moveTo>
                      <a:pt x="57" y="18"/>
                    </a:moveTo>
                    <a:cubicBezTo>
                      <a:pt x="61" y="12"/>
                      <a:pt x="61" y="12"/>
                      <a:pt x="61" y="12"/>
                    </a:cubicBezTo>
                    <a:cubicBezTo>
                      <a:pt x="64" y="7"/>
                      <a:pt x="64" y="7"/>
                      <a:pt x="64" y="7"/>
                    </a:cubicBezTo>
                    <a:cubicBezTo>
                      <a:pt x="63" y="7"/>
                      <a:pt x="61" y="8"/>
                      <a:pt x="60" y="8"/>
                    </a:cubicBezTo>
                    <a:cubicBezTo>
                      <a:pt x="59" y="9"/>
                      <a:pt x="57" y="8"/>
                      <a:pt x="56" y="6"/>
                    </a:cubicBezTo>
                    <a:cubicBezTo>
                      <a:pt x="56" y="5"/>
                      <a:pt x="52" y="6"/>
                      <a:pt x="50" y="8"/>
                    </a:cubicBezTo>
                    <a:cubicBezTo>
                      <a:pt x="47" y="9"/>
                      <a:pt x="45" y="13"/>
                      <a:pt x="44" y="12"/>
                    </a:cubicBezTo>
                    <a:cubicBezTo>
                      <a:pt x="43" y="11"/>
                      <a:pt x="37" y="10"/>
                      <a:pt x="35" y="10"/>
                    </a:cubicBezTo>
                    <a:cubicBezTo>
                      <a:pt x="33" y="10"/>
                      <a:pt x="27" y="7"/>
                      <a:pt x="26" y="5"/>
                    </a:cubicBezTo>
                    <a:cubicBezTo>
                      <a:pt x="24" y="3"/>
                      <a:pt x="19" y="4"/>
                      <a:pt x="17" y="3"/>
                    </a:cubicBezTo>
                    <a:cubicBezTo>
                      <a:pt x="16" y="3"/>
                      <a:pt x="14" y="2"/>
                      <a:pt x="13" y="1"/>
                    </a:cubicBezTo>
                    <a:cubicBezTo>
                      <a:pt x="12" y="0"/>
                      <a:pt x="10" y="0"/>
                      <a:pt x="8" y="1"/>
                    </a:cubicBezTo>
                    <a:cubicBezTo>
                      <a:pt x="6" y="1"/>
                      <a:pt x="2" y="3"/>
                      <a:pt x="2" y="5"/>
                    </a:cubicBezTo>
                    <a:cubicBezTo>
                      <a:pt x="1" y="5"/>
                      <a:pt x="1" y="6"/>
                      <a:pt x="1" y="6"/>
                    </a:cubicBezTo>
                    <a:cubicBezTo>
                      <a:pt x="4" y="10"/>
                      <a:pt x="4" y="10"/>
                      <a:pt x="4" y="10"/>
                    </a:cubicBezTo>
                    <a:cubicBezTo>
                      <a:pt x="5" y="15"/>
                      <a:pt x="5" y="15"/>
                      <a:pt x="5" y="15"/>
                    </a:cubicBezTo>
                    <a:cubicBezTo>
                      <a:pt x="8" y="18"/>
                      <a:pt x="8" y="18"/>
                      <a:pt x="8" y="18"/>
                    </a:cubicBezTo>
                    <a:cubicBezTo>
                      <a:pt x="8" y="18"/>
                      <a:pt x="8" y="21"/>
                      <a:pt x="8" y="25"/>
                    </a:cubicBezTo>
                    <a:cubicBezTo>
                      <a:pt x="7" y="28"/>
                      <a:pt x="5" y="32"/>
                      <a:pt x="3" y="34"/>
                    </a:cubicBezTo>
                    <a:cubicBezTo>
                      <a:pt x="2" y="35"/>
                      <a:pt x="1" y="37"/>
                      <a:pt x="0" y="39"/>
                    </a:cubicBezTo>
                    <a:cubicBezTo>
                      <a:pt x="3" y="40"/>
                      <a:pt x="6" y="41"/>
                      <a:pt x="5" y="42"/>
                    </a:cubicBezTo>
                    <a:cubicBezTo>
                      <a:pt x="5" y="44"/>
                      <a:pt x="0" y="43"/>
                      <a:pt x="0" y="47"/>
                    </a:cubicBezTo>
                    <a:cubicBezTo>
                      <a:pt x="0" y="48"/>
                      <a:pt x="0" y="48"/>
                      <a:pt x="0" y="48"/>
                    </a:cubicBezTo>
                    <a:cubicBezTo>
                      <a:pt x="30" y="64"/>
                      <a:pt x="30" y="64"/>
                      <a:pt x="30" y="64"/>
                    </a:cubicBezTo>
                    <a:cubicBezTo>
                      <a:pt x="30" y="69"/>
                      <a:pt x="30" y="69"/>
                      <a:pt x="30" y="69"/>
                    </a:cubicBezTo>
                    <a:cubicBezTo>
                      <a:pt x="30" y="69"/>
                      <a:pt x="37" y="74"/>
                      <a:pt x="43" y="79"/>
                    </a:cubicBezTo>
                    <a:cubicBezTo>
                      <a:pt x="46" y="71"/>
                      <a:pt x="50" y="63"/>
                      <a:pt x="51" y="61"/>
                    </a:cubicBezTo>
                    <a:cubicBezTo>
                      <a:pt x="53" y="59"/>
                      <a:pt x="55" y="59"/>
                      <a:pt x="56" y="57"/>
                    </a:cubicBezTo>
                    <a:cubicBezTo>
                      <a:pt x="58" y="55"/>
                      <a:pt x="58" y="58"/>
                      <a:pt x="61" y="54"/>
                    </a:cubicBezTo>
                    <a:cubicBezTo>
                      <a:pt x="61" y="54"/>
                      <a:pt x="61" y="54"/>
                      <a:pt x="61" y="53"/>
                    </a:cubicBezTo>
                    <a:cubicBezTo>
                      <a:pt x="57" y="47"/>
                      <a:pt x="57" y="47"/>
                      <a:pt x="57" y="47"/>
                    </a:cubicBezTo>
                    <a:lnTo>
                      <a:pt x="57" y="1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9" name="Freeform 145">
                <a:extLst>
                  <a:ext uri="{FF2B5EF4-FFF2-40B4-BE49-F238E27FC236}">
                    <a16:creationId xmlns:a16="http://schemas.microsoft.com/office/drawing/2014/main" id="{C43A3689-787C-4FB1-8DD4-415C09CA790E}"/>
                  </a:ext>
                </a:extLst>
              </p:cNvPr>
              <p:cNvSpPr>
                <a:spLocks/>
              </p:cNvSpPr>
              <p:nvPr/>
            </p:nvSpPr>
            <p:spPr bwMode="auto">
              <a:xfrm>
                <a:off x="5455482" y="4008241"/>
                <a:ext cx="101633" cy="105397"/>
              </a:xfrm>
              <a:custGeom>
                <a:avLst/>
                <a:gdLst>
                  <a:gd name="T0" fmla="*/ 41 w 44"/>
                  <a:gd name="T1" fmla="*/ 9 h 46"/>
                  <a:gd name="T2" fmla="*/ 40 w 44"/>
                  <a:gd name="T3" fmla="*/ 4 h 46"/>
                  <a:gd name="T4" fmla="*/ 37 w 44"/>
                  <a:gd name="T5" fmla="*/ 0 h 46"/>
                  <a:gd name="T6" fmla="*/ 34 w 44"/>
                  <a:gd name="T7" fmla="*/ 3 h 46"/>
                  <a:gd name="T8" fmla="*/ 29 w 44"/>
                  <a:gd name="T9" fmla="*/ 3 h 46"/>
                  <a:gd name="T10" fmla="*/ 23 w 44"/>
                  <a:gd name="T11" fmla="*/ 5 h 46"/>
                  <a:gd name="T12" fmla="*/ 18 w 44"/>
                  <a:gd name="T13" fmla="*/ 3 h 46"/>
                  <a:gd name="T14" fmla="*/ 12 w 44"/>
                  <a:gd name="T15" fmla="*/ 5 h 46"/>
                  <a:gd name="T16" fmla="*/ 11 w 44"/>
                  <a:gd name="T17" fmla="*/ 12 h 46"/>
                  <a:gd name="T18" fmla="*/ 14 w 44"/>
                  <a:gd name="T19" fmla="*/ 16 h 46"/>
                  <a:gd name="T20" fmla="*/ 11 w 44"/>
                  <a:gd name="T21" fmla="*/ 20 h 46"/>
                  <a:gd name="T22" fmla="*/ 8 w 44"/>
                  <a:gd name="T23" fmla="*/ 22 h 46"/>
                  <a:gd name="T24" fmla="*/ 5 w 44"/>
                  <a:gd name="T25" fmla="*/ 27 h 46"/>
                  <a:gd name="T26" fmla="*/ 3 w 44"/>
                  <a:gd name="T27" fmla="*/ 33 h 46"/>
                  <a:gd name="T28" fmla="*/ 2 w 44"/>
                  <a:gd name="T29" fmla="*/ 40 h 46"/>
                  <a:gd name="T30" fmla="*/ 0 w 44"/>
                  <a:gd name="T31" fmla="*/ 45 h 46"/>
                  <a:gd name="T32" fmla="*/ 4 w 44"/>
                  <a:gd name="T33" fmla="*/ 45 h 46"/>
                  <a:gd name="T34" fmla="*/ 13 w 44"/>
                  <a:gd name="T35" fmla="*/ 42 h 46"/>
                  <a:gd name="T36" fmla="*/ 19 w 44"/>
                  <a:gd name="T37" fmla="*/ 42 h 46"/>
                  <a:gd name="T38" fmla="*/ 25 w 44"/>
                  <a:gd name="T39" fmla="*/ 33 h 46"/>
                  <a:gd name="T40" fmla="*/ 36 w 44"/>
                  <a:gd name="T41" fmla="*/ 33 h 46"/>
                  <a:gd name="T42" fmla="*/ 39 w 44"/>
                  <a:gd name="T43" fmla="*/ 28 h 46"/>
                  <a:gd name="T44" fmla="*/ 44 w 44"/>
                  <a:gd name="T45" fmla="*/ 19 h 46"/>
                  <a:gd name="T46" fmla="*/ 44 w 44"/>
                  <a:gd name="T47" fmla="*/ 12 h 46"/>
                  <a:gd name="T48" fmla="*/ 41 w 44"/>
                  <a:gd name="T49"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46">
                    <a:moveTo>
                      <a:pt x="41" y="9"/>
                    </a:moveTo>
                    <a:cubicBezTo>
                      <a:pt x="40" y="4"/>
                      <a:pt x="40" y="4"/>
                      <a:pt x="40" y="4"/>
                    </a:cubicBezTo>
                    <a:cubicBezTo>
                      <a:pt x="37" y="0"/>
                      <a:pt x="37" y="0"/>
                      <a:pt x="37" y="0"/>
                    </a:cubicBezTo>
                    <a:cubicBezTo>
                      <a:pt x="35" y="1"/>
                      <a:pt x="34" y="2"/>
                      <a:pt x="34" y="3"/>
                    </a:cubicBezTo>
                    <a:cubicBezTo>
                      <a:pt x="34" y="4"/>
                      <a:pt x="30" y="4"/>
                      <a:pt x="29" y="3"/>
                    </a:cubicBezTo>
                    <a:cubicBezTo>
                      <a:pt x="27" y="2"/>
                      <a:pt x="24" y="4"/>
                      <a:pt x="23" y="5"/>
                    </a:cubicBezTo>
                    <a:cubicBezTo>
                      <a:pt x="22" y="6"/>
                      <a:pt x="20" y="3"/>
                      <a:pt x="18" y="3"/>
                    </a:cubicBezTo>
                    <a:cubicBezTo>
                      <a:pt x="16" y="3"/>
                      <a:pt x="12" y="5"/>
                      <a:pt x="12" y="5"/>
                    </a:cubicBezTo>
                    <a:cubicBezTo>
                      <a:pt x="12" y="5"/>
                      <a:pt x="11" y="10"/>
                      <a:pt x="11" y="12"/>
                    </a:cubicBezTo>
                    <a:cubicBezTo>
                      <a:pt x="11" y="14"/>
                      <a:pt x="14" y="14"/>
                      <a:pt x="14" y="16"/>
                    </a:cubicBezTo>
                    <a:cubicBezTo>
                      <a:pt x="14" y="18"/>
                      <a:pt x="12" y="19"/>
                      <a:pt x="11" y="20"/>
                    </a:cubicBezTo>
                    <a:cubicBezTo>
                      <a:pt x="11" y="21"/>
                      <a:pt x="10" y="22"/>
                      <a:pt x="8" y="22"/>
                    </a:cubicBezTo>
                    <a:cubicBezTo>
                      <a:pt x="6" y="23"/>
                      <a:pt x="6" y="26"/>
                      <a:pt x="5" y="27"/>
                    </a:cubicBezTo>
                    <a:cubicBezTo>
                      <a:pt x="4" y="28"/>
                      <a:pt x="4" y="31"/>
                      <a:pt x="3" y="33"/>
                    </a:cubicBezTo>
                    <a:cubicBezTo>
                      <a:pt x="2" y="35"/>
                      <a:pt x="2" y="37"/>
                      <a:pt x="2" y="40"/>
                    </a:cubicBezTo>
                    <a:cubicBezTo>
                      <a:pt x="2" y="41"/>
                      <a:pt x="1" y="44"/>
                      <a:pt x="0" y="45"/>
                    </a:cubicBezTo>
                    <a:cubicBezTo>
                      <a:pt x="3" y="46"/>
                      <a:pt x="3" y="45"/>
                      <a:pt x="4" y="45"/>
                    </a:cubicBezTo>
                    <a:cubicBezTo>
                      <a:pt x="6" y="44"/>
                      <a:pt x="13" y="42"/>
                      <a:pt x="13" y="42"/>
                    </a:cubicBezTo>
                    <a:cubicBezTo>
                      <a:pt x="19" y="42"/>
                      <a:pt x="19" y="42"/>
                      <a:pt x="19" y="42"/>
                    </a:cubicBezTo>
                    <a:cubicBezTo>
                      <a:pt x="21" y="37"/>
                      <a:pt x="23" y="34"/>
                      <a:pt x="25" y="33"/>
                    </a:cubicBezTo>
                    <a:cubicBezTo>
                      <a:pt x="29" y="32"/>
                      <a:pt x="33" y="32"/>
                      <a:pt x="36" y="33"/>
                    </a:cubicBezTo>
                    <a:cubicBezTo>
                      <a:pt x="37" y="31"/>
                      <a:pt x="38" y="29"/>
                      <a:pt x="39" y="28"/>
                    </a:cubicBezTo>
                    <a:cubicBezTo>
                      <a:pt x="41" y="26"/>
                      <a:pt x="43" y="22"/>
                      <a:pt x="44" y="19"/>
                    </a:cubicBezTo>
                    <a:cubicBezTo>
                      <a:pt x="44" y="15"/>
                      <a:pt x="44" y="12"/>
                      <a:pt x="44" y="12"/>
                    </a:cubicBezTo>
                    <a:lnTo>
                      <a:pt x="41" y="9"/>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0" name="Freeform 146">
                <a:extLst>
                  <a:ext uri="{FF2B5EF4-FFF2-40B4-BE49-F238E27FC236}">
                    <a16:creationId xmlns:a16="http://schemas.microsoft.com/office/drawing/2014/main" id="{E1AAC5D5-F78C-426F-B867-120EFA1D8DA9}"/>
                  </a:ext>
                </a:extLst>
              </p:cNvPr>
              <p:cNvSpPr>
                <a:spLocks/>
              </p:cNvSpPr>
              <p:nvPr/>
            </p:nvSpPr>
            <p:spPr bwMode="auto">
              <a:xfrm>
                <a:off x="5956118" y="3173848"/>
                <a:ext cx="326229" cy="190718"/>
              </a:xfrm>
              <a:custGeom>
                <a:avLst/>
                <a:gdLst>
                  <a:gd name="T0" fmla="*/ 138 w 142"/>
                  <a:gd name="T1" fmla="*/ 46 h 83"/>
                  <a:gd name="T2" fmla="*/ 127 w 142"/>
                  <a:gd name="T3" fmla="*/ 41 h 83"/>
                  <a:gd name="T4" fmla="*/ 121 w 142"/>
                  <a:gd name="T5" fmla="*/ 41 h 83"/>
                  <a:gd name="T6" fmla="*/ 113 w 142"/>
                  <a:gd name="T7" fmla="*/ 39 h 83"/>
                  <a:gd name="T8" fmla="*/ 105 w 142"/>
                  <a:gd name="T9" fmla="*/ 46 h 83"/>
                  <a:gd name="T10" fmla="*/ 101 w 142"/>
                  <a:gd name="T11" fmla="*/ 47 h 83"/>
                  <a:gd name="T12" fmla="*/ 95 w 142"/>
                  <a:gd name="T13" fmla="*/ 43 h 83"/>
                  <a:gd name="T14" fmla="*/ 88 w 142"/>
                  <a:gd name="T15" fmla="*/ 41 h 83"/>
                  <a:gd name="T16" fmla="*/ 83 w 142"/>
                  <a:gd name="T17" fmla="*/ 33 h 83"/>
                  <a:gd name="T18" fmla="*/ 81 w 142"/>
                  <a:gd name="T19" fmla="*/ 25 h 83"/>
                  <a:gd name="T20" fmla="*/ 75 w 142"/>
                  <a:gd name="T21" fmla="*/ 20 h 83"/>
                  <a:gd name="T22" fmla="*/ 59 w 142"/>
                  <a:gd name="T23" fmla="*/ 20 h 83"/>
                  <a:gd name="T24" fmla="*/ 48 w 142"/>
                  <a:gd name="T25" fmla="*/ 20 h 83"/>
                  <a:gd name="T26" fmla="*/ 39 w 142"/>
                  <a:gd name="T27" fmla="*/ 10 h 83"/>
                  <a:gd name="T28" fmla="*/ 37 w 142"/>
                  <a:gd name="T29" fmla="*/ 13 h 83"/>
                  <a:gd name="T30" fmla="*/ 27 w 142"/>
                  <a:gd name="T31" fmla="*/ 12 h 83"/>
                  <a:gd name="T32" fmla="*/ 26 w 142"/>
                  <a:gd name="T33" fmla="*/ 0 h 83"/>
                  <a:gd name="T34" fmla="*/ 22 w 142"/>
                  <a:gd name="T35" fmla="*/ 12 h 83"/>
                  <a:gd name="T36" fmla="*/ 21 w 142"/>
                  <a:gd name="T37" fmla="*/ 0 h 83"/>
                  <a:gd name="T38" fmla="*/ 1 w 142"/>
                  <a:gd name="T39" fmla="*/ 5 h 83"/>
                  <a:gd name="T40" fmla="*/ 0 w 142"/>
                  <a:gd name="T41" fmla="*/ 41 h 83"/>
                  <a:gd name="T42" fmla="*/ 0 w 142"/>
                  <a:gd name="T43" fmla="*/ 41 h 83"/>
                  <a:gd name="T44" fmla="*/ 6 w 142"/>
                  <a:gd name="T45" fmla="*/ 42 h 83"/>
                  <a:gd name="T46" fmla="*/ 8 w 142"/>
                  <a:gd name="T47" fmla="*/ 38 h 83"/>
                  <a:gd name="T48" fmla="*/ 14 w 142"/>
                  <a:gd name="T49" fmla="*/ 34 h 83"/>
                  <a:gd name="T50" fmla="*/ 17 w 142"/>
                  <a:gd name="T51" fmla="*/ 31 h 83"/>
                  <a:gd name="T52" fmla="*/ 20 w 142"/>
                  <a:gd name="T53" fmla="*/ 29 h 83"/>
                  <a:gd name="T54" fmla="*/ 26 w 142"/>
                  <a:gd name="T55" fmla="*/ 31 h 83"/>
                  <a:gd name="T56" fmla="*/ 32 w 142"/>
                  <a:gd name="T57" fmla="*/ 33 h 83"/>
                  <a:gd name="T58" fmla="*/ 35 w 142"/>
                  <a:gd name="T59" fmla="*/ 41 h 83"/>
                  <a:gd name="T60" fmla="*/ 47 w 142"/>
                  <a:gd name="T61" fmla="*/ 43 h 83"/>
                  <a:gd name="T62" fmla="*/ 50 w 142"/>
                  <a:gd name="T63" fmla="*/ 48 h 83"/>
                  <a:gd name="T64" fmla="*/ 54 w 142"/>
                  <a:gd name="T65" fmla="*/ 55 h 83"/>
                  <a:gd name="T66" fmla="*/ 62 w 142"/>
                  <a:gd name="T67" fmla="*/ 60 h 83"/>
                  <a:gd name="T68" fmla="*/ 71 w 142"/>
                  <a:gd name="T69" fmla="*/ 66 h 83"/>
                  <a:gd name="T70" fmla="*/ 80 w 142"/>
                  <a:gd name="T71" fmla="*/ 71 h 83"/>
                  <a:gd name="T72" fmla="*/ 87 w 142"/>
                  <a:gd name="T73" fmla="*/ 74 h 83"/>
                  <a:gd name="T74" fmla="*/ 87 w 142"/>
                  <a:gd name="T75" fmla="*/ 79 h 83"/>
                  <a:gd name="T76" fmla="*/ 88 w 142"/>
                  <a:gd name="T77" fmla="*/ 79 h 83"/>
                  <a:gd name="T78" fmla="*/ 95 w 142"/>
                  <a:gd name="T79" fmla="*/ 81 h 83"/>
                  <a:gd name="T80" fmla="*/ 98 w 142"/>
                  <a:gd name="T81" fmla="*/ 83 h 83"/>
                  <a:gd name="T82" fmla="*/ 101 w 142"/>
                  <a:gd name="T83" fmla="*/ 74 h 83"/>
                  <a:gd name="T84" fmla="*/ 100 w 142"/>
                  <a:gd name="T85" fmla="*/ 67 h 83"/>
                  <a:gd name="T86" fmla="*/ 95 w 142"/>
                  <a:gd name="T87" fmla="*/ 61 h 83"/>
                  <a:gd name="T88" fmla="*/ 103 w 142"/>
                  <a:gd name="T89" fmla="*/ 58 h 83"/>
                  <a:gd name="T90" fmla="*/ 105 w 142"/>
                  <a:gd name="T91" fmla="*/ 54 h 83"/>
                  <a:gd name="T92" fmla="*/ 109 w 142"/>
                  <a:gd name="T93" fmla="*/ 49 h 83"/>
                  <a:gd name="T94" fmla="*/ 115 w 142"/>
                  <a:gd name="T95" fmla="*/ 48 h 83"/>
                  <a:gd name="T96" fmla="*/ 121 w 142"/>
                  <a:gd name="T97" fmla="*/ 47 h 83"/>
                  <a:gd name="T98" fmla="*/ 118 w 142"/>
                  <a:gd name="T99" fmla="*/ 53 h 83"/>
                  <a:gd name="T100" fmla="*/ 127 w 142"/>
                  <a:gd name="T101" fmla="*/ 52 h 83"/>
                  <a:gd name="T102" fmla="*/ 135 w 142"/>
                  <a:gd name="T103" fmla="*/ 50 h 83"/>
                  <a:gd name="T104" fmla="*/ 138 w 142"/>
                  <a:gd name="T105" fmla="*/ 4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3">
                    <a:moveTo>
                      <a:pt x="138" y="46"/>
                    </a:moveTo>
                    <a:cubicBezTo>
                      <a:pt x="135" y="43"/>
                      <a:pt x="128" y="39"/>
                      <a:pt x="127" y="41"/>
                    </a:cubicBezTo>
                    <a:cubicBezTo>
                      <a:pt x="127" y="43"/>
                      <a:pt x="123" y="43"/>
                      <a:pt x="121" y="41"/>
                    </a:cubicBezTo>
                    <a:cubicBezTo>
                      <a:pt x="119" y="40"/>
                      <a:pt x="118" y="37"/>
                      <a:pt x="113" y="39"/>
                    </a:cubicBezTo>
                    <a:cubicBezTo>
                      <a:pt x="109" y="41"/>
                      <a:pt x="105" y="44"/>
                      <a:pt x="105" y="46"/>
                    </a:cubicBezTo>
                    <a:cubicBezTo>
                      <a:pt x="105" y="47"/>
                      <a:pt x="102" y="49"/>
                      <a:pt x="101" y="47"/>
                    </a:cubicBezTo>
                    <a:cubicBezTo>
                      <a:pt x="101" y="44"/>
                      <a:pt x="97" y="43"/>
                      <a:pt x="95" y="43"/>
                    </a:cubicBezTo>
                    <a:cubicBezTo>
                      <a:pt x="92" y="42"/>
                      <a:pt x="88" y="43"/>
                      <a:pt x="88" y="41"/>
                    </a:cubicBezTo>
                    <a:cubicBezTo>
                      <a:pt x="87" y="38"/>
                      <a:pt x="84" y="35"/>
                      <a:pt x="83" y="33"/>
                    </a:cubicBezTo>
                    <a:cubicBezTo>
                      <a:pt x="83" y="30"/>
                      <a:pt x="84" y="26"/>
                      <a:pt x="81" y="25"/>
                    </a:cubicBezTo>
                    <a:cubicBezTo>
                      <a:pt x="79" y="24"/>
                      <a:pt x="77" y="20"/>
                      <a:pt x="75" y="20"/>
                    </a:cubicBezTo>
                    <a:cubicBezTo>
                      <a:pt x="73" y="20"/>
                      <a:pt x="60" y="20"/>
                      <a:pt x="59" y="20"/>
                    </a:cubicBezTo>
                    <a:cubicBezTo>
                      <a:pt x="57" y="19"/>
                      <a:pt x="49" y="22"/>
                      <a:pt x="48" y="20"/>
                    </a:cubicBezTo>
                    <a:cubicBezTo>
                      <a:pt x="48" y="19"/>
                      <a:pt x="42" y="13"/>
                      <a:pt x="39" y="10"/>
                    </a:cubicBezTo>
                    <a:cubicBezTo>
                      <a:pt x="39" y="11"/>
                      <a:pt x="38" y="12"/>
                      <a:pt x="37" y="13"/>
                    </a:cubicBezTo>
                    <a:cubicBezTo>
                      <a:pt x="31" y="18"/>
                      <a:pt x="25" y="17"/>
                      <a:pt x="27" y="12"/>
                    </a:cubicBezTo>
                    <a:cubicBezTo>
                      <a:pt x="29" y="6"/>
                      <a:pt x="29" y="0"/>
                      <a:pt x="26" y="0"/>
                    </a:cubicBezTo>
                    <a:cubicBezTo>
                      <a:pt x="23" y="0"/>
                      <a:pt x="25" y="11"/>
                      <a:pt x="22" y="12"/>
                    </a:cubicBezTo>
                    <a:cubicBezTo>
                      <a:pt x="20" y="13"/>
                      <a:pt x="20" y="4"/>
                      <a:pt x="21" y="0"/>
                    </a:cubicBezTo>
                    <a:cubicBezTo>
                      <a:pt x="1" y="5"/>
                      <a:pt x="1" y="5"/>
                      <a:pt x="1" y="5"/>
                    </a:cubicBezTo>
                    <a:cubicBezTo>
                      <a:pt x="0" y="41"/>
                      <a:pt x="0" y="41"/>
                      <a:pt x="0" y="41"/>
                    </a:cubicBezTo>
                    <a:cubicBezTo>
                      <a:pt x="0" y="41"/>
                      <a:pt x="0" y="41"/>
                      <a:pt x="0" y="41"/>
                    </a:cubicBezTo>
                    <a:cubicBezTo>
                      <a:pt x="2" y="42"/>
                      <a:pt x="4" y="42"/>
                      <a:pt x="6" y="42"/>
                    </a:cubicBezTo>
                    <a:cubicBezTo>
                      <a:pt x="9" y="42"/>
                      <a:pt x="8" y="40"/>
                      <a:pt x="8" y="38"/>
                    </a:cubicBezTo>
                    <a:cubicBezTo>
                      <a:pt x="8" y="36"/>
                      <a:pt x="12" y="34"/>
                      <a:pt x="14" y="34"/>
                    </a:cubicBezTo>
                    <a:cubicBezTo>
                      <a:pt x="17" y="34"/>
                      <a:pt x="16" y="31"/>
                      <a:pt x="17" y="31"/>
                    </a:cubicBezTo>
                    <a:cubicBezTo>
                      <a:pt x="18" y="31"/>
                      <a:pt x="20" y="30"/>
                      <a:pt x="20" y="29"/>
                    </a:cubicBezTo>
                    <a:cubicBezTo>
                      <a:pt x="21" y="28"/>
                      <a:pt x="25" y="29"/>
                      <a:pt x="26" y="31"/>
                    </a:cubicBezTo>
                    <a:cubicBezTo>
                      <a:pt x="27" y="32"/>
                      <a:pt x="30" y="32"/>
                      <a:pt x="32" y="33"/>
                    </a:cubicBezTo>
                    <a:cubicBezTo>
                      <a:pt x="34" y="33"/>
                      <a:pt x="35" y="40"/>
                      <a:pt x="35" y="41"/>
                    </a:cubicBezTo>
                    <a:cubicBezTo>
                      <a:pt x="35" y="43"/>
                      <a:pt x="45" y="42"/>
                      <a:pt x="47" y="43"/>
                    </a:cubicBezTo>
                    <a:cubicBezTo>
                      <a:pt x="49" y="43"/>
                      <a:pt x="49" y="46"/>
                      <a:pt x="50" y="48"/>
                    </a:cubicBezTo>
                    <a:cubicBezTo>
                      <a:pt x="52" y="50"/>
                      <a:pt x="53" y="53"/>
                      <a:pt x="54" y="55"/>
                    </a:cubicBezTo>
                    <a:cubicBezTo>
                      <a:pt x="55" y="56"/>
                      <a:pt x="61" y="58"/>
                      <a:pt x="62" y="60"/>
                    </a:cubicBezTo>
                    <a:cubicBezTo>
                      <a:pt x="63" y="63"/>
                      <a:pt x="68" y="65"/>
                      <a:pt x="71" y="66"/>
                    </a:cubicBezTo>
                    <a:cubicBezTo>
                      <a:pt x="75" y="67"/>
                      <a:pt x="78" y="72"/>
                      <a:pt x="80" y="71"/>
                    </a:cubicBezTo>
                    <a:cubicBezTo>
                      <a:pt x="81" y="71"/>
                      <a:pt x="87" y="74"/>
                      <a:pt x="87" y="74"/>
                    </a:cubicBezTo>
                    <a:cubicBezTo>
                      <a:pt x="87" y="79"/>
                      <a:pt x="87" y="79"/>
                      <a:pt x="87" y="79"/>
                    </a:cubicBezTo>
                    <a:cubicBezTo>
                      <a:pt x="88" y="79"/>
                      <a:pt x="88" y="79"/>
                      <a:pt x="88" y="79"/>
                    </a:cubicBezTo>
                    <a:cubicBezTo>
                      <a:pt x="91" y="78"/>
                      <a:pt x="92" y="81"/>
                      <a:pt x="95" y="81"/>
                    </a:cubicBezTo>
                    <a:cubicBezTo>
                      <a:pt x="96" y="81"/>
                      <a:pt x="97" y="82"/>
                      <a:pt x="98" y="83"/>
                    </a:cubicBezTo>
                    <a:cubicBezTo>
                      <a:pt x="98" y="78"/>
                      <a:pt x="99" y="76"/>
                      <a:pt x="101" y="74"/>
                    </a:cubicBezTo>
                    <a:cubicBezTo>
                      <a:pt x="103" y="73"/>
                      <a:pt x="100" y="70"/>
                      <a:pt x="100" y="67"/>
                    </a:cubicBezTo>
                    <a:cubicBezTo>
                      <a:pt x="101" y="65"/>
                      <a:pt x="95" y="63"/>
                      <a:pt x="95" y="61"/>
                    </a:cubicBezTo>
                    <a:cubicBezTo>
                      <a:pt x="96" y="59"/>
                      <a:pt x="101" y="59"/>
                      <a:pt x="103" y="58"/>
                    </a:cubicBezTo>
                    <a:cubicBezTo>
                      <a:pt x="105" y="57"/>
                      <a:pt x="103" y="54"/>
                      <a:pt x="105" y="54"/>
                    </a:cubicBezTo>
                    <a:cubicBezTo>
                      <a:pt x="108" y="54"/>
                      <a:pt x="109" y="51"/>
                      <a:pt x="109" y="49"/>
                    </a:cubicBezTo>
                    <a:cubicBezTo>
                      <a:pt x="110" y="47"/>
                      <a:pt x="114" y="49"/>
                      <a:pt x="115" y="48"/>
                    </a:cubicBezTo>
                    <a:cubicBezTo>
                      <a:pt x="117" y="46"/>
                      <a:pt x="120" y="45"/>
                      <a:pt x="121" y="47"/>
                    </a:cubicBezTo>
                    <a:cubicBezTo>
                      <a:pt x="121" y="48"/>
                      <a:pt x="119" y="52"/>
                      <a:pt x="118" y="53"/>
                    </a:cubicBezTo>
                    <a:cubicBezTo>
                      <a:pt x="121" y="53"/>
                      <a:pt x="126" y="53"/>
                      <a:pt x="127" y="52"/>
                    </a:cubicBezTo>
                    <a:cubicBezTo>
                      <a:pt x="129" y="50"/>
                      <a:pt x="133" y="54"/>
                      <a:pt x="135" y="50"/>
                    </a:cubicBezTo>
                    <a:cubicBezTo>
                      <a:pt x="137" y="47"/>
                      <a:pt x="142" y="49"/>
                      <a:pt x="138" y="4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1" name="Freeform 147">
                <a:extLst>
                  <a:ext uri="{FF2B5EF4-FFF2-40B4-BE49-F238E27FC236}">
                    <a16:creationId xmlns:a16="http://schemas.microsoft.com/office/drawing/2014/main" id="{7DAAAB89-1656-437F-9250-036604694DD0}"/>
                  </a:ext>
                </a:extLst>
              </p:cNvPr>
              <p:cNvSpPr>
                <a:spLocks noEditPoints="1"/>
              </p:cNvSpPr>
              <p:nvPr/>
            </p:nvSpPr>
            <p:spPr bwMode="auto">
              <a:xfrm>
                <a:off x="5015074" y="2098549"/>
                <a:ext cx="479305" cy="759109"/>
              </a:xfrm>
              <a:custGeom>
                <a:avLst/>
                <a:gdLst>
                  <a:gd name="T0" fmla="*/ 197 w 208"/>
                  <a:gd name="T1" fmla="*/ 172 h 329"/>
                  <a:gd name="T2" fmla="*/ 197 w 208"/>
                  <a:gd name="T3" fmla="*/ 162 h 329"/>
                  <a:gd name="T4" fmla="*/ 186 w 208"/>
                  <a:gd name="T5" fmla="*/ 161 h 329"/>
                  <a:gd name="T6" fmla="*/ 173 w 208"/>
                  <a:gd name="T7" fmla="*/ 160 h 329"/>
                  <a:gd name="T8" fmla="*/ 167 w 208"/>
                  <a:gd name="T9" fmla="*/ 159 h 329"/>
                  <a:gd name="T10" fmla="*/ 154 w 208"/>
                  <a:gd name="T11" fmla="*/ 162 h 329"/>
                  <a:gd name="T12" fmla="*/ 144 w 208"/>
                  <a:gd name="T13" fmla="*/ 173 h 329"/>
                  <a:gd name="T14" fmla="*/ 144 w 208"/>
                  <a:gd name="T15" fmla="*/ 161 h 329"/>
                  <a:gd name="T16" fmla="*/ 130 w 208"/>
                  <a:gd name="T17" fmla="*/ 170 h 329"/>
                  <a:gd name="T18" fmla="*/ 124 w 208"/>
                  <a:gd name="T19" fmla="*/ 172 h 329"/>
                  <a:gd name="T20" fmla="*/ 118 w 208"/>
                  <a:gd name="T21" fmla="*/ 171 h 329"/>
                  <a:gd name="T22" fmla="*/ 106 w 208"/>
                  <a:gd name="T23" fmla="*/ 179 h 329"/>
                  <a:gd name="T24" fmla="*/ 99 w 208"/>
                  <a:gd name="T25" fmla="*/ 185 h 329"/>
                  <a:gd name="T26" fmla="*/ 92 w 208"/>
                  <a:gd name="T27" fmla="*/ 189 h 329"/>
                  <a:gd name="T28" fmla="*/ 79 w 208"/>
                  <a:gd name="T29" fmla="*/ 192 h 329"/>
                  <a:gd name="T30" fmla="*/ 75 w 208"/>
                  <a:gd name="T31" fmla="*/ 199 h 329"/>
                  <a:gd name="T32" fmla="*/ 92 w 208"/>
                  <a:gd name="T33" fmla="*/ 199 h 329"/>
                  <a:gd name="T34" fmla="*/ 79 w 208"/>
                  <a:gd name="T35" fmla="*/ 208 h 329"/>
                  <a:gd name="T36" fmla="*/ 61 w 208"/>
                  <a:gd name="T37" fmla="*/ 228 h 329"/>
                  <a:gd name="T38" fmla="*/ 50 w 208"/>
                  <a:gd name="T39" fmla="*/ 243 h 329"/>
                  <a:gd name="T40" fmla="*/ 39 w 208"/>
                  <a:gd name="T41" fmla="*/ 257 h 329"/>
                  <a:gd name="T42" fmla="*/ 26 w 208"/>
                  <a:gd name="T43" fmla="*/ 267 h 329"/>
                  <a:gd name="T44" fmla="*/ 11 w 208"/>
                  <a:gd name="T45" fmla="*/ 276 h 329"/>
                  <a:gd name="T46" fmla="*/ 4 w 208"/>
                  <a:gd name="T47" fmla="*/ 288 h 329"/>
                  <a:gd name="T48" fmla="*/ 1 w 208"/>
                  <a:gd name="T49" fmla="*/ 303 h 329"/>
                  <a:gd name="T50" fmla="*/ 9 w 208"/>
                  <a:gd name="T51" fmla="*/ 308 h 329"/>
                  <a:gd name="T52" fmla="*/ 7 w 208"/>
                  <a:gd name="T53" fmla="*/ 313 h 329"/>
                  <a:gd name="T54" fmla="*/ 14 w 208"/>
                  <a:gd name="T55" fmla="*/ 326 h 329"/>
                  <a:gd name="T56" fmla="*/ 46 w 208"/>
                  <a:gd name="T57" fmla="*/ 311 h 329"/>
                  <a:gd name="T58" fmla="*/ 56 w 208"/>
                  <a:gd name="T59" fmla="*/ 314 h 329"/>
                  <a:gd name="T60" fmla="*/ 61 w 208"/>
                  <a:gd name="T61" fmla="*/ 294 h 329"/>
                  <a:gd name="T62" fmla="*/ 59 w 208"/>
                  <a:gd name="T63" fmla="*/ 268 h 329"/>
                  <a:gd name="T64" fmla="*/ 73 w 208"/>
                  <a:gd name="T65" fmla="*/ 250 h 329"/>
                  <a:gd name="T66" fmla="*/ 83 w 208"/>
                  <a:gd name="T67" fmla="*/ 227 h 329"/>
                  <a:gd name="T68" fmla="*/ 93 w 208"/>
                  <a:gd name="T69" fmla="*/ 206 h 329"/>
                  <a:gd name="T70" fmla="*/ 116 w 208"/>
                  <a:gd name="T71" fmla="*/ 195 h 329"/>
                  <a:gd name="T72" fmla="*/ 132 w 208"/>
                  <a:gd name="T73" fmla="*/ 184 h 329"/>
                  <a:gd name="T74" fmla="*/ 160 w 208"/>
                  <a:gd name="T75" fmla="*/ 192 h 329"/>
                  <a:gd name="T76" fmla="*/ 178 w 208"/>
                  <a:gd name="T77" fmla="*/ 174 h 329"/>
                  <a:gd name="T78" fmla="*/ 197 w 208"/>
                  <a:gd name="T79" fmla="*/ 182 h 329"/>
                  <a:gd name="T80" fmla="*/ 58 w 208"/>
                  <a:gd name="T81" fmla="*/ 24 h 329"/>
                  <a:gd name="T82" fmla="*/ 77 w 208"/>
                  <a:gd name="T83" fmla="*/ 35 h 329"/>
                  <a:gd name="T84" fmla="*/ 92 w 208"/>
                  <a:gd name="T85" fmla="*/ 38 h 329"/>
                  <a:gd name="T86" fmla="*/ 93 w 208"/>
                  <a:gd name="T87" fmla="*/ 49 h 329"/>
                  <a:gd name="T88" fmla="*/ 79 w 208"/>
                  <a:gd name="T89" fmla="*/ 62 h 329"/>
                  <a:gd name="T90" fmla="*/ 95 w 208"/>
                  <a:gd name="T91" fmla="*/ 68 h 329"/>
                  <a:gd name="T92" fmla="*/ 114 w 208"/>
                  <a:gd name="T93" fmla="*/ 37 h 329"/>
                  <a:gd name="T94" fmla="*/ 129 w 208"/>
                  <a:gd name="T95" fmla="*/ 45 h 329"/>
                  <a:gd name="T96" fmla="*/ 150 w 208"/>
                  <a:gd name="T97" fmla="*/ 54 h 329"/>
                  <a:gd name="T98" fmla="*/ 143 w 208"/>
                  <a:gd name="T99" fmla="*/ 43 h 329"/>
                  <a:gd name="T100" fmla="*/ 125 w 208"/>
                  <a:gd name="T101" fmla="*/ 28 h 329"/>
                  <a:gd name="T102" fmla="*/ 107 w 208"/>
                  <a:gd name="T103" fmla="*/ 18 h 329"/>
                  <a:gd name="T104" fmla="*/ 90 w 208"/>
                  <a:gd name="T105" fmla="*/ 9 h 329"/>
                  <a:gd name="T106" fmla="*/ 83 w 208"/>
                  <a:gd name="T107" fmla="*/ 18 h 329"/>
                  <a:gd name="T108" fmla="*/ 66 w 208"/>
                  <a:gd name="T109" fmla="*/ 17 h 329"/>
                  <a:gd name="T110" fmla="*/ 56 w 208"/>
                  <a:gd name="T111" fmla="*/ 14 h 329"/>
                  <a:gd name="T112" fmla="*/ 50 w 208"/>
                  <a:gd name="T113" fmla="*/ 38 h 329"/>
                  <a:gd name="T114" fmla="*/ 50 w 208"/>
                  <a:gd name="T115" fmla="*/ 38 h 329"/>
                  <a:gd name="T116" fmla="*/ 119 w 208"/>
                  <a:gd name="T117" fmla="*/ 19 h 329"/>
                  <a:gd name="T118" fmla="*/ 167 w 208"/>
                  <a:gd name="T119" fmla="*/ 18 h 329"/>
                  <a:gd name="T120" fmla="*/ 145 w 208"/>
                  <a:gd name="T121" fmla="*/ 7 h 329"/>
                  <a:gd name="T122" fmla="*/ 126 w 208"/>
                  <a:gd name="T123" fmla="*/ 6 h 329"/>
                  <a:gd name="T124" fmla="*/ 112 w 208"/>
                  <a:gd name="T125" fmla="*/ 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329">
                    <a:moveTo>
                      <a:pt x="201" y="176"/>
                    </a:moveTo>
                    <a:cubicBezTo>
                      <a:pt x="201" y="178"/>
                      <a:pt x="198" y="178"/>
                      <a:pt x="198" y="176"/>
                    </a:cubicBezTo>
                    <a:cubicBezTo>
                      <a:pt x="198" y="174"/>
                      <a:pt x="193" y="173"/>
                      <a:pt x="193" y="172"/>
                    </a:cubicBezTo>
                    <a:cubicBezTo>
                      <a:pt x="192" y="171"/>
                      <a:pt x="195" y="171"/>
                      <a:pt x="197" y="172"/>
                    </a:cubicBezTo>
                    <a:cubicBezTo>
                      <a:pt x="199" y="173"/>
                      <a:pt x="200" y="173"/>
                      <a:pt x="202" y="170"/>
                    </a:cubicBezTo>
                    <a:cubicBezTo>
                      <a:pt x="204" y="168"/>
                      <a:pt x="207" y="170"/>
                      <a:pt x="208" y="168"/>
                    </a:cubicBezTo>
                    <a:cubicBezTo>
                      <a:pt x="208" y="167"/>
                      <a:pt x="204" y="165"/>
                      <a:pt x="203" y="164"/>
                    </a:cubicBezTo>
                    <a:cubicBezTo>
                      <a:pt x="203" y="163"/>
                      <a:pt x="200" y="162"/>
                      <a:pt x="197" y="162"/>
                    </a:cubicBezTo>
                    <a:cubicBezTo>
                      <a:pt x="195" y="163"/>
                      <a:pt x="195" y="162"/>
                      <a:pt x="193" y="160"/>
                    </a:cubicBezTo>
                    <a:cubicBezTo>
                      <a:pt x="191" y="159"/>
                      <a:pt x="187" y="161"/>
                      <a:pt x="187" y="165"/>
                    </a:cubicBezTo>
                    <a:cubicBezTo>
                      <a:pt x="187" y="168"/>
                      <a:pt x="184" y="167"/>
                      <a:pt x="185" y="165"/>
                    </a:cubicBezTo>
                    <a:cubicBezTo>
                      <a:pt x="186" y="163"/>
                      <a:pt x="183" y="161"/>
                      <a:pt x="186" y="161"/>
                    </a:cubicBezTo>
                    <a:cubicBezTo>
                      <a:pt x="188" y="160"/>
                      <a:pt x="187" y="157"/>
                      <a:pt x="182" y="156"/>
                    </a:cubicBezTo>
                    <a:cubicBezTo>
                      <a:pt x="178" y="156"/>
                      <a:pt x="176" y="160"/>
                      <a:pt x="177" y="161"/>
                    </a:cubicBezTo>
                    <a:cubicBezTo>
                      <a:pt x="179" y="162"/>
                      <a:pt x="174" y="167"/>
                      <a:pt x="173" y="167"/>
                    </a:cubicBezTo>
                    <a:cubicBezTo>
                      <a:pt x="171" y="167"/>
                      <a:pt x="173" y="163"/>
                      <a:pt x="173" y="160"/>
                    </a:cubicBezTo>
                    <a:cubicBezTo>
                      <a:pt x="173" y="158"/>
                      <a:pt x="171" y="159"/>
                      <a:pt x="168" y="163"/>
                    </a:cubicBezTo>
                    <a:cubicBezTo>
                      <a:pt x="164" y="167"/>
                      <a:pt x="162" y="170"/>
                      <a:pt x="160" y="171"/>
                    </a:cubicBezTo>
                    <a:cubicBezTo>
                      <a:pt x="158" y="171"/>
                      <a:pt x="158" y="167"/>
                      <a:pt x="161" y="166"/>
                    </a:cubicBezTo>
                    <a:cubicBezTo>
                      <a:pt x="165" y="164"/>
                      <a:pt x="165" y="159"/>
                      <a:pt x="167" y="159"/>
                    </a:cubicBezTo>
                    <a:cubicBezTo>
                      <a:pt x="169" y="159"/>
                      <a:pt x="169" y="157"/>
                      <a:pt x="166" y="156"/>
                    </a:cubicBezTo>
                    <a:cubicBezTo>
                      <a:pt x="163" y="156"/>
                      <a:pt x="162" y="159"/>
                      <a:pt x="161" y="160"/>
                    </a:cubicBezTo>
                    <a:cubicBezTo>
                      <a:pt x="160" y="161"/>
                      <a:pt x="155" y="158"/>
                      <a:pt x="156" y="159"/>
                    </a:cubicBezTo>
                    <a:cubicBezTo>
                      <a:pt x="156" y="160"/>
                      <a:pt x="153" y="160"/>
                      <a:pt x="154" y="162"/>
                    </a:cubicBezTo>
                    <a:cubicBezTo>
                      <a:pt x="155" y="164"/>
                      <a:pt x="154" y="166"/>
                      <a:pt x="152" y="163"/>
                    </a:cubicBezTo>
                    <a:cubicBezTo>
                      <a:pt x="151" y="161"/>
                      <a:pt x="148" y="163"/>
                      <a:pt x="147" y="165"/>
                    </a:cubicBezTo>
                    <a:cubicBezTo>
                      <a:pt x="145" y="168"/>
                      <a:pt x="143" y="168"/>
                      <a:pt x="145" y="168"/>
                    </a:cubicBezTo>
                    <a:cubicBezTo>
                      <a:pt x="146" y="169"/>
                      <a:pt x="146" y="172"/>
                      <a:pt x="144" y="173"/>
                    </a:cubicBezTo>
                    <a:cubicBezTo>
                      <a:pt x="142" y="174"/>
                      <a:pt x="143" y="167"/>
                      <a:pt x="141" y="168"/>
                    </a:cubicBezTo>
                    <a:cubicBezTo>
                      <a:pt x="139" y="168"/>
                      <a:pt x="140" y="165"/>
                      <a:pt x="143" y="165"/>
                    </a:cubicBezTo>
                    <a:cubicBezTo>
                      <a:pt x="145" y="165"/>
                      <a:pt x="147" y="161"/>
                      <a:pt x="147" y="161"/>
                    </a:cubicBezTo>
                    <a:cubicBezTo>
                      <a:pt x="147" y="159"/>
                      <a:pt x="144" y="159"/>
                      <a:pt x="144" y="161"/>
                    </a:cubicBezTo>
                    <a:cubicBezTo>
                      <a:pt x="144" y="163"/>
                      <a:pt x="141" y="163"/>
                      <a:pt x="138" y="163"/>
                    </a:cubicBezTo>
                    <a:cubicBezTo>
                      <a:pt x="135" y="162"/>
                      <a:pt x="135" y="166"/>
                      <a:pt x="138" y="168"/>
                    </a:cubicBezTo>
                    <a:cubicBezTo>
                      <a:pt x="141" y="170"/>
                      <a:pt x="138" y="171"/>
                      <a:pt x="136" y="170"/>
                    </a:cubicBezTo>
                    <a:cubicBezTo>
                      <a:pt x="134" y="168"/>
                      <a:pt x="132" y="169"/>
                      <a:pt x="130" y="170"/>
                    </a:cubicBezTo>
                    <a:cubicBezTo>
                      <a:pt x="128" y="170"/>
                      <a:pt x="134" y="173"/>
                      <a:pt x="134" y="174"/>
                    </a:cubicBezTo>
                    <a:cubicBezTo>
                      <a:pt x="135" y="175"/>
                      <a:pt x="131" y="172"/>
                      <a:pt x="130" y="173"/>
                    </a:cubicBezTo>
                    <a:cubicBezTo>
                      <a:pt x="130" y="174"/>
                      <a:pt x="126" y="173"/>
                      <a:pt x="126" y="171"/>
                    </a:cubicBezTo>
                    <a:cubicBezTo>
                      <a:pt x="126" y="169"/>
                      <a:pt x="121" y="171"/>
                      <a:pt x="124" y="172"/>
                    </a:cubicBezTo>
                    <a:cubicBezTo>
                      <a:pt x="127" y="173"/>
                      <a:pt x="126" y="175"/>
                      <a:pt x="126" y="177"/>
                    </a:cubicBezTo>
                    <a:cubicBezTo>
                      <a:pt x="126" y="180"/>
                      <a:pt x="122" y="178"/>
                      <a:pt x="123" y="176"/>
                    </a:cubicBezTo>
                    <a:cubicBezTo>
                      <a:pt x="123" y="173"/>
                      <a:pt x="121" y="174"/>
                      <a:pt x="118" y="175"/>
                    </a:cubicBezTo>
                    <a:cubicBezTo>
                      <a:pt x="116" y="177"/>
                      <a:pt x="119" y="173"/>
                      <a:pt x="118" y="171"/>
                    </a:cubicBezTo>
                    <a:cubicBezTo>
                      <a:pt x="117" y="169"/>
                      <a:pt x="115" y="171"/>
                      <a:pt x="112" y="171"/>
                    </a:cubicBezTo>
                    <a:cubicBezTo>
                      <a:pt x="110" y="172"/>
                      <a:pt x="108" y="172"/>
                      <a:pt x="110" y="173"/>
                    </a:cubicBezTo>
                    <a:cubicBezTo>
                      <a:pt x="111" y="175"/>
                      <a:pt x="111" y="178"/>
                      <a:pt x="109" y="177"/>
                    </a:cubicBezTo>
                    <a:cubicBezTo>
                      <a:pt x="107" y="177"/>
                      <a:pt x="106" y="177"/>
                      <a:pt x="106" y="179"/>
                    </a:cubicBezTo>
                    <a:cubicBezTo>
                      <a:pt x="107" y="181"/>
                      <a:pt x="104" y="181"/>
                      <a:pt x="104" y="179"/>
                    </a:cubicBezTo>
                    <a:cubicBezTo>
                      <a:pt x="103" y="178"/>
                      <a:pt x="99" y="178"/>
                      <a:pt x="98" y="180"/>
                    </a:cubicBezTo>
                    <a:cubicBezTo>
                      <a:pt x="97" y="182"/>
                      <a:pt x="94" y="183"/>
                      <a:pt x="94" y="186"/>
                    </a:cubicBezTo>
                    <a:cubicBezTo>
                      <a:pt x="94" y="188"/>
                      <a:pt x="97" y="185"/>
                      <a:pt x="99" y="185"/>
                    </a:cubicBezTo>
                    <a:cubicBezTo>
                      <a:pt x="101" y="186"/>
                      <a:pt x="99" y="187"/>
                      <a:pt x="100" y="188"/>
                    </a:cubicBezTo>
                    <a:cubicBezTo>
                      <a:pt x="101" y="189"/>
                      <a:pt x="101" y="192"/>
                      <a:pt x="99" y="190"/>
                    </a:cubicBezTo>
                    <a:cubicBezTo>
                      <a:pt x="98" y="189"/>
                      <a:pt x="96" y="188"/>
                      <a:pt x="95" y="191"/>
                    </a:cubicBezTo>
                    <a:cubicBezTo>
                      <a:pt x="95" y="193"/>
                      <a:pt x="93" y="190"/>
                      <a:pt x="92" y="189"/>
                    </a:cubicBezTo>
                    <a:cubicBezTo>
                      <a:pt x="90" y="187"/>
                      <a:pt x="89" y="192"/>
                      <a:pt x="87" y="191"/>
                    </a:cubicBezTo>
                    <a:cubicBezTo>
                      <a:pt x="86" y="190"/>
                      <a:pt x="90" y="186"/>
                      <a:pt x="89" y="184"/>
                    </a:cubicBezTo>
                    <a:cubicBezTo>
                      <a:pt x="88" y="182"/>
                      <a:pt x="87" y="185"/>
                      <a:pt x="84" y="188"/>
                    </a:cubicBezTo>
                    <a:cubicBezTo>
                      <a:pt x="82" y="191"/>
                      <a:pt x="78" y="190"/>
                      <a:pt x="79" y="192"/>
                    </a:cubicBezTo>
                    <a:cubicBezTo>
                      <a:pt x="81" y="193"/>
                      <a:pt x="77" y="194"/>
                      <a:pt x="76" y="196"/>
                    </a:cubicBezTo>
                    <a:cubicBezTo>
                      <a:pt x="75" y="198"/>
                      <a:pt x="70" y="199"/>
                      <a:pt x="66" y="202"/>
                    </a:cubicBezTo>
                    <a:cubicBezTo>
                      <a:pt x="62" y="204"/>
                      <a:pt x="67" y="204"/>
                      <a:pt x="69" y="202"/>
                    </a:cubicBezTo>
                    <a:cubicBezTo>
                      <a:pt x="71" y="200"/>
                      <a:pt x="72" y="201"/>
                      <a:pt x="75" y="199"/>
                    </a:cubicBezTo>
                    <a:cubicBezTo>
                      <a:pt x="78" y="197"/>
                      <a:pt x="81" y="195"/>
                      <a:pt x="83" y="196"/>
                    </a:cubicBezTo>
                    <a:cubicBezTo>
                      <a:pt x="84" y="197"/>
                      <a:pt x="86" y="197"/>
                      <a:pt x="87" y="195"/>
                    </a:cubicBezTo>
                    <a:cubicBezTo>
                      <a:pt x="89" y="193"/>
                      <a:pt x="91" y="194"/>
                      <a:pt x="92" y="195"/>
                    </a:cubicBezTo>
                    <a:cubicBezTo>
                      <a:pt x="94" y="196"/>
                      <a:pt x="90" y="197"/>
                      <a:pt x="92" y="199"/>
                    </a:cubicBezTo>
                    <a:cubicBezTo>
                      <a:pt x="94" y="201"/>
                      <a:pt x="89" y="202"/>
                      <a:pt x="89" y="200"/>
                    </a:cubicBezTo>
                    <a:cubicBezTo>
                      <a:pt x="89" y="199"/>
                      <a:pt x="87" y="197"/>
                      <a:pt x="86" y="199"/>
                    </a:cubicBezTo>
                    <a:cubicBezTo>
                      <a:pt x="85" y="200"/>
                      <a:pt x="84" y="202"/>
                      <a:pt x="82" y="202"/>
                    </a:cubicBezTo>
                    <a:cubicBezTo>
                      <a:pt x="81" y="202"/>
                      <a:pt x="79" y="205"/>
                      <a:pt x="79" y="208"/>
                    </a:cubicBezTo>
                    <a:cubicBezTo>
                      <a:pt x="79" y="211"/>
                      <a:pt x="76" y="208"/>
                      <a:pt x="76" y="211"/>
                    </a:cubicBezTo>
                    <a:cubicBezTo>
                      <a:pt x="76" y="213"/>
                      <a:pt x="72" y="217"/>
                      <a:pt x="69" y="221"/>
                    </a:cubicBezTo>
                    <a:cubicBezTo>
                      <a:pt x="65" y="224"/>
                      <a:pt x="69" y="225"/>
                      <a:pt x="67" y="227"/>
                    </a:cubicBezTo>
                    <a:cubicBezTo>
                      <a:pt x="66" y="229"/>
                      <a:pt x="62" y="227"/>
                      <a:pt x="61" y="228"/>
                    </a:cubicBezTo>
                    <a:cubicBezTo>
                      <a:pt x="60" y="229"/>
                      <a:pt x="62" y="234"/>
                      <a:pt x="60" y="235"/>
                    </a:cubicBezTo>
                    <a:cubicBezTo>
                      <a:pt x="58" y="237"/>
                      <a:pt x="60" y="239"/>
                      <a:pt x="60" y="241"/>
                    </a:cubicBezTo>
                    <a:cubicBezTo>
                      <a:pt x="60" y="242"/>
                      <a:pt x="55" y="239"/>
                      <a:pt x="55" y="241"/>
                    </a:cubicBezTo>
                    <a:cubicBezTo>
                      <a:pt x="55" y="243"/>
                      <a:pt x="51" y="243"/>
                      <a:pt x="50" y="243"/>
                    </a:cubicBezTo>
                    <a:cubicBezTo>
                      <a:pt x="48" y="243"/>
                      <a:pt x="52" y="246"/>
                      <a:pt x="54" y="248"/>
                    </a:cubicBezTo>
                    <a:cubicBezTo>
                      <a:pt x="56" y="250"/>
                      <a:pt x="52" y="251"/>
                      <a:pt x="52" y="249"/>
                    </a:cubicBezTo>
                    <a:cubicBezTo>
                      <a:pt x="51" y="247"/>
                      <a:pt x="48" y="250"/>
                      <a:pt x="44" y="252"/>
                    </a:cubicBezTo>
                    <a:cubicBezTo>
                      <a:pt x="41" y="254"/>
                      <a:pt x="42" y="257"/>
                      <a:pt x="39" y="257"/>
                    </a:cubicBezTo>
                    <a:cubicBezTo>
                      <a:pt x="37" y="257"/>
                      <a:pt x="37" y="262"/>
                      <a:pt x="36" y="263"/>
                    </a:cubicBezTo>
                    <a:cubicBezTo>
                      <a:pt x="34" y="265"/>
                      <a:pt x="34" y="260"/>
                      <a:pt x="31" y="260"/>
                    </a:cubicBezTo>
                    <a:cubicBezTo>
                      <a:pt x="28" y="260"/>
                      <a:pt x="28" y="262"/>
                      <a:pt x="30" y="264"/>
                    </a:cubicBezTo>
                    <a:cubicBezTo>
                      <a:pt x="32" y="267"/>
                      <a:pt x="27" y="265"/>
                      <a:pt x="26" y="267"/>
                    </a:cubicBezTo>
                    <a:cubicBezTo>
                      <a:pt x="24" y="269"/>
                      <a:pt x="19" y="268"/>
                      <a:pt x="18" y="270"/>
                    </a:cubicBezTo>
                    <a:cubicBezTo>
                      <a:pt x="17" y="272"/>
                      <a:pt x="22" y="272"/>
                      <a:pt x="22" y="273"/>
                    </a:cubicBezTo>
                    <a:cubicBezTo>
                      <a:pt x="23" y="274"/>
                      <a:pt x="18" y="274"/>
                      <a:pt x="15" y="273"/>
                    </a:cubicBezTo>
                    <a:cubicBezTo>
                      <a:pt x="13" y="273"/>
                      <a:pt x="14" y="276"/>
                      <a:pt x="11" y="276"/>
                    </a:cubicBezTo>
                    <a:cubicBezTo>
                      <a:pt x="9" y="275"/>
                      <a:pt x="6" y="278"/>
                      <a:pt x="7" y="280"/>
                    </a:cubicBezTo>
                    <a:cubicBezTo>
                      <a:pt x="9" y="281"/>
                      <a:pt x="6" y="282"/>
                      <a:pt x="4" y="280"/>
                    </a:cubicBezTo>
                    <a:cubicBezTo>
                      <a:pt x="3" y="279"/>
                      <a:pt x="1" y="282"/>
                      <a:pt x="1" y="284"/>
                    </a:cubicBezTo>
                    <a:cubicBezTo>
                      <a:pt x="0" y="286"/>
                      <a:pt x="4" y="287"/>
                      <a:pt x="4" y="288"/>
                    </a:cubicBezTo>
                    <a:cubicBezTo>
                      <a:pt x="4" y="289"/>
                      <a:pt x="1" y="291"/>
                      <a:pt x="3" y="291"/>
                    </a:cubicBezTo>
                    <a:cubicBezTo>
                      <a:pt x="5" y="292"/>
                      <a:pt x="4" y="293"/>
                      <a:pt x="2" y="294"/>
                    </a:cubicBezTo>
                    <a:cubicBezTo>
                      <a:pt x="1" y="295"/>
                      <a:pt x="1" y="296"/>
                      <a:pt x="2" y="298"/>
                    </a:cubicBezTo>
                    <a:cubicBezTo>
                      <a:pt x="4" y="300"/>
                      <a:pt x="0" y="300"/>
                      <a:pt x="1" y="303"/>
                    </a:cubicBezTo>
                    <a:cubicBezTo>
                      <a:pt x="3" y="305"/>
                      <a:pt x="5" y="302"/>
                      <a:pt x="6" y="304"/>
                    </a:cubicBezTo>
                    <a:cubicBezTo>
                      <a:pt x="6" y="306"/>
                      <a:pt x="9" y="304"/>
                      <a:pt x="11" y="302"/>
                    </a:cubicBezTo>
                    <a:cubicBezTo>
                      <a:pt x="14" y="300"/>
                      <a:pt x="15" y="304"/>
                      <a:pt x="13" y="304"/>
                    </a:cubicBezTo>
                    <a:cubicBezTo>
                      <a:pt x="11" y="304"/>
                      <a:pt x="8" y="306"/>
                      <a:pt x="9" y="308"/>
                    </a:cubicBezTo>
                    <a:cubicBezTo>
                      <a:pt x="9" y="310"/>
                      <a:pt x="5" y="309"/>
                      <a:pt x="5" y="307"/>
                    </a:cubicBezTo>
                    <a:cubicBezTo>
                      <a:pt x="6" y="304"/>
                      <a:pt x="1" y="307"/>
                      <a:pt x="3" y="309"/>
                    </a:cubicBezTo>
                    <a:cubicBezTo>
                      <a:pt x="4" y="311"/>
                      <a:pt x="2" y="312"/>
                      <a:pt x="2" y="314"/>
                    </a:cubicBezTo>
                    <a:cubicBezTo>
                      <a:pt x="2" y="316"/>
                      <a:pt x="5" y="315"/>
                      <a:pt x="7" y="313"/>
                    </a:cubicBezTo>
                    <a:cubicBezTo>
                      <a:pt x="8" y="311"/>
                      <a:pt x="10" y="312"/>
                      <a:pt x="11" y="314"/>
                    </a:cubicBezTo>
                    <a:cubicBezTo>
                      <a:pt x="12" y="316"/>
                      <a:pt x="9" y="314"/>
                      <a:pt x="9" y="317"/>
                    </a:cubicBezTo>
                    <a:cubicBezTo>
                      <a:pt x="9" y="320"/>
                      <a:pt x="7" y="317"/>
                      <a:pt x="6" y="320"/>
                    </a:cubicBezTo>
                    <a:cubicBezTo>
                      <a:pt x="4" y="322"/>
                      <a:pt x="12" y="326"/>
                      <a:pt x="14" y="326"/>
                    </a:cubicBezTo>
                    <a:cubicBezTo>
                      <a:pt x="16" y="327"/>
                      <a:pt x="19" y="329"/>
                      <a:pt x="23" y="329"/>
                    </a:cubicBezTo>
                    <a:cubicBezTo>
                      <a:pt x="28" y="328"/>
                      <a:pt x="37" y="319"/>
                      <a:pt x="38" y="318"/>
                    </a:cubicBezTo>
                    <a:cubicBezTo>
                      <a:pt x="40" y="316"/>
                      <a:pt x="42" y="318"/>
                      <a:pt x="44" y="316"/>
                    </a:cubicBezTo>
                    <a:cubicBezTo>
                      <a:pt x="46" y="315"/>
                      <a:pt x="45" y="311"/>
                      <a:pt x="46" y="311"/>
                    </a:cubicBezTo>
                    <a:cubicBezTo>
                      <a:pt x="47" y="310"/>
                      <a:pt x="48" y="315"/>
                      <a:pt x="49" y="315"/>
                    </a:cubicBezTo>
                    <a:cubicBezTo>
                      <a:pt x="50" y="315"/>
                      <a:pt x="51" y="316"/>
                      <a:pt x="51" y="319"/>
                    </a:cubicBezTo>
                    <a:cubicBezTo>
                      <a:pt x="52" y="319"/>
                      <a:pt x="53" y="319"/>
                      <a:pt x="54" y="319"/>
                    </a:cubicBezTo>
                    <a:cubicBezTo>
                      <a:pt x="55" y="320"/>
                      <a:pt x="56" y="315"/>
                      <a:pt x="56" y="314"/>
                    </a:cubicBezTo>
                    <a:cubicBezTo>
                      <a:pt x="56" y="312"/>
                      <a:pt x="57" y="309"/>
                      <a:pt x="57" y="307"/>
                    </a:cubicBezTo>
                    <a:cubicBezTo>
                      <a:pt x="56" y="305"/>
                      <a:pt x="61" y="307"/>
                      <a:pt x="62" y="305"/>
                    </a:cubicBezTo>
                    <a:cubicBezTo>
                      <a:pt x="63" y="304"/>
                      <a:pt x="63" y="298"/>
                      <a:pt x="62" y="298"/>
                    </a:cubicBezTo>
                    <a:cubicBezTo>
                      <a:pt x="60" y="297"/>
                      <a:pt x="60" y="294"/>
                      <a:pt x="61" y="294"/>
                    </a:cubicBezTo>
                    <a:cubicBezTo>
                      <a:pt x="63" y="294"/>
                      <a:pt x="65" y="293"/>
                      <a:pt x="64" y="290"/>
                    </a:cubicBezTo>
                    <a:cubicBezTo>
                      <a:pt x="64" y="287"/>
                      <a:pt x="59" y="287"/>
                      <a:pt x="59" y="284"/>
                    </a:cubicBezTo>
                    <a:cubicBezTo>
                      <a:pt x="59" y="281"/>
                      <a:pt x="61" y="280"/>
                      <a:pt x="59" y="276"/>
                    </a:cubicBezTo>
                    <a:cubicBezTo>
                      <a:pt x="57" y="272"/>
                      <a:pt x="60" y="270"/>
                      <a:pt x="59" y="268"/>
                    </a:cubicBezTo>
                    <a:cubicBezTo>
                      <a:pt x="59" y="266"/>
                      <a:pt x="58" y="264"/>
                      <a:pt x="60" y="260"/>
                    </a:cubicBezTo>
                    <a:cubicBezTo>
                      <a:pt x="62" y="256"/>
                      <a:pt x="67" y="255"/>
                      <a:pt x="68" y="255"/>
                    </a:cubicBezTo>
                    <a:cubicBezTo>
                      <a:pt x="70" y="255"/>
                      <a:pt x="72" y="257"/>
                      <a:pt x="73" y="255"/>
                    </a:cubicBezTo>
                    <a:cubicBezTo>
                      <a:pt x="75" y="252"/>
                      <a:pt x="75" y="250"/>
                      <a:pt x="73" y="250"/>
                    </a:cubicBezTo>
                    <a:cubicBezTo>
                      <a:pt x="72" y="250"/>
                      <a:pt x="69" y="249"/>
                      <a:pt x="72" y="246"/>
                    </a:cubicBezTo>
                    <a:cubicBezTo>
                      <a:pt x="74" y="243"/>
                      <a:pt x="77" y="239"/>
                      <a:pt x="77" y="235"/>
                    </a:cubicBezTo>
                    <a:cubicBezTo>
                      <a:pt x="77" y="232"/>
                      <a:pt x="76" y="229"/>
                      <a:pt x="77" y="228"/>
                    </a:cubicBezTo>
                    <a:cubicBezTo>
                      <a:pt x="78" y="227"/>
                      <a:pt x="81" y="228"/>
                      <a:pt x="83" y="227"/>
                    </a:cubicBezTo>
                    <a:cubicBezTo>
                      <a:pt x="86" y="225"/>
                      <a:pt x="84" y="223"/>
                      <a:pt x="85" y="222"/>
                    </a:cubicBezTo>
                    <a:cubicBezTo>
                      <a:pt x="86" y="221"/>
                      <a:pt x="88" y="217"/>
                      <a:pt x="89" y="216"/>
                    </a:cubicBezTo>
                    <a:cubicBezTo>
                      <a:pt x="91" y="215"/>
                      <a:pt x="92" y="213"/>
                      <a:pt x="91" y="212"/>
                    </a:cubicBezTo>
                    <a:cubicBezTo>
                      <a:pt x="90" y="210"/>
                      <a:pt x="93" y="209"/>
                      <a:pt x="93" y="206"/>
                    </a:cubicBezTo>
                    <a:cubicBezTo>
                      <a:pt x="93" y="203"/>
                      <a:pt x="97" y="201"/>
                      <a:pt x="99" y="201"/>
                    </a:cubicBezTo>
                    <a:cubicBezTo>
                      <a:pt x="102" y="201"/>
                      <a:pt x="106" y="201"/>
                      <a:pt x="106" y="199"/>
                    </a:cubicBezTo>
                    <a:cubicBezTo>
                      <a:pt x="106" y="197"/>
                      <a:pt x="104" y="192"/>
                      <a:pt x="107" y="193"/>
                    </a:cubicBezTo>
                    <a:cubicBezTo>
                      <a:pt x="111" y="195"/>
                      <a:pt x="114" y="193"/>
                      <a:pt x="116" y="195"/>
                    </a:cubicBezTo>
                    <a:cubicBezTo>
                      <a:pt x="118" y="197"/>
                      <a:pt x="121" y="196"/>
                      <a:pt x="121" y="193"/>
                    </a:cubicBezTo>
                    <a:cubicBezTo>
                      <a:pt x="121" y="190"/>
                      <a:pt x="122" y="185"/>
                      <a:pt x="126" y="187"/>
                    </a:cubicBezTo>
                    <a:cubicBezTo>
                      <a:pt x="126" y="187"/>
                      <a:pt x="126" y="188"/>
                      <a:pt x="127" y="188"/>
                    </a:cubicBezTo>
                    <a:cubicBezTo>
                      <a:pt x="128" y="185"/>
                      <a:pt x="130" y="184"/>
                      <a:pt x="132" y="184"/>
                    </a:cubicBezTo>
                    <a:cubicBezTo>
                      <a:pt x="135" y="184"/>
                      <a:pt x="137" y="190"/>
                      <a:pt x="141" y="190"/>
                    </a:cubicBezTo>
                    <a:cubicBezTo>
                      <a:pt x="145" y="191"/>
                      <a:pt x="148" y="193"/>
                      <a:pt x="149" y="191"/>
                    </a:cubicBezTo>
                    <a:cubicBezTo>
                      <a:pt x="151" y="189"/>
                      <a:pt x="153" y="192"/>
                      <a:pt x="156" y="191"/>
                    </a:cubicBezTo>
                    <a:cubicBezTo>
                      <a:pt x="158" y="190"/>
                      <a:pt x="158" y="195"/>
                      <a:pt x="160" y="192"/>
                    </a:cubicBezTo>
                    <a:cubicBezTo>
                      <a:pt x="162" y="189"/>
                      <a:pt x="160" y="187"/>
                      <a:pt x="164" y="188"/>
                    </a:cubicBezTo>
                    <a:cubicBezTo>
                      <a:pt x="167" y="188"/>
                      <a:pt x="165" y="183"/>
                      <a:pt x="165" y="181"/>
                    </a:cubicBezTo>
                    <a:cubicBezTo>
                      <a:pt x="165" y="178"/>
                      <a:pt x="170" y="178"/>
                      <a:pt x="170" y="175"/>
                    </a:cubicBezTo>
                    <a:cubicBezTo>
                      <a:pt x="170" y="173"/>
                      <a:pt x="177" y="175"/>
                      <a:pt x="178" y="174"/>
                    </a:cubicBezTo>
                    <a:cubicBezTo>
                      <a:pt x="179" y="172"/>
                      <a:pt x="183" y="171"/>
                      <a:pt x="185" y="174"/>
                    </a:cubicBezTo>
                    <a:cubicBezTo>
                      <a:pt x="186" y="176"/>
                      <a:pt x="193" y="177"/>
                      <a:pt x="193" y="179"/>
                    </a:cubicBezTo>
                    <a:cubicBezTo>
                      <a:pt x="193" y="180"/>
                      <a:pt x="193" y="182"/>
                      <a:pt x="193" y="184"/>
                    </a:cubicBezTo>
                    <a:cubicBezTo>
                      <a:pt x="194" y="183"/>
                      <a:pt x="195" y="182"/>
                      <a:pt x="197" y="182"/>
                    </a:cubicBezTo>
                    <a:cubicBezTo>
                      <a:pt x="199" y="182"/>
                      <a:pt x="201" y="178"/>
                      <a:pt x="203" y="179"/>
                    </a:cubicBezTo>
                    <a:cubicBezTo>
                      <a:pt x="205" y="179"/>
                      <a:pt x="207" y="179"/>
                      <a:pt x="207" y="176"/>
                    </a:cubicBezTo>
                    <a:cubicBezTo>
                      <a:pt x="206" y="175"/>
                      <a:pt x="202" y="175"/>
                      <a:pt x="201" y="176"/>
                    </a:cubicBezTo>
                    <a:close/>
                    <a:moveTo>
                      <a:pt x="58" y="24"/>
                    </a:moveTo>
                    <a:cubicBezTo>
                      <a:pt x="61" y="24"/>
                      <a:pt x="54" y="28"/>
                      <a:pt x="53" y="32"/>
                    </a:cubicBezTo>
                    <a:cubicBezTo>
                      <a:pt x="52" y="35"/>
                      <a:pt x="58" y="38"/>
                      <a:pt x="61" y="41"/>
                    </a:cubicBezTo>
                    <a:cubicBezTo>
                      <a:pt x="64" y="43"/>
                      <a:pt x="70" y="43"/>
                      <a:pt x="72" y="41"/>
                    </a:cubicBezTo>
                    <a:cubicBezTo>
                      <a:pt x="75" y="40"/>
                      <a:pt x="74" y="35"/>
                      <a:pt x="77" y="35"/>
                    </a:cubicBezTo>
                    <a:cubicBezTo>
                      <a:pt x="80" y="35"/>
                      <a:pt x="79" y="32"/>
                      <a:pt x="81" y="31"/>
                    </a:cubicBezTo>
                    <a:cubicBezTo>
                      <a:pt x="84" y="31"/>
                      <a:pt x="84" y="34"/>
                      <a:pt x="82" y="36"/>
                    </a:cubicBezTo>
                    <a:cubicBezTo>
                      <a:pt x="80" y="39"/>
                      <a:pt x="85" y="39"/>
                      <a:pt x="89" y="36"/>
                    </a:cubicBezTo>
                    <a:cubicBezTo>
                      <a:pt x="92" y="33"/>
                      <a:pt x="93" y="35"/>
                      <a:pt x="92" y="38"/>
                    </a:cubicBezTo>
                    <a:cubicBezTo>
                      <a:pt x="91" y="41"/>
                      <a:pt x="85" y="39"/>
                      <a:pt x="82" y="43"/>
                    </a:cubicBezTo>
                    <a:cubicBezTo>
                      <a:pt x="80" y="46"/>
                      <a:pt x="73" y="43"/>
                      <a:pt x="70" y="47"/>
                    </a:cubicBezTo>
                    <a:cubicBezTo>
                      <a:pt x="66" y="51"/>
                      <a:pt x="72" y="51"/>
                      <a:pt x="77" y="50"/>
                    </a:cubicBezTo>
                    <a:cubicBezTo>
                      <a:pt x="81" y="49"/>
                      <a:pt x="90" y="48"/>
                      <a:pt x="93" y="49"/>
                    </a:cubicBezTo>
                    <a:cubicBezTo>
                      <a:pt x="96" y="50"/>
                      <a:pt x="91" y="51"/>
                      <a:pt x="86" y="51"/>
                    </a:cubicBezTo>
                    <a:cubicBezTo>
                      <a:pt x="80" y="51"/>
                      <a:pt x="79" y="52"/>
                      <a:pt x="79" y="54"/>
                    </a:cubicBezTo>
                    <a:cubicBezTo>
                      <a:pt x="79" y="55"/>
                      <a:pt x="71" y="52"/>
                      <a:pt x="71" y="56"/>
                    </a:cubicBezTo>
                    <a:cubicBezTo>
                      <a:pt x="71" y="59"/>
                      <a:pt x="78" y="60"/>
                      <a:pt x="79" y="62"/>
                    </a:cubicBezTo>
                    <a:cubicBezTo>
                      <a:pt x="80" y="64"/>
                      <a:pt x="85" y="62"/>
                      <a:pt x="87" y="63"/>
                    </a:cubicBezTo>
                    <a:cubicBezTo>
                      <a:pt x="89" y="64"/>
                      <a:pt x="84" y="65"/>
                      <a:pt x="83" y="66"/>
                    </a:cubicBezTo>
                    <a:cubicBezTo>
                      <a:pt x="82" y="67"/>
                      <a:pt x="88" y="68"/>
                      <a:pt x="89" y="70"/>
                    </a:cubicBezTo>
                    <a:cubicBezTo>
                      <a:pt x="90" y="72"/>
                      <a:pt x="95" y="71"/>
                      <a:pt x="95" y="68"/>
                    </a:cubicBezTo>
                    <a:cubicBezTo>
                      <a:pt x="95" y="65"/>
                      <a:pt x="99" y="56"/>
                      <a:pt x="104" y="54"/>
                    </a:cubicBezTo>
                    <a:cubicBezTo>
                      <a:pt x="109" y="52"/>
                      <a:pt x="106" y="50"/>
                      <a:pt x="107" y="47"/>
                    </a:cubicBezTo>
                    <a:cubicBezTo>
                      <a:pt x="108" y="44"/>
                      <a:pt x="112" y="46"/>
                      <a:pt x="111" y="44"/>
                    </a:cubicBezTo>
                    <a:cubicBezTo>
                      <a:pt x="110" y="41"/>
                      <a:pt x="110" y="40"/>
                      <a:pt x="114" y="37"/>
                    </a:cubicBezTo>
                    <a:cubicBezTo>
                      <a:pt x="117" y="34"/>
                      <a:pt x="119" y="36"/>
                      <a:pt x="123" y="34"/>
                    </a:cubicBezTo>
                    <a:cubicBezTo>
                      <a:pt x="127" y="32"/>
                      <a:pt x="129" y="36"/>
                      <a:pt x="125" y="36"/>
                    </a:cubicBezTo>
                    <a:cubicBezTo>
                      <a:pt x="121" y="36"/>
                      <a:pt x="123" y="41"/>
                      <a:pt x="126" y="42"/>
                    </a:cubicBezTo>
                    <a:cubicBezTo>
                      <a:pt x="129" y="43"/>
                      <a:pt x="127" y="44"/>
                      <a:pt x="129" y="45"/>
                    </a:cubicBezTo>
                    <a:cubicBezTo>
                      <a:pt x="132" y="46"/>
                      <a:pt x="131" y="49"/>
                      <a:pt x="128" y="53"/>
                    </a:cubicBezTo>
                    <a:cubicBezTo>
                      <a:pt x="124" y="56"/>
                      <a:pt x="128" y="57"/>
                      <a:pt x="135" y="54"/>
                    </a:cubicBezTo>
                    <a:cubicBezTo>
                      <a:pt x="142" y="52"/>
                      <a:pt x="138" y="56"/>
                      <a:pt x="140" y="58"/>
                    </a:cubicBezTo>
                    <a:cubicBezTo>
                      <a:pt x="142" y="60"/>
                      <a:pt x="147" y="57"/>
                      <a:pt x="150" y="54"/>
                    </a:cubicBezTo>
                    <a:cubicBezTo>
                      <a:pt x="153" y="50"/>
                      <a:pt x="157" y="51"/>
                      <a:pt x="157" y="49"/>
                    </a:cubicBezTo>
                    <a:cubicBezTo>
                      <a:pt x="157" y="47"/>
                      <a:pt x="154" y="46"/>
                      <a:pt x="151" y="47"/>
                    </a:cubicBezTo>
                    <a:cubicBezTo>
                      <a:pt x="149" y="49"/>
                      <a:pt x="142" y="48"/>
                      <a:pt x="145" y="46"/>
                    </a:cubicBezTo>
                    <a:cubicBezTo>
                      <a:pt x="147" y="44"/>
                      <a:pt x="146" y="42"/>
                      <a:pt x="143" y="43"/>
                    </a:cubicBezTo>
                    <a:cubicBezTo>
                      <a:pt x="140" y="43"/>
                      <a:pt x="134" y="41"/>
                      <a:pt x="137" y="40"/>
                    </a:cubicBezTo>
                    <a:cubicBezTo>
                      <a:pt x="140" y="39"/>
                      <a:pt x="135" y="36"/>
                      <a:pt x="132" y="36"/>
                    </a:cubicBezTo>
                    <a:cubicBezTo>
                      <a:pt x="130" y="36"/>
                      <a:pt x="131" y="33"/>
                      <a:pt x="131" y="31"/>
                    </a:cubicBezTo>
                    <a:cubicBezTo>
                      <a:pt x="131" y="29"/>
                      <a:pt x="124" y="28"/>
                      <a:pt x="125" y="28"/>
                    </a:cubicBezTo>
                    <a:cubicBezTo>
                      <a:pt x="127" y="27"/>
                      <a:pt x="122" y="25"/>
                      <a:pt x="121" y="27"/>
                    </a:cubicBezTo>
                    <a:cubicBezTo>
                      <a:pt x="120" y="28"/>
                      <a:pt x="118" y="28"/>
                      <a:pt x="118" y="26"/>
                    </a:cubicBezTo>
                    <a:cubicBezTo>
                      <a:pt x="118" y="24"/>
                      <a:pt x="112" y="24"/>
                      <a:pt x="110" y="24"/>
                    </a:cubicBezTo>
                    <a:cubicBezTo>
                      <a:pt x="108" y="24"/>
                      <a:pt x="109" y="20"/>
                      <a:pt x="107" y="18"/>
                    </a:cubicBezTo>
                    <a:cubicBezTo>
                      <a:pt x="105" y="16"/>
                      <a:pt x="102" y="21"/>
                      <a:pt x="100" y="21"/>
                    </a:cubicBezTo>
                    <a:cubicBezTo>
                      <a:pt x="99" y="21"/>
                      <a:pt x="102" y="17"/>
                      <a:pt x="103" y="15"/>
                    </a:cubicBezTo>
                    <a:cubicBezTo>
                      <a:pt x="104" y="13"/>
                      <a:pt x="95" y="10"/>
                      <a:pt x="94" y="12"/>
                    </a:cubicBezTo>
                    <a:cubicBezTo>
                      <a:pt x="93" y="14"/>
                      <a:pt x="92" y="9"/>
                      <a:pt x="90" y="9"/>
                    </a:cubicBezTo>
                    <a:cubicBezTo>
                      <a:pt x="88" y="8"/>
                      <a:pt x="90" y="12"/>
                      <a:pt x="88" y="13"/>
                    </a:cubicBezTo>
                    <a:cubicBezTo>
                      <a:pt x="86" y="13"/>
                      <a:pt x="84" y="14"/>
                      <a:pt x="87" y="16"/>
                    </a:cubicBezTo>
                    <a:cubicBezTo>
                      <a:pt x="90" y="18"/>
                      <a:pt x="92" y="27"/>
                      <a:pt x="92" y="28"/>
                    </a:cubicBezTo>
                    <a:cubicBezTo>
                      <a:pt x="92" y="30"/>
                      <a:pt x="83" y="22"/>
                      <a:pt x="83" y="18"/>
                    </a:cubicBezTo>
                    <a:cubicBezTo>
                      <a:pt x="83" y="14"/>
                      <a:pt x="79" y="11"/>
                      <a:pt x="77" y="14"/>
                    </a:cubicBezTo>
                    <a:cubicBezTo>
                      <a:pt x="76" y="17"/>
                      <a:pt x="73" y="18"/>
                      <a:pt x="74" y="21"/>
                    </a:cubicBezTo>
                    <a:cubicBezTo>
                      <a:pt x="75" y="23"/>
                      <a:pt x="72" y="24"/>
                      <a:pt x="72" y="22"/>
                    </a:cubicBezTo>
                    <a:cubicBezTo>
                      <a:pt x="72" y="20"/>
                      <a:pt x="68" y="17"/>
                      <a:pt x="66" y="17"/>
                    </a:cubicBezTo>
                    <a:cubicBezTo>
                      <a:pt x="64" y="17"/>
                      <a:pt x="70" y="16"/>
                      <a:pt x="73" y="15"/>
                    </a:cubicBezTo>
                    <a:cubicBezTo>
                      <a:pt x="76" y="13"/>
                      <a:pt x="71" y="12"/>
                      <a:pt x="68" y="13"/>
                    </a:cubicBezTo>
                    <a:cubicBezTo>
                      <a:pt x="66" y="14"/>
                      <a:pt x="63" y="12"/>
                      <a:pt x="61" y="14"/>
                    </a:cubicBezTo>
                    <a:cubicBezTo>
                      <a:pt x="60" y="16"/>
                      <a:pt x="58" y="14"/>
                      <a:pt x="56" y="14"/>
                    </a:cubicBezTo>
                    <a:cubicBezTo>
                      <a:pt x="53" y="13"/>
                      <a:pt x="51" y="17"/>
                      <a:pt x="49" y="16"/>
                    </a:cubicBezTo>
                    <a:cubicBezTo>
                      <a:pt x="48" y="16"/>
                      <a:pt x="46" y="20"/>
                      <a:pt x="49" y="24"/>
                    </a:cubicBezTo>
                    <a:cubicBezTo>
                      <a:pt x="52" y="29"/>
                      <a:pt x="54" y="23"/>
                      <a:pt x="58" y="24"/>
                    </a:cubicBezTo>
                    <a:close/>
                    <a:moveTo>
                      <a:pt x="50" y="38"/>
                    </a:moveTo>
                    <a:cubicBezTo>
                      <a:pt x="53" y="39"/>
                      <a:pt x="54" y="42"/>
                      <a:pt x="56" y="42"/>
                    </a:cubicBezTo>
                    <a:cubicBezTo>
                      <a:pt x="57" y="42"/>
                      <a:pt x="53" y="38"/>
                      <a:pt x="51" y="35"/>
                    </a:cubicBezTo>
                    <a:cubicBezTo>
                      <a:pt x="48" y="33"/>
                      <a:pt x="49" y="30"/>
                      <a:pt x="45" y="31"/>
                    </a:cubicBezTo>
                    <a:cubicBezTo>
                      <a:pt x="42" y="32"/>
                      <a:pt x="48" y="38"/>
                      <a:pt x="50" y="38"/>
                    </a:cubicBezTo>
                    <a:close/>
                    <a:moveTo>
                      <a:pt x="107" y="9"/>
                    </a:moveTo>
                    <a:cubicBezTo>
                      <a:pt x="109" y="11"/>
                      <a:pt x="104" y="11"/>
                      <a:pt x="106" y="12"/>
                    </a:cubicBezTo>
                    <a:cubicBezTo>
                      <a:pt x="112" y="18"/>
                      <a:pt x="133" y="12"/>
                      <a:pt x="135" y="13"/>
                    </a:cubicBezTo>
                    <a:cubicBezTo>
                      <a:pt x="138" y="15"/>
                      <a:pt x="118" y="17"/>
                      <a:pt x="119" y="19"/>
                    </a:cubicBezTo>
                    <a:cubicBezTo>
                      <a:pt x="120" y="21"/>
                      <a:pt x="136" y="23"/>
                      <a:pt x="138" y="21"/>
                    </a:cubicBezTo>
                    <a:cubicBezTo>
                      <a:pt x="139" y="20"/>
                      <a:pt x="142" y="24"/>
                      <a:pt x="147" y="25"/>
                    </a:cubicBezTo>
                    <a:cubicBezTo>
                      <a:pt x="153" y="25"/>
                      <a:pt x="152" y="23"/>
                      <a:pt x="156" y="22"/>
                    </a:cubicBezTo>
                    <a:cubicBezTo>
                      <a:pt x="160" y="22"/>
                      <a:pt x="166" y="20"/>
                      <a:pt x="167" y="18"/>
                    </a:cubicBezTo>
                    <a:cubicBezTo>
                      <a:pt x="167" y="16"/>
                      <a:pt x="179" y="13"/>
                      <a:pt x="178" y="9"/>
                    </a:cubicBezTo>
                    <a:cubicBezTo>
                      <a:pt x="177" y="5"/>
                      <a:pt x="165" y="8"/>
                      <a:pt x="162" y="6"/>
                    </a:cubicBezTo>
                    <a:cubicBezTo>
                      <a:pt x="159" y="4"/>
                      <a:pt x="151" y="2"/>
                      <a:pt x="150" y="5"/>
                    </a:cubicBezTo>
                    <a:cubicBezTo>
                      <a:pt x="149" y="7"/>
                      <a:pt x="146" y="8"/>
                      <a:pt x="145" y="7"/>
                    </a:cubicBezTo>
                    <a:cubicBezTo>
                      <a:pt x="144" y="6"/>
                      <a:pt x="146" y="0"/>
                      <a:pt x="141" y="2"/>
                    </a:cubicBezTo>
                    <a:cubicBezTo>
                      <a:pt x="136" y="3"/>
                      <a:pt x="140" y="9"/>
                      <a:pt x="139" y="10"/>
                    </a:cubicBezTo>
                    <a:cubicBezTo>
                      <a:pt x="138" y="10"/>
                      <a:pt x="133" y="8"/>
                      <a:pt x="133" y="6"/>
                    </a:cubicBezTo>
                    <a:cubicBezTo>
                      <a:pt x="133" y="3"/>
                      <a:pt x="127" y="9"/>
                      <a:pt x="126" y="6"/>
                    </a:cubicBezTo>
                    <a:cubicBezTo>
                      <a:pt x="126" y="3"/>
                      <a:pt x="119" y="0"/>
                      <a:pt x="118" y="1"/>
                    </a:cubicBezTo>
                    <a:cubicBezTo>
                      <a:pt x="116" y="1"/>
                      <a:pt x="119" y="3"/>
                      <a:pt x="118" y="4"/>
                    </a:cubicBezTo>
                    <a:cubicBezTo>
                      <a:pt x="117" y="6"/>
                      <a:pt x="114" y="3"/>
                      <a:pt x="112" y="3"/>
                    </a:cubicBezTo>
                    <a:cubicBezTo>
                      <a:pt x="111" y="2"/>
                      <a:pt x="113" y="6"/>
                      <a:pt x="112" y="7"/>
                    </a:cubicBezTo>
                    <a:cubicBezTo>
                      <a:pt x="112" y="8"/>
                      <a:pt x="109" y="3"/>
                      <a:pt x="106" y="3"/>
                    </a:cubicBezTo>
                    <a:cubicBezTo>
                      <a:pt x="104" y="3"/>
                      <a:pt x="105" y="6"/>
                      <a:pt x="103" y="6"/>
                    </a:cubicBezTo>
                    <a:cubicBezTo>
                      <a:pt x="101" y="6"/>
                      <a:pt x="105" y="8"/>
                      <a:pt x="107"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2" name="Freeform 148">
                <a:extLst>
                  <a:ext uri="{FF2B5EF4-FFF2-40B4-BE49-F238E27FC236}">
                    <a16:creationId xmlns:a16="http://schemas.microsoft.com/office/drawing/2014/main" id="{EB855500-916A-4A77-8A81-A308725D7B1A}"/>
                  </a:ext>
                </a:extLst>
              </p:cNvPr>
              <p:cNvSpPr>
                <a:spLocks/>
              </p:cNvSpPr>
              <p:nvPr/>
            </p:nvSpPr>
            <p:spPr bwMode="auto">
              <a:xfrm>
                <a:off x="8404088" y="2705836"/>
                <a:ext cx="61482" cy="22585"/>
              </a:xfrm>
              <a:custGeom>
                <a:avLst/>
                <a:gdLst>
                  <a:gd name="T0" fmla="*/ 12 w 27"/>
                  <a:gd name="T1" fmla="*/ 1 h 10"/>
                  <a:gd name="T2" fmla="*/ 2 w 27"/>
                  <a:gd name="T3" fmla="*/ 4 h 10"/>
                  <a:gd name="T4" fmla="*/ 17 w 27"/>
                  <a:gd name="T5" fmla="*/ 8 h 10"/>
                  <a:gd name="T6" fmla="*/ 27 w 27"/>
                  <a:gd name="T7" fmla="*/ 6 h 10"/>
                  <a:gd name="T8" fmla="*/ 12 w 27"/>
                  <a:gd name="T9" fmla="*/ 1 h 10"/>
                </a:gdLst>
                <a:ahLst/>
                <a:cxnLst>
                  <a:cxn ang="0">
                    <a:pos x="T0" y="T1"/>
                  </a:cxn>
                  <a:cxn ang="0">
                    <a:pos x="T2" y="T3"/>
                  </a:cxn>
                  <a:cxn ang="0">
                    <a:pos x="T4" y="T5"/>
                  </a:cxn>
                  <a:cxn ang="0">
                    <a:pos x="T6" y="T7"/>
                  </a:cxn>
                  <a:cxn ang="0">
                    <a:pos x="T8" y="T9"/>
                  </a:cxn>
                </a:cxnLst>
                <a:rect l="0" t="0" r="r" b="b"/>
                <a:pathLst>
                  <a:path w="27" h="10">
                    <a:moveTo>
                      <a:pt x="12" y="1"/>
                    </a:moveTo>
                    <a:cubicBezTo>
                      <a:pt x="11" y="2"/>
                      <a:pt x="0" y="2"/>
                      <a:pt x="2" y="4"/>
                    </a:cubicBezTo>
                    <a:cubicBezTo>
                      <a:pt x="4" y="6"/>
                      <a:pt x="13" y="5"/>
                      <a:pt x="17" y="8"/>
                    </a:cubicBezTo>
                    <a:cubicBezTo>
                      <a:pt x="21" y="10"/>
                      <a:pt x="27" y="8"/>
                      <a:pt x="27" y="6"/>
                    </a:cubicBezTo>
                    <a:cubicBezTo>
                      <a:pt x="27" y="4"/>
                      <a:pt x="14" y="0"/>
                      <a:pt x="12" y="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3" name="Freeform 149">
                <a:extLst>
                  <a:ext uri="{FF2B5EF4-FFF2-40B4-BE49-F238E27FC236}">
                    <a16:creationId xmlns:a16="http://schemas.microsoft.com/office/drawing/2014/main" id="{F2527ECE-F1CE-4807-A1EB-F21C91341564}"/>
                  </a:ext>
                </a:extLst>
              </p:cNvPr>
              <p:cNvSpPr>
                <a:spLocks noEditPoints="1"/>
              </p:cNvSpPr>
              <p:nvPr/>
            </p:nvSpPr>
            <p:spPr bwMode="auto">
              <a:xfrm>
                <a:off x="7306203" y="3173848"/>
                <a:ext cx="316191" cy="317446"/>
              </a:xfrm>
              <a:custGeom>
                <a:avLst/>
                <a:gdLst>
                  <a:gd name="T0" fmla="*/ 122 w 137"/>
                  <a:gd name="T1" fmla="*/ 17 h 138"/>
                  <a:gd name="T2" fmla="*/ 99 w 137"/>
                  <a:gd name="T3" fmla="*/ 7 h 138"/>
                  <a:gd name="T4" fmla="*/ 96 w 137"/>
                  <a:gd name="T5" fmla="*/ 22 h 138"/>
                  <a:gd name="T6" fmla="*/ 86 w 137"/>
                  <a:gd name="T7" fmla="*/ 30 h 138"/>
                  <a:gd name="T8" fmla="*/ 85 w 137"/>
                  <a:gd name="T9" fmla="*/ 41 h 138"/>
                  <a:gd name="T10" fmla="*/ 93 w 137"/>
                  <a:gd name="T11" fmla="*/ 38 h 138"/>
                  <a:gd name="T12" fmla="*/ 95 w 137"/>
                  <a:gd name="T13" fmla="*/ 31 h 138"/>
                  <a:gd name="T14" fmla="*/ 112 w 137"/>
                  <a:gd name="T15" fmla="*/ 32 h 138"/>
                  <a:gd name="T16" fmla="*/ 128 w 137"/>
                  <a:gd name="T17" fmla="*/ 23 h 138"/>
                  <a:gd name="T18" fmla="*/ 130 w 137"/>
                  <a:gd name="T19" fmla="*/ 15 h 138"/>
                  <a:gd name="T20" fmla="*/ 84 w 137"/>
                  <a:gd name="T21" fmla="*/ 59 h 138"/>
                  <a:gd name="T22" fmla="*/ 75 w 137"/>
                  <a:gd name="T23" fmla="*/ 77 h 138"/>
                  <a:gd name="T24" fmla="*/ 63 w 137"/>
                  <a:gd name="T25" fmla="*/ 80 h 138"/>
                  <a:gd name="T26" fmla="*/ 52 w 137"/>
                  <a:gd name="T27" fmla="*/ 95 h 138"/>
                  <a:gd name="T28" fmla="*/ 37 w 137"/>
                  <a:gd name="T29" fmla="*/ 98 h 138"/>
                  <a:gd name="T30" fmla="*/ 13 w 137"/>
                  <a:gd name="T31" fmla="*/ 108 h 138"/>
                  <a:gd name="T32" fmla="*/ 22 w 137"/>
                  <a:gd name="T33" fmla="*/ 110 h 138"/>
                  <a:gd name="T34" fmla="*/ 45 w 137"/>
                  <a:gd name="T35" fmla="*/ 112 h 138"/>
                  <a:gd name="T36" fmla="*/ 58 w 137"/>
                  <a:gd name="T37" fmla="*/ 106 h 138"/>
                  <a:gd name="T38" fmla="*/ 70 w 137"/>
                  <a:gd name="T39" fmla="*/ 104 h 138"/>
                  <a:gd name="T40" fmla="*/ 81 w 137"/>
                  <a:gd name="T41" fmla="*/ 100 h 138"/>
                  <a:gd name="T42" fmla="*/ 91 w 137"/>
                  <a:gd name="T43" fmla="*/ 88 h 138"/>
                  <a:gd name="T44" fmla="*/ 100 w 137"/>
                  <a:gd name="T45" fmla="*/ 66 h 138"/>
                  <a:gd name="T46" fmla="*/ 86 w 137"/>
                  <a:gd name="T47" fmla="*/ 48 h 138"/>
                  <a:gd name="T48" fmla="*/ 26 w 137"/>
                  <a:gd name="T49" fmla="*/ 112 h 138"/>
                  <a:gd name="T50" fmla="*/ 29 w 137"/>
                  <a:gd name="T51" fmla="*/ 120 h 138"/>
                  <a:gd name="T52" fmla="*/ 42 w 137"/>
                  <a:gd name="T53" fmla="*/ 111 h 138"/>
                  <a:gd name="T54" fmla="*/ 17 w 137"/>
                  <a:gd name="T55" fmla="*/ 119 h 138"/>
                  <a:gd name="T56" fmla="*/ 4 w 137"/>
                  <a:gd name="T57" fmla="*/ 117 h 138"/>
                  <a:gd name="T58" fmla="*/ 6 w 137"/>
                  <a:gd name="T59" fmla="*/ 120 h 138"/>
                  <a:gd name="T60" fmla="*/ 10 w 137"/>
                  <a:gd name="T61" fmla="*/ 138 h 138"/>
                  <a:gd name="T62" fmla="*/ 17 w 137"/>
                  <a:gd name="T63"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 h="138">
                    <a:moveTo>
                      <a:pt x="130" y="15"/>
                    </a:moveTo>
                    <a:cubicBezTo>
                      <a:pt x="128" y="13"/>
                      <a:pt x="125" y="16"/>
                      <a:pt x="122" y="17"/>
                    </a:cubicBezTo>
                    <a:cubicBezTo>
                      <a:pt x="118" y="18"/>
                      <a:pt x="107" y="9"/>
                      <a:pt x="104" y="4"/>
                    </a:cubicBezTo>
                    <a:cubicBezTo>
                      <a:pt x="101" y="0"/>
                      <a:pt x="96" y="4"/>
                      <a:pt x="99" y="7"/>
                    </a:cubicBezTo>
                    <a:cubicBezTo>
                      <a:pt x="101" y="10"/>
                      <a:pt x="98" y="11"/>
                      <a:pt x="98" y="15"/>
                    </a:cubicBezTo>
                    <a:cubicBezTo>
                      <a:pt x="98" y="19"/>
                      <a:pt x="95" y="19"/>
                      <a:pt x="96" y="22"/>
                    </a:cubicBezTo>
                    <a:cubicBezTo>
                      <a:pt x="96" y="25"/>
                      <a:pt x="92" y="25"/>
                      <a:pt x="89" y="25"/>
                    </a:cubicBezTo>
                    <a:cubicBezTo>
                      <a:pt x="86" y="26"/>
                      <a:pt x="89" y="28"/>
                      <a:pt x="86" y="30"/>
                    </a:cubicBezTo>
                    <a:cubicBezTo>
                      <a:pt x="83" y="31"/>
                      <a:pt x="83" y="34"/>
                      <a:pt x="85" y="35"/>
                    </a:cubicBezTo>
                    <a:cubicBezTo>
                      <a:pt x="86" y="36"/>
                      <a:pt x="85" y="39"/>
                      <a:pt x="85" y="41"/>
                    </a:cubicBezTo>
                    <a:cubicBezTo>
                      <a:pt x="84" y="43"/>
                      <a:pt x="87" y="41"/>
                      <a:pt x="89" y="39"/>
                    </a:cubicBezTo>
                    <a:cubicBezTo>
                      <a:pt x="91" y="37"/>
                      <a:pt x="93" y="40"/>
                      <a:pt x="93" y="38"/>
                    </a:cubicBezTo>
                    <a:cubicBezTo>
                      <a:pt x="94" y="36"/>
                      <a:pt x="88" y="35"/>
                      <a:pt x="88" y="32"/>
                    </a:cubicBezTo>
                    <a:cubicBezTo>
                      <a:pt x="89" y="30"/>
                      <a:pt x="92" y="33"/>
                      <a:pt x="95" y="31"/>
                    </a:cubicBezTo>
                    <a:cubicBezTo>
                      <a:pt x="98" y="30"/>
                      <a:pt x="103" y="31"/>
                      <a:pt x="107" y="34"/>
                    </a:cubicBezTo>
                    <a:cubicBezTo>
                      <a:pt x="111" y="37"/>
                      <a:pt x="112" y="36"/>
                      <a:pt x="112" y="32"/>
                    </a:cubicBezTo>
                    <a:cubicBezTo>
                      <a:pt x="113" y="29"/>
                      <a:pt x="118" y="27"/>
                      <a:pt x="124" y="27"/>
                    </a:cubicBezTo>
                    <a:cubicBezTo>
                      <a:pt x="129" y="27"/>
                      <a:pt x="130" y="24"/>
                      <a:pt x="128" y="23"/>
                    </a:cubicBezTo>
                    <a:cubicBezTo>
                      <a:pt x="127" y="22"/>
                      <a:pt x="137" y="15"/>
                      <a:pt x="137" y="13"/>
                    </a:cubicBezTo>
                    <a:cubicBezTo>
                      <a:pt x="137" y="11"/>
                      <a:pt x="131" y="17"/>
                      <a:pt x="130" y="15"/>
                    </a:cubicBezTo>
                    <a:close/>
                    <a:moveTo>
                      <a:pt x="86" y="48"/>
                    </a:moveTo>
                    <a:cubicBezTo>
                      <a:pt x="84" y="49"/>
                      <a:pt x="82" y="56"/>
                      <a:pt x="84" y="59"/>
                    </a:cubicBezTo>
                    <a:cubicBezTo>
                      <a:pt x="87" y="61"/>
                      <a:pt x="80" y="65"/>
                      <a:pt x="80" y="69"/>
                    </a:cubicBezTo>
                    <a:cubicBezTo>
                      <a:pt x="81" y="74"/>
                      <a:pt x="76" y="74"/>
                      <a:pt x="75" y="77"/>
                    </a:cubicBezTo>
                    <a:cubicBezTo>
                      <a:pt x="75" y="80"/>
                      <a:pt x="72" y="80"/>
                      <a:pt x="68" y="83"/>
                    </a:cubicBezTo>
                    <a:cubicBezTo>
                      <a:pt x="64" y="86"/>
                      <a:pt x="62" y="82"/>
                      <a:pt x="63" y="80"/>
                    </a:cubicBezTo>
                    <a:cubicBezTo>
                      <a:pt x="64" y="78"/>
                      <a:pt x="57" y="81"/>
                      <a:pt x="57" y="87"/>
                    </a:cubicBezTo>
                    <a:cubicBezTo>
                      <a:pt x="57" y="92"/>
                      <a:pt x="50" y="92"/>
                      <a:pt x="52" y="95"/>
                    </a:cubicBezTo>
                    <a:cubicBezTo>
                      <a:pt x="54" y="97"/>
                      <a:pt x="47" y="99"/>
                      <a:pt x="47" y="96"/>
                    </a:cubicBezTo>
                    <a:cubicBezTo>
                      <a:pt x="47" y="94"/>
                      <a:pt x="43" y="95"/>
                      <a:pt x="37" y="98"/>
                    </a:cubicBezTo>
                    <a:cubicBezTo>
                      <a:pt x="32" y="100"/>
                      <a:pt x="28" y="95"/>
                      <a:pt x="25" y="98"/>
                    </a:cubicBezTo>
                    <a:cubicBezTo>
                      <a:pt x="22" y="101"/>
                      <a:pt x="17" y="107"/>
                      <a:pt x="13" y="108"/>
                    </a:cubicBezTo>
                    <a:cubicBezTo>
                      <a:pt x="9" y="108"/>
                      <a:pt x="11" y="113"/>
                      <a:pt x="13" y="112"/>
                    </a:cubicBezTo>
                    <a:cubicBezTo>
                      <a:pt x="16" y="111"/>
                      <a:pt x="20" y="112"/>
                      <a:pt x="22" y="110"/>
                    </a:cubicBezTo>
                    <a:cubicBezTo>
                      <a:pt x="23" y="108"/>
                      <a:pt x="35" y="105"/>
                      <a:pt x="42" y="105"/>
                    </a:cubicBezTo>
                    <a:cubicBezTo>
                      <a:pt x="49" y="105"/>
                      <a:pt x="45" y="109"/>
                      <a:pt x="45" y="112"/>
                    </a:cubicBezTo>
                    <a:cubicBezTo>
                      <a:pt x="46" y="116"/>
                      <a:pt x="52" y="115"/>
                      <a:pt x="55" y="112"/>
                    </a:cubicBezTo>
                    <a:cubicBezTo>
                      <a:pt x="58" y="108"/>
                      <a:pt x="60" y="109"/>
                      <a:pt x="58" y="106"/>
                    </a:cubicBezTo>
                    <a:cubicBezTo>
                      <a:pt x="55" y="104"/>
                      <a:pt x="58" y="102"/>
                      <a:pt x="60" y="105"/>
                    </a:cubicBezTo>
                    <a:cubicBezTo>
                      <a:pt x="62" y="108"/>
                      <a:pt x="68" y="108"/>
                      <a:pt x="70" y="104"/>
                    </a:cubicBezTo>
                    <a:cubicBezTo>
                      <a:pt x="73" y="101"/>
                      <a:pt x="73" y="105"/>
                      <a:pt x="76" y="105"/>
                    </a:cubicBezTo>
                    <a:cubicBezTo>
                      <a:pt x="79" y="105"/>
                      <a:pt x="81" y="98"/>
                      <a:pt x="81" y="100"/>
                    </a:cubicBezTo>
                    <a:cubicBezTo>
                      <a:pt x="81" y="103"/>
                      <a:pt x="86" y="102"/>
                      <a:pt x="89" y="99"/>
                    </a:cubicBezTo>
                    <a:cubicBezTo>
                      <a:pt x="91" y="96"/>
                      <a:pt x="89" y="90"/>
                      <a:pt x="91" y="88"/>
                    </a:cubicBezTo>
                    <a:cubicBezTo>
                      <a:pt x="93" y="85"/>
                      <a:pt x="94" y="79"/>
                      <a:pt x="93" y="75"/>
                    </a:cubicBezTo>
                    <a:cubicBezTo>
                      <a:pt x="91" y="72"/>
                      <a:pt x="97" y="69"/>
                      <a:pt x="100" y="66"/>
                    </a:cubicBezTo>
                    <a:cubicBezTo>
                      <a:pt x="103" y="64"/>
                      <a:pt x="96" y="49"/>
                      <a:pt x="96" y="45"/>
                    </a:cubicBezTo>
                    <a:cubicBezTo>
                      <a:pt x="96" y="41"/>
                      <a:pt x="88" y="47"/>
                      <a:pt x="86" y="48"/>
                    </a:cubicBezTo>
                    <a:close/>
                    <a:moveTo>
                      <a:pt x="34" y="110"/>
                    </a:moveTo>
                    <a:cubicBezTo>
                      <a:pt x="33" y="112"/>
                      <a:pt x="30" y="111"/>
                      <a:pt x="26" y="112"/>
                    </a:cubicBezTo>
                    <a:cubicBezTo>
                      <a:pt x="22" y="113"/>
                      <a:pt x="22" y="122"/>
                      <a:pt x="25" y="123"/>
                    </a:cubicBezTo>
                    <a:cubicBezTo>
                      <a:pt x="27" y="123"/>
                      <a:pt x="29" y="123"/>
                      <a:pt x="29" y="120"/>
                    </a:cubicBezTo>
                    <a:cubicBezTo>
                      <a:pt x="30" y="118"/>
                      <a:pt x="34" y="117"/>
                      <a:pt x="36" y="118"/>
                    </a:cubicBezTo>
                    <a:cubicBezTo>
                      <a:pt x="39" y="119"/>
                      <a:pt x="42" y="114"/>
                      <a:pt x="42" y="111"/>
                    </a:cubicBezTo>
                    <a:cubicBezTo>
                      <a:pt x="42" y="107"/>
                      <a:pt x="35" y="107"/>
                      <a:pt x="34" y="110"/>
                    </a:cubicBezTo>
                    <a:close/>
                    <a:moveTo>
                      <a:pt x="17" y="119"/>
                    </a:moveTo>
                    <a:cubicBezTo>
                      <a:pt x="17" y="117"/>
                      <a:pt x="12" y="117"/>
                      <a:pt x="12" y="115"/>
                    </a:cubicBezTo>
                    <a:cubicBezTo>
                      <a:pt x="11" y="113"/>
                      <a:pt x="8" y="114"/>
                      <a:pt x="4" y="117"/>
                    </a:cubicBezTo>
                    <a:cubicBezTo>
                      <a:pt x="1" y="119"/>
                      <a:pt x="0" y="120"/>
                      <a:pt x="1" y="122"/>
                    </a:cubicBezTo>
                    <a:cubicBezTo>
                      <a:pt x="2" y="125"/>
                      <a:pt x="5" y="123"/>
                      <a:pt x="6" y="120"/>
                    </a:cubicBezTo>
                    <a:cubicBezTo>
                      <a:pt x="6" y="117"/>
                      <a:pt x="9" y="124"/>
                      <a:pt x="7" y="128"/>
                    </a:cubicBezTo>
                    <a:cubicBezTo>
                      <a:pt x="5" y="132"/>
                      <a:pt x="7" y="138"/>
                      <a:pt x="10" y="138"/>
                    </a:cubicBezTo>
                    <a:cubicBezTo>
                      <a:pt x="12" y="137"/>
                      <a:pt x="15" y="129"/>
                      <a:pt x="19" y="124"/>
                    </a:cubicBezTo>
                    <a:cubicBezTo>
                      <a:pt x="22" y="120"/>
                      <a:pt x="17" y="121"/>
                      <a:pt x="17" y="1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4" name="Freeform 150">
                <a:extLst>
                  <a:ext uri="{FF2B5EF4-FFF2-40B4-BE49-F238E27FC236}">
                    <a16:creationId xmlns:a16="http://schemas.microsoft.com/office/drawing/2014/main" id="{6F831A9B-A171-4653-B7F1-4477F792950A}"/>
                  </a:ext>
                </a:extLst>
              </p:cNvPr>
              <p:cNvSpPr>
                <a:spLocks noEditPoints="1"/>
              </p:cNvSpPr>
              <p:nvPr/>
            </p:nvSpPr>
            <p:spPr bwMode="auto">
              <a:xfrm>
                <a:off x="6292385" y="2981876"/>
                <a:ext cx="1112942" cy="770401"/>
              </a:xfrm>
              <a:custGeom>
                <a:avLst/>
                <a:gdLst>
                  <a:gd name="T0" fmla="*/ 459 w 483"/>
                  <a:gd name="T1" fmla="*/ 62 h 334"/>
                  <a:gd name="T2" fmla="*/ 436 w 483"/>
                  <a:gd name="T3" fmla="*/ 45 h 334"/>
                  <a:gd name="T4" fmla="*/ 416 w 483"/>
                  <a:gd name="T5" fmla="*/ 18 h 334"/>
                  <a:gd name="T6" fmla="*/ 388 w 483"/>
                  <a:gd name="T7" fmla="*/ 1 h 334"/>
                  <a:gd name="T8" fmla="*/ 369 w 483"/>
                  <a:gd name="T9" fmla="*/ 15 h 334"/>
                  <a:gd name="T10" fmla="*/ 353 w 483"/>
                  <a:gd name="T11" fmla="*/ 38 h 334"/>
                  <a:gd name="T12" fmla="*/ 329 w 483"/>
                  <a:gd name="T13" fmla="*/ 52 h 334"/>
                  <a:gd name="T14" fmla="*/ 344 w 483"/>
                  <a:gd name="T15" fmla="*/ 62 h 334"/>
                  <a:gd name="T16" fmla="*/ 343 w 483"/>
                  <a:gd name="T17" fmla="*/ 75 h 334"/>
                  <a:gd name="T18" fmla="*/ 301 w 483"/>
                  <a:gd name="T19" fmla="*/ 90 h 334"/>
                  <a:gd name="T20" fmla="*/ 271 w 483"/>
                  <a:gd name="T21" fmla="*/ 116 h 334"/>
                  <a:gd name="T22" fmla="*/ 225 w 483"/>
                  <a:gd name="T23" fmla="*/ 118 h 334"/>
                  <a:gd name="T24" fmla="*/ 172 w 483"/>
                  <a:gd name="T25" fmla="*/ 111 h 334"/>
                  <a:gd name="T26" fmla="*/ 150 w 483"/>
                  <a:gd name="T27" fmla="*/ 89 h 334"/>
                  <a:gd name="T28" fmla="*/ 130 w 483"/>
                  <a:gd name="T29" fmla="*/ 64 h 334"/>
                  <a:gd name="T30" fmla="*/ 109 w 483"/>
                  <a:gd name="T31" fmla="*/ 46 h 334"/>
                  <a:gd name="T32" fmla="*/ 98 w 483"/>
                  <a:gd name="T33" fmla="*/ 54 h 334"/>
                  <a:gd name="T34" fmla="*/ 79 w 483"/>
                  <a:gd name="T35" fmla="*/ 69 h 334"/>
                  <a:gd name="T36" fmla="*/ 63 w 483"/>
                  <a:gd name="T37" fmla="*/ 86 h 334"/>
                  <a:gd name="T38" fmla="*/ 56 w 483"/>
                  <a:gd name="T39" fmla="*/ 107 h 334"/>
                  <a:gd name="T40" fmla="*/ 37 w 483"/>
                  <a:gd name="T41" fmla="*/ 125 h 334"/>
                  <a:gd name="T42" fmla="*/ 14 w 483"/>
                  <a:gd name="T43" fmla="*/ 132 h 334"/>
                  <a:gd name="T44" fmla="*/ 0 w 483"/>
                  <a:gd name="T45" fmla="*/ 143 h 334"/>
                  <a:gd name="T46" fmla="*/ 11 w 483"/>
                  <a:gd name="T47" fmla="*/ 166 h 334"/>
                  <a:gd name="T48" fmla="*/ 28 w 483"/>
                  <a:gd name="T49" fmla="*/ 181 h 334"/>
                  <a:gd name="T50" fmla="*/ 42 w 483"/>
                  <a:gd name="T51" fmla="*/ 176 h 334"/>
                  <a:gd name="T52" fmla="*/ 40 w 483"/>
                  <a:gd name="T53" fmla="*/ 197 h 334"/>
                  <a:gd name="T54" fmla="*/ 40 w 483"/>
                  <a:gd name="T55" fmla="*/ 217 h 334"/>
                  <a:gd name="T56" fmla="*/ 55 w 483"/>
                  <a:gd name="T57" fmla="*/ 229 h 334"/>
                  <a:gd name="T58" fmla="*/ 98 w 483"/>
                  <a:gd name="T59" fmla="*/ 247 h 334"/>
                  <a:gd name="T60" fmla="*/ 116 w 483"/>
                  <a:gd name="T61" fmla="*/ 251 h 334"/>
                  <a:gd name="T62" fmla="*/ 131 w 483"/>
                  <a:gd name="T63" fmla="*/ 248 h 334"/>
                  <a:gd name="T64" fmla="*/ 150 w 483"/>
                  <a:gd name="T65" fmla="*/ 243 h 334"/>
                  <a:gd name="T66" fmla="*/ 173 w 483"/>
                  <a:gd name="T67" fmla="*/ 243 h 334"/>
                  <a:gd name="T68" fmla="*/ 187 w 483"/>
                  <a:gd name="T69" fmla="*/ 251 h 334"/>
                  <a:gd name="T70" fmla="*/ 183 w 483"/>
                  <a:gd name="T71" fmla="*/ 282 h 334"/>
                  <a:gd name="T72" fmla="*/ 195 w 483"/>
                  <a:gd name="T73" fmla="*/ 299 h 334"/>
                  <a:gd name="T74" fmla="*/ 213 w 483"/>
                  <a:gd name="T75" fmla="*/ 307 h 334"/>
                  <a:gd name="T76" fmla="*/ 226 w 483"/>
                  <a:gd name="T77" fmla="*/ 294 h 334"/>
                  <a:gd name="T78" fmla="*/ 251 w 483"/>
                  <a:gd name="T79" fmla="*/ 292 h 334"/>
                  <a:gd name="T80" fmla="*/ 268 w 483"/>
                  <a:gd name="T81" fmla="*/ 303 h 334"/>
                  <a:gd name="T82" fmla="*/ 281 w 483"/>
                  <a:gd name="T83" fmla="*/ 313 h 334"/>
                  <a:gd name="T84" fmla="*/ 318 w 483"/>
                  <a:gd name="T85" fmla="*/ 294 h 334"/>
                  <a:gd name="T86" fmla="*/ 346 w 483"/>
                  <a:gd name="T87" fmla="*/ 279 h 334"/>
                  <a:gd name="T88" fmla="*/ 360 w 483"/>
                  <a:gd name="T89" fmla="*/ 263 h 334"/>
                  <a:gd name="T90" fmla="*/ 373 w 483"/>
                  <a:gd name="T91" fmla="*/ 246 h 334"/>
                  <a:gd name="T92" fmla="*/ 376 w 483"/>
                  <a:gd name="T93" fmla="*/ 230 h 334"/>
                  <a:gd name="T94" fmla="*/ 372 w 483"/>
                  <a:gd name="T95" fmla="*/ 218 h 334"/>
                  <a:gd name="T96" fmla="*/ 370 w 483"/>
                  <a:gd name="T97" fmla="*/ 207 h 334"/>
                  <a:gd name="T98" fmla="*/ 360 w 483"/>
                  <a:gd name="T99" fmla="*/ 180 h 334"/>
                  <a:gd name="T100" fmla="*/ 382 w 483"/>
                  <a:gd name="T101" fmla="*/ 167 h 334"/>
                  <a:gd name="T102" fmla="*/ 354 w 483"/>
                  <a:gd name="T103" fmla="*/ 159 h 334"/>
                  <a:gd name="T104" fmla="*/ 365 w 483"/>
                  <a:gd name="T105" fmla="*/ 137 h 334"/>
                  <a:gd name="T106" fmla="*/ 378 w 483"/>
                  <a:gd name="T107" fmla="*/ 149 h 334"/>
                  <a:gd name="T108" fmla="*/ 414 w 483"/>
                  <a:gd name="T109" fmla="*/ 128 h 334"/>
                  <a:gd name="T110" fmla="*/ 432 w 483"/>
                  <a:gd name="T111" fmla="*/ 120 h 334"/>
                  <a:gd name="T112" fmla="*/ 452 w 483"/>
                  <a:gd name="T113" fmla="*/ 112 h 334"/>
                  <a:gd name="T114" fmla="*/ 454 w 483"/>
                  <a:gd name="T115" fmla="*/ 91 h 334"/>
                  <a:gd name="T116" fmla="*/ 476 w 483"/>
                  <a:gd name="T117" fmla="*/ 76 h 334"/>
                  <a:gd name="T118" fmla="*/ 368 w 483"/>
                  <a:gd name="T119" fmla="*/ 298 h 334"/>
                  <a:gd name="T120" fmla="*/ 271 w 483"/>
                  <a:gd name="T121" fmla="*/ 32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334">
                    <a:moveTo>
                      <a:pt x="480" y="59"/>
                    </a:moveTo>
                    <a:cubicBezTo>
                      <a:pt x="480" y="55"/>
                      <a:pt x="475" y="56"/>
                      <a:pt x="474" y="58"/>
                    </a:cubicBezTo>
                    <a:cubicBezTo>
                      <a:pt x="472" y="59"/>
                      <a:pt x="467" y="58"/>
                      <a:pt x="466" y="60"/>
                    </a:cubicBezTo>
                    <a:cubicBezTo>
                      <a:pt x="465" y="63"/>
                      <a:pt x="462" y="62"/>
                      <a:pt x="459" y="62"/>
                    </a:cubicBezTo>
                    <a:cubicBezTo>
                      <a:pt x="456" y="63"/>
                      <a:pt x="451" y="61"/>
                      <a:pt x="451" y="59"/>
                    </a:cubicBezTo>
                    <a:cubicBezTo>
                      <a:pt x="451" y="57"/>
                      <a:pt x="449" y="55"/>
                      <a:pt x="449" y="52"/>
                    </a:cubicBezTo>
                    <a:cubicBezTo>
                      <a:pt x="450" y="50"/>
                      <a:pt x="446" y="51"/>
                      <a:pt x="444" y="48"/>
                    </a:cubicBezTo>
                    <a:cubicBezTo>
                      <a:pt x="441" y="46"/>
                      <a:pt x="436" y="44"/>
                      <a:pt x="436" y="45"/>
                    </a:cubicBezTo>
                    <a:cubicBezTo>
                      <a:pt x="435" y="45"/>
                      <a:pt x="432" y="42"/>
                      <a:pt x="428" y="42"/>
                    </a:cubicBezTo>
                    <a:cubicBezTo>
                      <a:pt x="424" y="42"/>
                      <a:pt x="424" y="39"/>
                      <a:pt x="425" y="37"/>
                    </a:cubicBezTo>
                    <a:cubicBezTo>
                      <a:pt x="425" y="36"/>
                      <a:pt x="421" y="31"/>
                      <a:pt x="421" y="28"/>
                    </a:cubicBezTo>
                    <a:cubicBezTo>
                      <a:pt x="420" y="25"/>
                      <a:pt x="417" y="24"/>
                      <a:pt x="416" y="18"/>
                    </a:cubicBezTo>
                    <a:cubicBezTo>
                      <a:pt x="415" y="12"/>
                      <a:pt x="411" y="14"/>
                      <a:pt x="412" y="11"/>
                    </a:cubicBezTo>
                    <a:cubicBezTo>
                      <a:pt x="413" y="8"/>
                      <a:pt x="408" y="7"/>
                      <a:pt x="407" y="5"/>
                    </a:cubicBezTo>
                    <a:cubicBezTo>
                      <a:pt x="406" y="3"/>
                      <a:pt x="401" y="4"/>
                      <a:pt x="397" y="2"/>
                    </a:cubicBezTo>
                    <a:cubicBezTo>
                      <a:pt x="393" y="0"/>
                      <a:pt x="391" y="2"/>
                      <a:pt x="388" y="1"/>
                    </a:cubicBezTo>
                    <a:cubicBezTo>
                      <a:pt x="385" y="0"/>
                      <a:pt x="377" y="2"/>
                      <a:pt x="376" y="2"/>
                    </a:cubicBezTo>
                    <a:cubicBezTo>
                      <a:pt x="375" y="2"/>
                      <a:pt x="369" y="0"/>
                      <a:pt x="366" y="5"/>
                    </a:cubicBezTo>
                    <a:cubicBezTo>
                      <a:pt x="363" y="9"/>
                      <a:pt x="365" y="9"/>
                      <a:pt x="367" y="9"/>
                    </a:cubicBezTo>
                    <a:cubicBezTo>
                      <a:pt x="368" y="9"/>
                      <a:pt x="369" y="13"/>
                      <a:pt x="369" y="15"/>
                    </a:cubicBezTo>
                    <a:cubicBezTo>
                      <a:pt x="369" y="16"/>
                      <a:pt x="367" y="18"/>
                      <a:pt x="365" y="19"/>
                    </a:cubicBezTo>
                    <a:cubicBezTo>
                      <a:pt x="364" y="19"/>
                      <a:pt x="361" y="25"/>
                      <a:pt x="360" y="26"/>
                    </a:cubicBezTo>
                    <a:cubicBezTo>
                      <a:pt x="360" y="28"/>
                      <a:pt x="356" y="33"/>
                      <a:pt x="357" y="35"/>
                    </a:cubicBezTo>
                    <a:cubicBezTo>
                      <a:pt x="357" y="36"/>
                      <a:pt x="355" y="38"/>
                      <a:pt x="353" y="38"/>
                    </a:cubicBezTo>
                    <a:cubicBezTo>
                      <a:pt x="351" y="39"/>
                      <a:pt x="347" y="42"/>
                      <a:pt x="345" y="42"/>
                    </a:cubicBezTo>
                    <a:cubicBezTo>
                      <a:pt x="344" y="43"/>
                      <a:pt x="338" y="42"/>
                      <a:pt x="338" y="40"/>
                    </a:cubicBezTo>
                    <a:cubicBezTo>
                      <a:pt x="337" y="40"/>
                      <a:pt x="337" y="39"/>
                      <a:pt x="336" y="39"/>
                    </a:cubicBezTo>
                    <a:cubicBezTo>
                      <a:pt x="329" y="52"/>
                      <a:pt x="329" y="52"/>
                      <a:pt x="329" y="52"/>
                    </a:cubicBezTo>
                    <a:cubicBezTo>
                      <a:pt x="329" y="56"/>
                      <a:pt x="329" y="56"/>
                      <a:pt x="329" y="56"/>
                    </a:cubicBezTo>
                    <a:cubicBezTo>
                      <a:pt x="329" y="56"/>
                      <a:pt x="325" y="57"/>
                      <a:pt x="328" y="60"/>
                    </a:cubicBezTo>
                    <a:cubicBezTo>
                      <a:pt x="331" y="63"/>
                      <a:pt x="331" y="61"/>
                      <a:pt x="336" y="61"/>
                    </a:cubicBezTo>
                    <a:cubicBezTo>
                      <a:pt x="341" y="61"/>
                      <a:pt x="343" y="64"/>
                      <a:pt x="344" y="62"/>
                    </a:cubicBezTo>
                    <a:cubicBezTo>
                      <a:pt x="345" y="59"/>
                      <a:pt x="349" y="57"/>
                      <a:pt x="352" y="61"/>
                    </a:cubicBezTo>
                    <a:cubicBezTo>
                      <a:pt x="354" y="64"/>
                      <a:pt x="362" y="69"/>
                      <a:pt x="362" y="71"/>
                    </a:cubicBezTo>
                    <a:cubicBezTo>
                      <a:pt x="361" y="74"/>
                      <a:pt x="357" y="74"/>
                      <a:pt x="354" y="73"/>
                    </a:cubicBezTo>
                    <a:cubicBezTo>
                      <a:pt x="351" y="71"/>
                      <a:pt x="346" y="75"/>
                      <a:pt x="343" y="75"/>
                    </a:cubicBezTo>
                    <a:cubicBezTo>
                      <a:pt x="340" y="75"/>
                      <a:pt x="337" y="76"/>
                      <a:pt x="333" y="79"/>
                    </a:cubicBezTo>
                    <a:cubicBezTo>
                      <a:pt x="330" y="82"/>
                      <a:pt x="331" y="85"/>
                      <a:pt x="326" y="85"/>
                    </a:cubicBezTo>
                    <a:cubicBezTo>
                      <a:pt x="322" y="86"/>
                      <a:pt x="319" y="85"/>
                      <a:pt x="314" y="89"/>
                    </a:cubicBezTo>
                    <a:cubicBezTo>
                      <a:pt x="309" y="93"/>
                      <a:pt x="303" y="91"/>
                      <a:pt x="301" y="90"/>
                    </a:cubicBezTo>
                    <a:cubicBezTo>
                      <a:pt x="299" y="89"/>
                      <a:pt x="296" y="89"/>
                      <a:pt x="294" y="92"/>
                    </a:cubicBezTo>
                    <a:cubicBezTo>
                      <a:pt x="292" y="96"/>
                      <a:pt x="296" y="97"/>
                      <a:pt x="296" y="102"/>
                    </a:cubicBezTo>
                    <a:cubicBezTo>
                      <a:pt x="295" y="106"/>
                      <a:pt x="290" y="105"/>
                      <a:pt x="286" y="109"/>
                    </a:cubicBezTo>
                    <a:cubicBezTo>
                      <a:pt x="282" y="114"/>
                      <a:pt x="275" y="116"/>
                      <a:pt x="271" y="116"/>
                    </a:cubicBezTo>
                    <a:cubicBezTo>
                      <a:pt x="268" y="115"/>
                      <a:pt x="260" y="113"/>
                      <a:pt x="253" y="116"/>
                    </a:cubicBezTo>
                    <a:cubicBezTo>
                      <a:pt x="246" y="119"/>
                      <a:pt x="242" y="124"/>
                      <a:pt x="239" y="123"/>
                    </a:cubicBezTo>
                    <a:cubicBezTo>
                      <a:pt x="237" y="123"/>
                      <a:pt x="237" y="120"/>
                      <a:pt x="233" y="120"/>
                    </a:cubicBezTo>
                    <a:cubicBezTo>
                      <a:pt x="229" y="121"/>
                      <a:pt x="227" y="120"/>
                      <a:pt x="225" y="118"/>
                    </a:cubicBezTo>
                    <a:cubicBezTo>
                      <a:pt x="222" y="117"/>
                      <a:pt x="220" y="119"/>
                      <a:pt x="216" y="116"/>
                    </a:cubicBezTo>
                    <a:cubicBezTo>
                      <a:pt x="212" y="113"/>
                      <a:pt x="204" y="113"/>
                      <a:pt x="201" y="113"/>
                    </a:cubicBezTo>
                    <a:cubicBezTo>
                      <a:pt x="198" y="112"/>
                      <a:pt x="186" y="113"/>
                      <a:pt x="182" y="112"/>
                    </a:cubicBezTo>
                    <a:cubicBezTo>
                      <a:pt x="178" y="112"/>
                      <a:pt x="172" y="113"/>
                      <a:pt x="172" y="111"/>
                    </a:cubicBezTo>
                    <a:cubicBezTo>
                      <a:pt x="171" y="109"/>
                      <a:pt x="168" y="108"/>
                      <a:pt x="167" y="103"/>
                    </a:cubicBezTo>
                    <a:cubicBezTo>
                      <a:pt x="166" y="98"/>
                      <a:pt x="164" y="97"/>
                      <a:pt x="161" y="96"/>
                    </a:cubicBezTo>
                    <a:cubicBezTo>
                      <a:pt x="158" y="96"/>
                      <a:pt x="158" y="93"/>
                      <a:pt x="156" y="93"/>
                    </a:cubicBezTo>
                    <a:cubicBezTo>
                      <a:pt x="155" y="93"/>
                      <a:pt x="153" y="89"/>
                      <a:pt x="150" y="89"/>
                    </a:cubicBezTo>
                    <a:cubicBezTo>
                      <a:pt x="146" y="89"/>
                      <a:pt x="133" y="88"/>
                      <a:pt x="132" y="85"/>
                    </a:cubicBezTo>
                    <a:cubicBezTo>
                      <a:pt x="130" y="82"/>
                      <a:pt x="133" y="81"/>
                      <a:pt x="133" y="78"/>
                    </a:cubicBezTo>
                    <a:cubicBezTo>
                      <a:pt x="133" y="75"/>
                      <a:pt x="135" y="71"/>
                      <a:pt x="134" y="70"/>
                    </a:cubicBezTo>
                    <a:cubicBezTo>
                      <a:pt x="132" y="69"/>
                      <a:pt x="130" y="66"/>
                      <a:pt x="130" y="64"/>
                    </a:cubicBezTo>
                    <a:cubicBezTo>
                      <a:pt x="129" y="62"/>
                      <a:pt x="125" y="58"/>
                      <a:pt x="123" y="58"/>
                    </a:cubicBezTo>
                    <a:cubicBezTo>
                      <a:pt x="120" y="58"/>
                      <a:pt x="118" y="56"/>
                      <a:pt x="116" y="54"/>
                    </a:cubicBezTo>
                    <a:cubicBezTo>
                      <a:pt x="113" y="52"/>
                      <a:pt x="111" y="52"/>
                      <a:pt x="110" y="47"/>
                    </a:cubicBezTo>
                    <a:cubicBezTo>
                      <a:pt x="110" y="47"/>
                      <a:pt x="110" y="46"/>
                      <a:pt x="109" y="46"/>
                    </a:cubicBezTo>
                    <a:cubicBezTo>
                      <a:pt x="109" y="46"/>
                      <a:pt x="107" y="45"/>
                      <a:pt x="106" y="45"/>
                    </a:cubicBezTo>
                    <a:cubicBezTo>
                      <a:pt x="106" y="45"/>
                      <a:pt x="105" y="45"/>
                      <a:pt x="104" y="44"/>
                    </a:cubicBezTo>
                    <a:cubicBezTo>
                      <a:pt x="104" y="47"/>
                      <a:pt x="102" y="48"/>
                      <a:pt x="102" y="49"/>
                    </a:cubicBezTo>
                    <a:cubicBezTo>
                      <a:pt x="102" y="51"/>
                      <a:pt x="101" y="54"/>
                      <a:pt x="98" y="54"/>
                    </a:cubicBezTo>
                    <a:cubicBezTo>
                      <a:pt x="95" y="54"/>
                      <a:pt x="93" y="56"/>
                      <a:pt x="93" y="60"/>
                    </a:cubicBezTo>
                    <a:cubicBezTo>
                      <a:pt x="93" y="64"/>
                      <a:pt x="95" y="65"/>
                      <a:pt x="94" y="66"/>
                    </a:cubicBezTo>
                    <a:cubicBezTo>
                      <a:pt x="93" y="68"/>
                      <a:pt x="88" y="70"/>
                      <a:pt x="86" y="69"/>
                    </a:cubicBezTo>
                    <a:cubicBezTo>
                      <a:pt x="85" y="68"/>
                      <a:pt x="82" y="69"/>
                      <a:pt x="79" y="69"/>
                    </a:cubicBezTo>
                    <a:cubicBezTo>
                      <a:pt x="76" y="68"/>
                      <a:pt x="74" y="65"/>
                      <a:pt x="74" y="69"/>
                    </a:cubicBezTo>
                    <a:cubicBezTo>
                      <a:pt x="73" y="72"/>
                      <a:pt x="67" y="83"/>
                      <a:pt x="69" y="84"/>
                    </a:cubicBezTo>
                    <a:cubicBezTo>
                      <a:pt x="70" y="85"/>
                      <a:pt x="71" y="88"/>
                      <a:pt x="69" y="88"/>
                    </a:cubicBezTo>
                    <a:cubicBezTo>
                      <a:pt x="66" y="88"/>
                      <a:pt x="64" y="87"/>
                      <a:pt x="63" y="86"/>
                    </a:cubicBezTo>
                    <a:cubicBezTo>
                      <a:pt x="62" y="85"/>
                      <a:pt x="58" y="88"/>
                      <a:pt x="55" y="88"/>
                    </a:cubicBezTo>
                    <a:cubicBezTo>
                      <a:pt x="54" y="88"/>
                      <a:pt x="49" y="90"/>
                      <a:pt x="51" y="91"/>
                    </a:cubicBezTo>
                    <a:cubicBezTo>
                      <a:pt x="52" y="92"/>
                      <a:pt x="52" y="96"/>
                      <a:pt x="52" y="98"/>
                    </a:cubicBezTo>
                    <a:cubicBezTo>
                      <a:pt x="52" y="100"/>
                      <a:pt x="56" y="105"/>
                      <a:pt x="56" y="107"/>
                    </a:cubicBezTo>
                    <a:cubicBezTo>
                      <a:pt x="55" y="109"/>
                      <a:pt x="51" y="111"/>
                      <a:pt x="51" y="113"/>
                    </a:cubicBezTo>
                    <a:cubicBezTo>
                      <a:pt x="51" y="115"/>
                      <a:pt x="52" y="117"/>
                      <a:pt x="51" y="118"/>
                    </a:cubicBezTo>
                    <a:cubicBezTo>
                      <a:pt x="50" y="118"/>
                      <a:pt x="46" y="120"/>
                      <a:pt x="44" y="121"/>
                    </a:cubicBezTo>
                    <a:cubicBezTo>
                      <a:pt x="42" y="123"/>
                      <a:pt x="39" y="123"/>
                      <a:pt x="37" y="125"/>
                    </a:cubicBezTo>
                    <a:cubicBezTo>
                      <a:pt x="36" y="127"/>
                      <a:pt x="35" y="129"/>
                      <a:pt x="31" y="129"/>
                    </a:cubicBezTo>
                    <a:cubicBezTo>
                      <a:pt x="28" y="128"/>
                      <a:pt x="26" y="128"/>
                      <a:pt x="24" y="131"/>
                    </a:cubicBezTo>
                    <a:cubicBezTo>
                      <a:pt x="21" y="134"/>
                      <a:pt x="21" y="132"/>
                      <a:pt x="19" y="134"/>
                    </a:cubicBezTo>
                    <a:cubicBezTo>
                      <a:pt x="17" y="135"/>
                      <a:pt x="15" y="133"/>
                      <a:pt x="14" y="132"/>
                    </a:cubicBezTo>
                    <a:cubicBezTo>
                      <a:pt x="12" y="132"/>
                      <a:pt x="11" y="134"/>
                      <a:pt x="9" y="134"/>
                    </a:cubicBezTo>
                    <a:cubicBezTo>
                      <a:pt x="8" y="134"/>
                      <a:pt x="6" y="136"/>
                      <a:pt x="5" y="137"/>
                    </a:cubicBezTo>
                    <a:cubicBezTo>
                      <a:pt x="3" y="137"/>
                      <a:pt x="1" y="137"/>
                      <a:pt x="1" y="139"/>
                    </a:cubicBezTo>
                    <a:cubicBezTo>
                      <a:pt x="1" y="140"/>
                      <a:pt x="1" y="142"/>
                      <a:pt x="0" y="143"/>
                    </a:cubicBezTo>
                    <a:cubicBezTo>
                      <a:pt x="0" y="143"/>
                      <a:pt x="0" y="143"/>
                      <a:pt x="0" y="143"/>
                    </a:cubicBezTo>
                    <a:cubicBezTo>
                      <a:pt x="1" y="150"/>
                      <a:pt x="1" y="150"/>
                      <a:pt x="1" y="150"/>
                    </a:cubicBezTo>
                    <a:cubicBezTo>
                      <a:pt x="1" y="150"/>
                      <a:pt x="9" y="152"/>
                      <a:pt x="9" y="155"/>
                    </a:cubicBezTo>
                    <a:cubicBezTo>
                      <a:pt x="9" y="157"/>
                      <a:pt x="11" y="166"/>
                      <a:pt x="11" y="166"/>
                    </a:cubicBezTo>
                    <a:cubicBezTo>
                      <a:pt x="11" y="166"/>
                      <a:pt x="10" y="166"/>
                      <a:pt x="10" y="166"/>
                    </a:cubicBezTo>
                    <a:cubicBezTo>
                      <a:pt x="13" y="168"/>
                      <a:pt x="18" y="171"/>
                      <a:pt x="18" y="172"/>
                    </a:cubicBezTo>
                    <a:cubicBezTo>
                      <a:pt x="18" y="173"/>
                      <a:pt x="18" y="176"/>
                      <a:pt x="22" y="178"/>
                    </a:cubicBezTo>
                    <a:cubicBezTo>
                      <a:pt x="24" y="179"/>
                      <a:pt x="27" y="180"/>
                      <a:pt x="28" y="181"/>
                    </a:cubicBezTo>
                    <a:cubicBezTo>
                      <a:pt x="28" y="181"/>
                      <a:pt x="28" y="180"/>
                      <a:pt x="28" y="180"/>
                    </a:cubicBezTo>
                    <a:cubicBezTo>
                      <a:pt x="32" y="180"/>
                      <a:pt x="32" y="180"/>
                      <a:pt x="32" y="180"/>
                    </a:cubicBezTo>
                    <a:cubicBezTo>
                      <a:pt x="32" y="180"/>
                      <a:pt x="32" y="181"/>
                      <a:pt x="33" y="182"/>
                    </a:cubicBezTo>
                    <a:cubicBezTo>
                      <a:pt x="34" y="179"/>
                      <a:pt x="40" y="176"/>
                      <a:pt x="42" y="176"/>
                    </a:cubicBezTo>
                    <a:cubicBezTo>
                      <a:pt x="45" y="177"/>
                      <a:pt x="52" y="182"/>
                      <a:pt x="52" y="184"/>
                    </a:cubicBezTo>
                    <a:cubicBezTo>
                      <a:pt x="51" y="186"/>
                      <a:pt x="46" y="193"/>
                      <a:pt x="44" y="194"/>
                    </a:cubicBezTo>
                    <a:cubicBezTo>
                      <a:pt x="43" y="194"/>
                      <a:pt x="42" y="194"/>
                      <a:pt x="40" y="194"/>
                    </a:cubicBezTo>
                    <a:cubicBezTo>
                      <a:pt x="40" y="195"/>
                      <a:pt x="40" y="196"/>
                      <a:pt x="40" y="197"/>
                    </a:cubicBezTo>
                    <a:cubicBezTo>
                      <a:pt x="40" y="198"/>
                      <a:pt x="43" y="201"/>
                      <a:pt x="44" y="204"/>
                    </a:cubicBezTo>
                    <a:cubicBezTo>
                      <a:pt x="46" y="207"/>
                      <a:pt x="42" y="209"/>
                      <a:pt x="39" y="207"/>
                    </a:cubicBezTo>
                    <a:cubicBezTo>
                      <a:pt x="37" y="205"/>
                      <a:pt x="36" y="209"/>
                      <a:pt x="38" y="210"/>
                    </a:cubicBezTo>
                    <a:cubicBezTo>
                      <a:pt x="39" y="212"/>
                      <a:pt x="38" y="216"/>
                      <a:pt x="40" y="217"/>
                    </a:cubicBezTo>
                    <a:cubicBezTo>
                      <a:pt x="43" y="217"/>
                      <a:pt x="45" y="221"/>
                      <a:pt x="47" y="221"/>
                    </a:cubicBezTo>
                    <a:cubicBezTo>
                      <a:pt x="50" y="221"/>
                      <a:pt x="52" y="225"/>
                      <a:pt x="52" y="225"/>
                    </a:cubicBezTo>
                    <a:cubicBezTo>
                      <a:pt x="52" y="225"/>
                      <a:pt x="55" y="228"/>
                      <a:pt x="55" y="229"/>
                    </a:cubicBezTo>
                    <a:cubicBezTo>
                      <a:pt x="55" y="229"/>
                      <a:pt x="55" y="229"/>
                      <a:pt x="55" y="229"/>
                    </a:cubicBezTo>
                    <a:cubicBezTo>
                      <a:pt x="58" y="229"/>
                      <a:pt x="60" y="229"/>
                      <a:pt x="60" y="228"/>
                    </a:cubicBezTo>
                    <a:cubicBezTo>
                      <a:pt x="60" y="227"/>
                      <a:pt x="64" y="227"/>
                      <a:pt x="67" y="229"/>
                    </a:cubicBezTo>
                    <a:cubicBezTo>
                      <a:pt x="69" y="232"/>
                      <a:pt x="79" y="238"/>
                      <a:pt x="83" y="241"/>
                    </a:cubicBezTo>
                    <a:cubicBezTo>
                      <a:pt x="87" y="244"/>
                      <a:pt x="95" y="248"/>
                      <a:pt x="98" y="247"/>
                    </a:cubicBezTo>
                    <a:cubicBezTo>
                      <a:pt x="101" y="247"/>
                      <a:pt x="104" y="249"/>
                      <a:pt x="109" y="249"/>
                    </a:cubicBezTo>
                    <a:cubicBezTo>
                      <a:pt x="110" y="249"/>
                      <a:pt x="110" y="249"/>
                      <a:pt x="111" y="249"/>
                    </a:cubicBezTo>
                    <a:cubicBezTo>
                      <a:pt x="111" y="249"/>
                      <a:pt x="113" y="249"/>
                      <a:pt x="113" y="247"/>
                    </a:cubicBezTo>
                    <a:cubicBezTo>
                      <a:pt x="115" y="245"/>
                      <a:pt x="117" y="249"/>
                      <a:pt x="116" y="251"/>
                    </a:cubicBezTo>
                    <a:cubicBezTo>
                      <a:pt x="116" y="253"/>
                      <a:pt x="116" y="254"/>
                      <a:pt x="116" y="255"/>
                    </a:cubicBezTo>
                    <a:cubicBezTo>
                      <a:pt x="117" y="254"/>
                      <a:pt x="118" y="253"/>
                      <a:pt x="118" y="252"/>
                    </a:cubicBezTo>
                    <a:cubicBezTo>
                      <a:pt x="120" y="248"/>
                      <a:pt x="122" y="248"/>
                      <a:pt x="124" y="247"/>
                    </a:cubicBezTo>
                    <a:cubicBezTo>
                      <a:pt x="126" y="245"/>
                      <a:pt x="127" y="246"/>
                      <a:pt x="131" y="248"/>
                    </a:cubicBezTo>
                    <a:cubicBezTo>
                      <a:pt x="134" y="249"/>
                      <a:pt x="135" y="246"/>
                      <a:pt x="140" y="250"/>
                    </a:cubicBezTo>
                    <a:cubicBezTo>
                      <a:pt x="141" y="250"/>
                      <a:pt x="142" y="249"/>
                      <a:pt x="143" y="249"/>
                    </a:cubicBezTo>
                    <a:cubicBezTo>
                      <a:pt x="144" y="249"/>
                      <a:pt x="145" y="247"/>
                      <a:pt x="146" y="246"/>
                    </a:cubicBezTo>
                    <a:cubicBezTo>
                      <a:pt x="148" y="244"/>
                      <a:pt x="148" y="242"/>
                      <a:pt x="150" y="243"/>
                    </a:cubicBezTo>
                    <a:cubicBezTo>
                      <a:pt x="152" y="243"/>
                      <a:pt x="153" y="240"/>
                      <a:pt x="157" y="238"/>
                    </a:cubicBezTo>
                    <a:cubicBezTo>
                      <a:pt x="161" y="236"/>
                      <a:pt x="164" y="239"/>
                      <a:pt x="166" y="238"/>
                    </a:cubicBezTo>
                    <a:cubicBezTo>
                      <a:pt x="168" y="236"/>
                      <a:pt x="170" y="236"/>
                      <a:pt x="170" y="237"/>
                    </a:cubicBezTo>
                    <a:cubicBezTo>
                      <a:pt x="170" y="239"/>
                      <a:pt x="173" y="241"/>
                      <a:pt x="173" y="243"/>
                    </a:cubicBezTo>
                    <a:cubicBezTo>
                      <a:pt x="174" y="244"/>
                      <a:pt x="177" y="245"/>
                      <a:pt x="178" y="245"/>
                    </a:cubicBezTo>
                    <a:cubicBezTo>
                      <a:pt x="179" y="245"/>
                      <a:pt x="179" y="244"/>
                      <a:pt x="179" y="244"/>
                    </a:cubicBezTo>
                    <a:cubicBezTo>
                      <a:pt x="181" y="243"/>
                      <a:pt x="185" y="244"/>
                      <a:pt x="185" y="247"/>
                    </a:cubicBezTo>
                    <a:cubicBezTo>
                      <a:pt x="185" y="249"/>
                      <a:pt x="185" y="251"/>
                      <a:pt x="187" y="251"/>
                    </a:cubicBezTo>
                    <a:cubicBezTo>
                      <a:pt x="188" y="251"/>
                      <a:pt x="190" y="251"/>
                      <a:pt x="190" y="255"/>
                    </a:cubicBezTo>
                    <a:cubicBezTo>
                      <a:pt x="190" y="259"/>
                      <a:pt x="191" y="263"/>
                      <a:pt x="188" y="267"/>
                    </a:cubicBezTo>
                    <a:cubicBezTo>
                      <a:pt x="184" y="270"/>
                      <a:pt x="180" y="276"/>
                      <a:pt x="181" y="278"/>
                    </a:cubicBezTo>
                    <a:cubicBezTo>
                      <a:pt x="182" y="280"/>
                      <a:pt x="180" y="283"/>
                      <a:pt x="183" y="282"/>
                    </a:cubicBezTo>
                    <a:cubicBezTo>
                      <a:pt x="185" y="281"/>
                      <a:pt x="191" y="282"/>
                      <a:pt x="190" y="283"/>
                    </a:cubicBezTo>
                    <a:cubicBezTo>
                      <a:pt x="189" y="285"/>
                      <a:pt x="190" y="290"/>
                      <a:pt x="192" y="290"/>
                    </a:cubicBezTo>
                    <a:cubicBezTo>
                      <a:pt x="195" y="290"/>
                      <a:pt x="196" y="291"/>
                      <a:pt x="195" y="294"/>
                    </a:cubicBezTo>
                    <a:cubicBezTo>
                      <a:pt x="195" y="296"/>
                      <a:pt x="194" y="299"/>
                      <a:pt x="195" y="299"/>
                    </a:cubicBezTo>
                    <a:cubicBezTo>
                      <a:pt x="197" y="299"/>
                      <a:pt x="200" y="299"/>
                      <a:pt x="200" y="301"/>
                    </a:cubicBezTo>
                    <a:cubicBezTo>
                      <a:pt x="200" y="303"/>
                      <a:pt x="201" y="305"/>
                      <a:pt x="205" y="304"/>
                    </a:cubicBezTo>
                    <a:cubicBezTo>
                      <a:pt x="207" y="303"/>
                      <a:pt x="208" y="302"/>
                      <a:pt x="209" y="303"/>
                    </a:cubicBezTo>
                    <a:cubicBezTo>
                      <a:pt x="210" y="303"/>
                      <a:pt x="210" y="306"/>
                      <a:pt x="213" y="307"/>
                    </a:cubicBezTo>
                    <a:cubicBezTo>
                      <a:pt x="215" y="307"/>
                      <a:pt x="214" y="301"/>
                      <a:pt x="213" y="300"/>
                    </a:cubicBezTo>
                    <a:cubicBezTo>
                      <a:pt x="212" y="299"/>
                      <a:pt x="213" y="295"/>
                      <a:pt x="214" y="296"/>
                    </a:cubicBezTo>
                    <a:cubicBezTo>
                      <a:pt x="215" y="297"/>
                      <a:pt x="218" y="296"/>
                      <a:pt x="219" y="294"/>
                    </a:cubicBezTo>
                    <a:cubicBezTo>
                      <a:pt x="221" y="292"/>
                      <a:pt x="224" y="296"/>
                      <a:pt x="226" y="294"/>
                    </a:cubicBezTo>
                    <a:cubicBezTo>
                      <a:pt x="227" y="291"/>
                      <a:pt x="230" y="295"/>
                      <a:pt x="233" y="294"/>
                    </a:cubicBezTo>
                    <a:cubicBezTo>
                      <a:pt x="235" y="292"/>
                      <a:pt x="237" y="295"/>
                      <a:pt x="238" y="293"/>
                    </a:cubicBezTo>
                    <a:cubicBezTo>
                      <a:pt x="239" y="291"/>
                      <a:pt x="243" y="288"/>
                      <a:pt x="244" y="289"/>
                    </a:cubicBezTo>
                    <a:cubicBezTo>
                      <a:pt x="245" y="290"/>
                      <a:pt x="246" y="291"/>
                      <a:pt x="251" y="292"/>
                    </a:cubicBezTo>
                    <a:cubicBezTo>
                      <a:pt x="256" y="293"/>
                      <a:pt x="253" y="295"/>
                      <a:pt x="253" y="297"/>
                    </a:cubicBezTo>
                    <a:cubicBezTo>
                      <a:pt x="253" y="298"/>
                      <a:pt x="259" y="303"/>
                      <a:pt x="261" y="303"/>
                    </a:cubicBezTo>
                    <a:cubicBezTo>
                      <a:pt x="262" y="303"/>
                      <a:pt x="262" y="303"/>
                      <a:pt x="263" y="304"/>
                    </a:cubicBezTo>
                    <a:cubicBezTo>
                      <a:pt x="264" y="303"/>
                      <a:pt x="267" y="305"/>
                      <a:pt x="268" y="303"/>
                    </a:cubicBezTo>
                    <a:cubicBezTo>
                      <a:pt x="268" y="301"/>
                      <a:pt x="271" y="301"/>
                      <a:pt x="272" y="303"/>
                    </a:cubicBezTo>
                    <a:cubicBezTo>
                      <a:pt x="273" y="305"/>
                      <a:pt x="274" y="305"/>
                      <a:pt x="277" y="303"/>
                    </a:cubicBezTo>
                    <a:cubicBezTo>
                      <a:pt x="279" y="301"/>
                      <a:pt x="280" y="305"/>
                      <a:pt x="279" y="306"/>
                    </a:cubicBezTo>
                    <a:cubicBezTo>
                      <a:pt x="277" y="308"/>
                      <a:pt x="278" y="311"/>
                      <a:pt x="281" y="313"/>
                    </a:cubicBezTo>
                    <a:cubicBezTo>
                      <a:pt x="283" y="316"/>
                      <a:pt x="283" y="312"/>
                      <a:pt x="283" y="310"/>
                    </a:cubicBezTo>
                    <a:cubicBezTo>
                      <a:pt x="282" y="308"/>
                      <a:pt x="287" y="306"/>
                      <a:pt x="294" y="303"/>
                    </a:cubicBezTo>
                    <a:cubicBezTo>
                      <a:pt x="302" y="301"/>
                      <a:pt x="310" y="295"/>
                      <a:pt x="310" y="294"/>
                    </a:cubicBezTo>
                    <a:cubicBezTo>
                      <a:pt x="310" y="293"/>
                      <a:pt x="315" y="296"/>
                      <a:pt x="318" y="294"/>
                    </a:cubicBezTo>
                    <a:cubicBezTo>
                      <a:pt x="320" y="292"/>
                      <a:pt x="329" y="292"/>
                      <a:pt x="331" y="292"/>
                    </a:cubicBezTo>
                    <a:cubicBezTo>
                      <a:pt x="334" y="292"/>
                      <a:pt x="334" y="290"/>
                      <a:pt x="336" y="288"/>
                    </a:cubicBezTo>
                    <a:cubicBezTo>
                      <a:pt x="339" y="286"/>
                      <a:pt x="338" y="285"/>
                      <a:pt x="341" y="284"/>
                    </a:cubicBezTo>
                    <a:cubicBezTo>
                      <a:pt x="344" y="283"/>
                      <a:pt x="346" y="281"/>
                      <a:pt x="346" y="279"/>
                    </a:cubicBezTo>
                    <a:cubicBezTo>
                      <a:pt x="346" y="278"/>
                      <a:pt x="351" y="277"/>
                      <a:pt x="351" y="276"/>
                    </a:cubicBezTo>
                    <a:cubicBezTo>
                      <a:pt x="351" y="274"/>
                      <a:pt x="355" y="274"/>
                      <a:pt x="355" y="272"/>
                    </a:cubicBezTo>
                    <a:cubicBezTo>
                      <a:pt x="355" y="270"/>
                      <a:pt x="358" y="270"/>
                      <a:pt x="359" y="269"/>
                    </a:cubicBezTo>
                    <a:cubicBezTo>
                      <a:pt x="360" y="267"/>
                      <a:pt x="358" y="263"/>
                      <a:pt x="360" y="263"/>
                    </a:cubicBezTo>
                    <a:cubicBezTo>
                      <a:pt x="362" y="262"/>
                      <a:pt x="359" y="260"/>
                      <a:pt x="359" y="259"/>
                    </a:cubicBezTo>
                    <a:cubicBezTo>
                      <a:pt x="358" y="258"/>
                      <a:pt x="362" y="257"/>
                      <a:pt x="364" y="256"/>
                    </a:cubicBezTo>
                    <a:cubicBezTo>
                      <a:pt x="366" y="255"/>
                      <a:pt x="368" y="253"/>
                      <a:pt x="368" y="251"/>
                    </a:cubicBezTo>
                    <a:cubicBezTo>
                      <a:pt x="368" y="248"/>
                      <a:pt x="372" y="246"/>
                      <a:pt x="373" y="246"/>
                    </a:cubicBezTo>
                    <a:cubicBezTo>
                      <a:pt x="375" y="245"/>
                      <a:pt x="375" y="242"/>
                      <a:pt x="375" y="239"/>
                    </a:cubicBezTo>
                    <a:cubicBezTo>
                      <a:pt x="374" y="236"/>
                      <a:pt x="378" y="237"/>
                      <a:pt x="376" y="236"/>
                    </a:cubicBezTo>
                    <a:cubicBezTo>
                      <a:pt x="375" y="235"/>
                      <a:pt x="377" y="232"/>
                      <a:pt x="380" y="231"/>
                    </a:cubicBezTo>
                    <a:cubicBezTo>
                      <a:pt x="382" y="230"/>
                      <a:pt x="378" y="229"/>
                      <a:pt x="376" y="230"/>
                    </a:cubicBezTo>
                    <a:cubicBezTo>
                      <a:pt x="375" y="231"/>
                      <a:pt x="373" y="227"/>
                      <a:pt x="372" y="229"/>
                    </a:cubicBezTo>
                    <a:cubicBezTo>
                      <a:pt x="370" y="230"/>
                      <a:pt x="366" y="228"/>
                      <a:pt x="369" y="227"/>
                    </a:cubicBezTo>
                    <a:cubicBezTo>
                      <a:pt x="371" y="226"/>
                      <a:pt x="375" y="223"/>
                      <a:pt x="377" y="223"/>
                    </a:cubicBezTo>
                    <a:cubicBezTo>
                      <a:pt x="379" y="222"/>
                      <a:pt x="375" y="218"/>
                      <a:pt x="372" y="218"/>
                    </a:cubicBezTo>
                    <a:cubicBezTo>
                      <a:pt x="370" y="218"/>
                      <a:pt x="368" y="213"/>
                      <a:pt x="365" y="213"/>
                    </a:cubicBezTo>
                    <a:cubicBezTo>
                      <a:pt x="363" y="213"/>
                      <a:pt x="367" y="211"/>
                      <a:pt x="370" y="213"/>
                    </a:cubicBezTo>
                    <a:cubicBezTo>
                      <a:pt x="372" y="214"/>
                      <a:pt x="376" y="216"/>
                      <a:pt x="377" y="214"/>
                    </a:cubicBezTo>
                    <a:cubicBezTo>
                      <a:pt x="378" y="213"/>
                      <a:pt x="372" y="208"/>
                      <a:pt x="370" y="207"/>
                    </a:cubicBezTo>
                    <a:cubicBezTo>
                      <a:pt x="368" y="205"/>
                      <a:pt x="370" y="203"/>
                      <a:pt x="369" y="202"/>
                    </a:cubicBezTo>
                    <a:cubicBezTo>
                      <a:pt x="367" y="201"/>
                      <a:pt x="364" y="195"/>
                      <a:pt x="363" y="192"/>
                    </a:cubicBezTo>
                    <a:cubicBezTo>
                      <a:pt x="363" y="189"/>
                      <a:pt x="358" y="189"/>
                      <a:pt x="356" y="187"/>
                    </a:cubicBezTo>
                    <a:cubicBezTo>
                      <a:pt x="355" y="185"/>
                      <a:pt x="356" y="181"/>
                      <a:pt x="360" y="180"/>
                    </a:cubicBezTo>
                    <a:cubicBezTo>
                      <a:pt x="364" y="178"/>
                      <a:pt x="362" y="175"/>
                      <a:pt x="364" y="175"/>
                    </a:cubicBezTo>
                    <a:cubicBezTo>
                      <a:pt x="366" y="176"/>
                      <a:pt x="367" y="175"/>
                      <a:pt x="368" y="172"/>
                    </a:cubicBezTo>
                    <a:cubicBezTo>
                      <a:pt x="370" y="170"/>
                      <a:pt x="372" y="171"/>
                      <a:pt x="373" y="170"/>
                    </a:cubicBezTo>
                    <a:cubicBezTo>
                      <a:pt x="375" y="168"/>
                      <a:pt x="380" y="168"/>
                      <a:pt x="382" y="167"/>
                    </a:cubicBezTo>
                    <a:cubicBezTo>
                      <a:pt x="384" y="166"/>
                      <a:pt x="380" y="161"/>
                      <a:pt x="378" y="162"/>
                    </a:cubicBezTo>
                    <a:cubicBezTo>
                      <a:pt x="375" y="163"/>
                      <a:pt x="372" y="162"/>
                      <a:pt x="370" y="159"/>
                    </a:cubicBezTo>
                    <a:cubicBezTo>
                      <a:pt x="368" y="156"/>
                      <a:pt x="363" y="164"/>
                      <a:pt x="359" y="166"/>
                    </a:cubicBezTo>
                    <a:cubicBezTo>
                      <a:pt x="355" y="167"/>
                      <a:pt x="353" y="162"/>
                      <a:pt x="354" y="159"/>
                    </a:cubicBezTo>
                    <a:cubicBezTo>
                      <a:pt x="356" y="156"/>
                      <a:pt x="351" y="156"/>
                      <a:pt x="346" y="156"/>
                    </a:cubicBezTo>
                    <a:cubicBezTo>
                      <a:pt x="341" y="157"/>
                      <a:pt x="343" y="147"/>
                      <a:pt x="346" y="146"/>
                    </a:cubicBezTo>
                    <a:cubicBezTo>
                      <a:pt x="349" y="146"/>
                      <a:pt x="354" y="149"/>
                      <a:pt x="356" y="143"/>
                    </a:cubicBezTo>
                    <a:cubicBezTo>
                      <a:pt x="358" y="138"/>
                      <a:pt x="361" y="142"/>
                      <a:pt x="365" y="137"/>
                    </a:cubicBezTo>
                    <a:cubicBezTo>
                      <a:pt x="370" y="132"/>
                      <a:pt x="375" y="128"/>
                      <a:pt x="379" y="132"/>
                    </a:cubicBezTo>
                    <a:cubicBezTo>
                      <a:pt x="383" y="135"/>
                      <a:pt x="375" y="140"/>
                      <a:pt x="373" y="143"/>
                    </a:cubicBezTo>
                    <a:cubicBezTo>
                      <a:pt x="372" y="145"/>
                      <a:pt x="375" y="146"/>
                      <a:pt x="372" y="149"/>
                    </a:cubicBezTo>
                    <a:cubicBezTo>
                      <a:pt x="370" y="151"/>
                      <a:pt x="373" y="152"/>
                      <a:pt x="378" y="149"/>
                    </a:cubicBezTo>
                    <a:cubicBezTo>
                      <a:pt x="382" y="146"/>
                      <a:pt x="388" y="142"/>
                      <a:pt x="393" y="140"/>
                    </a:cubicBezTo>
                    <a:cubicBezTo>
                      <a:pt x="394" y="140"/>
                      <a:pt x="395" y="140"/>
                      <a:pt x="396" y="140"/>
                    </a:cubicBezTo>
                    <a:cubicBezTo>
                      <a:pt x="397" y="138"/>
                      <a:pt x="398" y="137"/>
                      <a:pt x="399" y="136"/>
                    </a:cubicBezTo>
                    <a:cubicBezTo>
                      <a:pt x="402" y="135"/>
                      <a:pt x="412" y="130"/>
                      <a:pt x="414" y="128"/>
                    </a:cubicBezTo>
                    <a:cubicBezTo>
                      <a:pt x="415" y="126"/>
                      <a:pt x="417" y="122"/>
                      <a:pt x="419" y="122"/>
                    </a:cubicBezTo>
                    <a:cubicBezTo>
                      <a:pt x="421" y="122"/>
                      <a:pt x="421" y="124"/>
                      <a:pt x="424" y="124"/>
                    </a:cubicBezTo>
                    <a:cubicBezTo>
                      <a:pt x="427" y="124"/>
                      <a:pt x="431" y="125"/>
                      <a:pt x="429" y="123"/>
                    </a:cubicBezTo>
                    <a:cubicBezTo>
                      <a:pt x="428" y="120"/>
                      <a:pt x="429" y="120"/>
                      <a:pt x="432" y="120"/>
                    </a:cubicBezTo>
                    <a:cubicBezTo>
                      <a:pt x="436" y="119"/>
                      <a:pt x="436" y="116"/>
                      <a:pt x="438" y="116"/>
                    </a:cubicBezTo>
                    <a:cubicBezTo>
                      <a:pt x="441" y="116"/>
                      <a:pt x="440" y="109"/>
                      <a:pt x="443" y="109"/>
                    </a:cubicBezTo>
                    <a:cubicBezTo>
                      <a:pt x="445" y="109"/>
                      <a:pt x="446" y="113"/>
                      <a:pt x="450" y="112"/>
                    </a:cubicBezTo>
                    <a:cubicBezTo>
                      <a:pt x="450" y="112"/>
                      <a:pt x="451" y="112"/>
                      <a:pt x="452" y="112"/>
                    </a:cubicBezTo>
                    <a:cubicBezTo>
                      <a:pt x="452" y="112"/>
                      <a:pt x="453" y="111"/>
                      <a:pt x="454" y="111"/>
                    </a:cubicBezTo>
                    <a:cubicBezTo>
                      <a:pt x="453" y="107"/>
                      <a:pt x="454" y="105"/>
                      <a:pt x="453" y="103"/>
                    </a:cubicBezTo>
                    <a:cubicBezTo>
                      <a:pt x="452" y="100"/>
                      <a:pt x="453" y="98"/>
                      <a:pt x="453" y="96"/>
                    </a:cubicBezTo>
                    <a:cubicBezTo>
                      <a:pt x="452" y="95"/>
                      <a:pt x="452" y="91"/>
                      <a:pt x="454" y="91"/>
                    </a:cubicBezTo>
                    <a:cubicBezTo>
                      <a:pt x="456" y="91"/>
                      <a:pt x="458" y="86"/>
                      <a:pt x="460" y="88"/>
                    </a:cubicBezTo>
                    <a:cubicBezTo>
                      <a:pt x="463" y="89"/>
                      <a:pt x="468" y="90"/>
                      <a:pt x="468" y="88"/>
                    </a:cubicBezTo>
                    <a:cubicBezTo>
                      <a:pt x="468" y="85"/>
                      <a:pt x="471" y="85"/>
                      <a:pt x="471" y="82"/>
                    </a:cubicBezTo>
                    <a:cubicBezTo>
                      <a:pt x="472" y="80"/>
                      <a:pt x="475" y="79"/>
                      <a:pt x="476" y="76"/>
                    </a:cubicBezTo>
                    <a:cubicBezTo>
                      <a:pt x="477" y="74"/>
                      <a:pt x="478" y="67"/>
                      <a:pt x="480" y="66"/>
                    </a:cubicBezTo>
                    <a:cubicBezTo>
                      <a:pt x="483" y="65"/>
                      <a:pt x="480" y="64"/>
                      <a:pt x="480" y="59"/>
                    </a:cubicBezTo>
                    <a:close/>
                    <a:moveTo>
                      <a:pt x="364" y="284"/>
                    </a:moveTo>
                    <a:cubicBezTo>
                      <a:pt x="361" y="294"/>
                      <a:pt x="367" y="299"/>
                      <a:pt x="368" y="298"/>
                    </a:cubicBezTo>
                    <a:cubicBezTo>
                      <a:pt x="370" y="297"/>
                      <a:pt x="380" y="276"/>
                      <a:pt x="378" y="273"/>
                    </a:cubicBezTo>
                    <a:cubicBezTo>
                      <a:pt x="376" y="270"/>
                      <a:pt x="366" y="275"/>
                      <a:pt x="364" y="284"/>
                    </a:cubicBezTo>
                    <a:close/>
                    <a:moveTo>
                      <a:pt x="279" y="317"/>
                    </a:moveTo>
                    <a:cubicBezTo>
                      <a:pt x="276" y="317"/>
                      <a:pt x="268" y="321"/>
                      <a:pt x="271" y="328"/>
                    </a:cubicBezTo>
                    <a:cubicBezTo>
                      <a:pt x="274" y="334"/>
                      <a:pt x="284" y="330"/>
                      <a:pt x="285" y="327"/>
                    </a:cubicBezTo>
                    <a:cubicBezTo>
                      <a:pt x="285" y="324"/>
                      <a:pt x="289" y="320"/>
                      <a:pt x="289" y="318"/>
                    </a:cubicBezTo>
                    <a:cubicBezTo>
                      <a:pt x="288" y="316"/>
                      <a:pt x="282" y="317"/>
                      <a:pt x="279" y="3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5" name="Freeform 151">
                <a:extLst>
                  <a:ext uri="{FF2B5EF4-FFF2-40B4-BE49-F238E27FC236}">
                    <a16:creationId xmlns:a16="http://schemas.microsoft.com/office/drawing/2014/main" id="{06FCBC5E-49CE-4447-9E55-6C5576B4815D}"/>
                  </a:ext>
                </a:extLst>
              </p:cNvPr>
              <p:cNvSpPr>
                <a:spLocks noEditPoints="1"/>
              </p:cNvSpPr>
              <p:nvPr/>
            </p:nvSpPr>
            <p:spPr bwMode="auto">
              <a:xfrm>
                <a:off x="7074079" y="3738475"/>
                <a:ext cx="179426" cy="250945"/>
              </a:xfrm>
              <a:custGeom>
                <a:avLst/>
                <a:gdLst>
                  <a:gd name="T0" fmla="*/ 41 w 78"/>
                  <a:gd name="T1" fmla="*/ 42 h 109"/>
                  <a:gd name="T2" fmla="*/ 51 w 78"/>
                  <a:gd name="T3" fmla="*/ 49 h 109"/>
                  <a:gd name="T4" fmla="*/ 53 w 78"/>
                  <a:gd name="T5" fmla="*/ 56 h 109"/>
                  <a:gd name="T6" fmla="*/ 57 w 78"/>
                  <a:gd name="T7" fmla="*/ 60 h 109"/>
                  <a:gd name="T8" fmla="*/ 61 w 78"/>
                  <a:gd name="T9" fmla="*/ 70 h 109"/>
                  <a:gd name="T10" fmla="*/ 63 w 78"/>
                  <a:gd name="T11" fmla="*/ 68 h 109"/>
                  <a:gd name="T12" fmla="*/ 67 w 78"/>
                  <a:gd name="T13" fmla="*/ 63 h 109"/>
                  <a:gd name="T14" fmla="*/ 65 w 78"/>
                  <a:gd name="T15" fmla="*/ 53 h 109"/>
                  <a:gd name="T16" fmla="*/ 56 w 78"/>
                  <a:gd name="T17" fmla="*/ 47 h 109"/>
                  <a:gd name="T18" fmla="*/ 50 w 78"/>
                  <a:gd name="T19" fmla="*/ 40 h 109"/>
                  <a:gd name="T20" fmla="*/ 39 w 78"/>
                  <a:gd name="T21" fmla="*/ 38 h 109"/>
                  <a:gd name="T22" fmla="*/ 35 w 78"/>
                  <a:gd name="T23" fmla="*/ 30 h 109"/>
                  <a:gd name="T24" fmla="*/ 41 w 78"/>
                  <a:gd name="T25" fmla="*/ 19 h 109"/>
                  <a:gd name="T26" fmla="*/ 40 w 78"/>
                  <a:gd name="T27" fmla="*/ 6 h 109"/>
                  <a:gd name="T28" fmla="*/ 39 w 78"/>
                  <a:gd name="T29" fmla="*/ 3 h 109"/>
                  <a:gd name="T30" fmla="*/ 27 w 78"/>
                  <a:gd name="T31" fmla="*/ 2 h 109"/>
                  <a:gd name="T32" fmla="*/ 25 w 78"/>
                  <a:gd name="T33" fmla="*/ 21 h 109"/>
                  <a:gd name="T34" fmla="*/ 22 w 78"/>
                  <a:gd name="T35" fmla="*/ 20 h 109"/>
                  <a:gd name="T36" fmla="*/ 24 w 78"/>
                  <a:gd name="T37" fmla="*/ 31 h 109"/>
                  <a:gd name="T38" fmla="*/ 26 w 78"/>
                  <a:gd name="T39" fmla="*/ 37 h 109"/>
                  <a:gd name="T40" fmla="*/ 34 w 78"/>
                  <a:gd name="T41" fmla="*/ 40 h 109"/>
                  <a:gd name="T42" fmla="*/ 41 w 78"/>
                  <a:gd name="T43" fmla="*/ 42 h 109"/>
                  <a:gd name="T44" fmla="*/ 26 w 78"/>
                  <a:gd name="T45" fmla="*/ 44 h 109"/>
                  <a:gd name="T46" fmla="*/ 34 w 78"/>
                  <a:gd name="T47" fmla="*/ 53 h 109"/>
                  <a:gd name="T48" fmla="*/ 26 w 78"/>
                  <a:gd name="T49" fmla="*/ 44 h 109"/>
                  <a:gd name="T50" fmla="*/ 39 w 78"/>
                  <a:gd name="T51" fmla="*/ 67 h 109"/>
                  <a:gd name="T52" fmla="*/ 44 w 78"/>
                  <a:gd name="T53" fmla="*/ 65 h 109"/>
                  <a:gd name="T54" fmla="*/ 44 w 78"/>
                  <a:gd name="T55" fmla="*/ 71 h 109"/>
                  <a:gd name="T56" fmla="*/ 46 w 78"/>
                  <a:gd name="T57" fmla="*/ 80 h 109"/>
                  <a:gd name="T58" fmla="*/ 54 w 78"/>
                  <a:gd name="T59" fmla="*/ 67 h 109"/>
                  <a:gd name="T60" fmla="*/ 51 w 78"/>
                  <a:gd name="T61" fmla="*/ 66 h 109"/>
                  <a:gd name="T62" fmla="*/ 39 w 78"/>
                  <a:gd name="T63" fmla="*/ 56 h 109"/>
                  <a:gd name="T64" fmla="*/ 39 w 78"/>
                  <a:gd name="T65" fmla="*/ 67 h 109"/>
                  <a:gd name="T66" fmla="*/ 11 w 78"/>
                  <a:gd name="T67" fmla="*/ 72 h 109"/>
                  <a:gd name="T68" fmla="*/ 1 w 78"/>
                  <a:gd name="T69" fmla="*/ 85 h 109"/>
                  <a:gd name="T70" fmla="*/ 16 w 78"/>
                  <a:gd name="T71" fmla="*/ 72 h 109"/>
                  <a:gd name="T72" fmla="*/ 18 w 78"/>
                  <a:gd name="T73" fmla="*/ 63 h 109"/>
                  <a:gd name="T74" fmla="*/ 11 w 78"/>
                  <a:gd name="T75" fmla="*/ 72 h 109"/>
                  <a:gd name="T76" fmla="*/ 54 w 78"/>
                  <a:gd name="T77" fmla="*/ 77 h 109"/>
                  <a:gd name="T78" fmla="*/ 60 w 78"/>
                  <a:gd name="T79" fmla="*/ 73 h 109"/>
                  <a:gd name="T80" fmla="*/ 54 w 78"/>
                  <a:gd name="T81" fmla="*/ 77 h 109"/>
                  <a:gd name="T82" fmla="*/ 75 w 78"/>
                  <a:gd name="T83" fmla="*/ 95 h 109"/>
                  <a:gd name="T84" fmla="*/ 73 w 78"/>
                  <a:gd name="T85" fmla="*/ 77 h 109"/>
                  <a:gd name="T86" fmla="*/ 68 w 78"/>
                  <a:gd name="T87" fmla="*/ 77 h 109"/>
                  <a:gd name="T88" fmla="*/ 63 w 78"/>
                  <a:gd name="T89" fmla="*/ 81 h 109"/>
                  <a:gd name="T90" fmla="*/ 58 w 78"/>
                  <a:gd name="T91" fmla="*/ 85 h 109"/>
                  <a:gd name="T92" fmla="*/ 51 w 78"/>
                  <a:gd name="T93" fmla="*/ 83 h 109"/>
                  <a:gd name="T94" fmla="*/ 42 w 78"/>
                  <a:gd name="T95" fmla="*/ 88 h 109"/>
                  <a:gd name="T96" fmla="*/ 39 w 78"/>
                  <a:gd name="T97" fmla="*/ 97 h 109"/>
                  <a:gd name="T98" fmla="*/ 46 w 78"/>
                  <a:gd name="T99" fmla="*/ 93 h 109"/>
                  <a:gd name="T100" fmla="*/ 52 w 78"/>
                  <a:gd name="T101" fmla="*/ 91 h 109"/>
                  <a:gd name="T102" fmla="*/ 58 w 78"/>
                  <a:gd name="T103" fmla="*/ 105 h 109"/>
                  <a:gd name="T104" fmla="*/ 67 w 78"/>
                  <a:gd name="T105" fmla="*/ 109 h 109"/>
                  <a:gd name="T106" fmla="*/ 67 w 78"/>
                  <a:gd name="T107" fmla="*/ 99 h 109"/>
                  <a:gd name="T108" fmla="*/ 75 w 78"/>
                  <a:gd name="T109" fmla="*/ 9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09">
                    <a:moveTo>
                      <a:pt x="41" y="42"/>
                    </a:moveTo>
                    <a:cubicBezTo>
                      <a:pt x="46" y="41"/>
                      <a:pt x="52" y="47"/>
                      <a:pt x="51" y="49"/>
                    </a:cubicBezTo>
                    <a:cubicBezTo>
                      <a:pt x="50" y="51"/>
                      <a:pt x="51" y="58"/>
                      <a:pt x="53" y="56"/>
                    </a:cubicBezTo>
                    <a:cubicBezTo>
                      <a:pt x="56" y="54"/>
                      <a:pt x="59" y="57"/>
                      <a:pt x="57" y="60"/>
                    </a:cubicBezTo>
                    <a:cubicBezTo>
                      <a:pt x="55" y="63"/>
                      <a:pt x="60" y="66"/>
                      <a:pt x="61" y="70"/>
                    </a:cubicBezTo>
                    <a:cubicBezTo>
                      <a:pt x="62" y="74"/>
                      <a:pt x="64" y="71"/>
                      <a:pt x="63" y="68"/>
                    </a:cubicBezTo>
                    <a:cubicBezTo>
                      <a:pt x="63" y="65"/>
                      <a:pt x="64" y="65"/>
                      <a:pt x="67" y="63"/>
                    </a:cubicBezTo>
                    <a:cubicBezTo>
                      <a:pt x="70" y="61"/>
                      <a:pt x="67" y="57"/>
                      <a:pt x="65" y="53"/>
                    </a:cubicBezTo>
                    <a:cubicBezTo>
                      <a:pt x="63" y="49"/>
                      <a:pt x="56" y="51"/>
                      <a:pt x="56" y="47"/>
                    </a:cubicBezTo>
                    <a:cubicBezTo>
                      <a:pt x="56" y="43"/>
                      <a:pt x="51" y="42"/>
                      <a:pt x="50" y="40"/>
                    </a:cubicBezTo>
                    <a:cubicBezTo>
                      <a:pt x="50" y="38"/>
                      <a:pt x="43" y="35"/>
                      <a:pt x="39" y="38"/>
                    </a:cubicBezTo>
                    <a:cubicBezTo>
                      <a:pt x="35" y="40"/>
                      <a:pt x="38" y="34"/>
                      <a:pt x="35" y="30"/>
                    </a:cubicBezTo>
                    <a:cubicBezTo>
                      <a:pt x="32" y="27"/>
                      <a:pt x="37" y="23"/>
                      <a:pt x="41" y="19"/>
                    </a:cubicBezTo>
                    <a:cubicBezTo>
                      <a:pt x="44" y="15"/>
                      <a:pt x="40" y="9"/>
                      <a:pt x="40" y="6"/>
                    </a:cubicBezTo>
                    <a:cubicBezTo>
                      <a:pt x="41" y="3"/>
                      <a:pt x="40" y="2"/>
                      <a:pt x="39" y="3"/>
                    </a:cubicBezTo>
                    <a:cubicBezTo>
                      <a:pt x="37" y="4"/>
                      <a:pt x="30" y="0"/>
                      <a:pt x="27" y="2"/>
                    </a:cubicBezTo>
                    <a:cubicBezTo>
                      <a:pt x="24" y="4"/>
                      <a:pt x="27" y="20"/>
                      <a:pt x="25" y="21"/>
                    </a:cubicBezTo>
                    <a:cubicBezTo>
                      <a:pt x="24" y="22"/>
                      <a:pt x="22" y="18"/>
                      <a:pt x="22" y="20"/>
                    </a:cubicBezTo>
                    <a:cubicBezTo>
                      <a:pt x="21" y="22"/>
                      <a:pt x="22" y="31"/>
                      <a:pt x="24" y="31"/>
                    </a:cubicBezTo>
                    <a:cubicBezTo>
                      <a:pt x="26" y="31"/>
                      <a:pt x="27" y="33"/>
                      <a:pt x="26" y="37"/>
                    </a:cubicBezTo>
                    <a:cubicBezTo>
                      <a:pt x="25" y="41"/>
                      <a:pt x="29" y="41"/>
                      <a:pt x="34" y="40"/>
                    </a:cubicBezTo>
                    <a:cubicBezTo>
                      <a:pt x="39" y="38"/>
                      <a:pt x="37" y="43"/>
                      <a:pt x="41" y="42"/>
                    </a:cubicBezTo>
                    <a:close/>
                    <a:moveTo>
                      <a:pt x="26" y="44"/>
                    </a:moveTo>
                    <a:cubicBezTo>
                      <a:pt x="27" y="48"/>
                      <a:pt x="29" y="54"/>
                      <a:pt x="34" y="53"/>
                    </a:cubicBezTo>
                    <a:cubicBezTo>
                      <a:pt x="39" y="51"/>
                      <a:pt x="26" y="42"/>
                      <a:pt x="26" y="44"/>
                    </a:cubicBezTo>
                    <a:close/>
                    <a:moveTo>
                      <a:pt x="39" y="67"/>
                    </a:moveTo>
                    <a:cubicBezTo>
                      <a:pt x="41" y="67"/>
                      <a:pt x="44" y="67"/>
                      <a:pt x="44" y="65"/>
                    </a:cubicBezTo>
                    <a:cubicBezTo>
                      <a:pt x="44" y="63"/>
                      <a:pt x="47" y="69"/>
                      <a:pt x="44" y="71"/>
                    </a:cubicBezTo>
                    <a:cubicBezTo>
                      <a:pt x="42" y="73"/>
                      <a:pt x="42" y="79"/>
                      <a:pt x="46" y="80"/>
                    </a:cubicBezTo>
                    <a:cubicBezTo>
                      <a:pt x="49" y="81"/>
                      <a:pt x="55" y="69"/>
                      <a:pt x="54" y="67"/>
                    </a:cubicBezTo>
                    <a:cubicBezTo>
                      <a:pt x="53" y="65"/>
                      <a:pt x="50" y="69"/>
                      <a:pt x="51" y="66"/>
                    </a:cubicBezTo>
                    <a:cubicBezTo>
                      <a:pt x="52" y="63"/>
                      <a:pt x="43" y="56"/>
                      <a:pt x="39" y="56"/>
                    </a:cubicBezTo>
                    <a:cubicBezTo>
                      <a:pt x="35" y="57"/>
                      <a:pt x="37" y="68"/>
                      <a:pt x="39" y="67"/>
                    </a:cubicBezTo>
                    <a:close/>
                    <a:moveTo>
                      <a:pt x="11" y="72"/>
                    </a:moveTo>
                    <a:cubicBezTo>
                      <a:pt x="8" y="76"/>
                      <a:pt x="0" y="83"/>
                      <a:pt x="1" y="85"/>
                    </a:cubicBezTo>
                    <a:cubicBezTo>
                      <a:pt x="3" y="88"/>
                      <a:pt x="11" y="75"/>
                      <a:pt x="16" y="72"/>
                    </a:cubicBezTo>
                    <a:cubicBezTo>
                      <a:pt x="20" y="68"/>
                      <a:pt x="19" y="66"/>
                      <a:pt x="18" y="63"/>
                    </a:cubicBezTo>
                    <a:cubicBezTo>
                      <a:pt x="16" y="60"/>
                      <a:pt x="15" y="68"/>
                      <a:pt x="11" y="72"/>
                    </a:cubicBezTo>
                    <a:close/>
                    <a:moveTo>
                      <a:pt x="54" y="77"/>
                    </a:moveTo>
                    <a:cubicBezTo>
                      <a:pt x="55" y="79"/>
                      <a:pt x="62" y="75"/>
                      <a:pt x="60" y="73"/>
                    </a:cubicBezTo>
                    <a:cubicBezTo>
                      <a:pt x="58" y="70"/>
                      <a:pt x="53" y="75"/>
                      <a:pt x="54" y="77"/>
                    </a:cubicBezTo>
                    <a:close/>
                    <a:moveTo>
                      <a:pt x="75" y="95"/>
                    </a:moveTo>
                    <a:cubicBezTo>
                      <a:pt x="78" y="92"/>
                      <a:pt x="73" y="83"/>
                      <a:pt x="73" y="77"/>
                    </a:cubicBezTo>
                    <a:cubicBezTo>
                      <a:pt x="73" y="72"/>
                      <a:pt x="65" y="73"/>
                      <a:pt x="68" y="77"/>
                    </a:cubicBezTo>
                    <a:cubicBezTo>
                      <a:pt x="70" y="80"/>
                      <a:pt x="63" y="78"/>
                      <a:pt x="63" y="81"/>
                    </a:cubicBezTo>
                    <a:cubicBezTo>
                      <a:pt x="63" y="85"/>
                      <a:pt x="58" y="82"/>
                      <a:pt x="58" y="85"/>
                    </a:cubicBezTo>
                    <a:cubicBezTo>
                      <a:pt x="58" y="88"/>
                      <a:pt x="53" y="85"/>
                      <a:pt x="51" y="83"/>
                    </a:cubicBezTo>
                    <a:cubicBezTo>
                      <a:pt x="49" y="81"/>
                      <a:pt x="45" y="88"/>
                      <a:pt x="42" y="88"/>
                    </a:cubicBezTo>
                    <a:cubicBezTo>
                      <a:pt x="38" y="89"/>
                      <a:pt x="36" y="97"/>
                      <a:pt x="39" y="97"/>
                    </a:cubicBezTo>
                    <a:cubicBezTo>
                      <a:pt x="42" y="97"/>
                      <a:pt x="43" y="93"/>
                      <a:pt x="46" y="93"/>
                    </a:cubicBezTo>
                    <a:cubicBezTo>
                      <a:pt x="49" y="93"/>
                      <a:pt x="48" y="90"/>
                      <a:pt x="52" y="91"/>
                    </a:cubicBezTo>
                    <a:cubicBezTo>
                      <a:pt x="56" y="92"/>
                      <a:pt x="53" y="104"/>
                      <a:pt x="58" y="105"/>
                    </a:cubicBezTo>
                    <a:cubicBezTo>
                      <a:pt x="64" y="106"/>
                      <a:pt x="64" y="109"/>
                      <a:pt x="67" y="109"/>
                    </a:cubicBezTo>
                    <a:cubicBezTo>
                      <a:pt x="69" y="109"/>
                      <a:pt x="66" y="101"/>
                      <a:pt x="67" y="99"/>
                    </a:cubicBezTo>
                    <a:cubicBezTo>
                      <a:pt x="67" y="96"/>
                      <a:pt x="72" y="98"/>
                      <a:pt x="75" y="9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6" name="Freeform 152">
                <a:extLst>
                  <a:ext uri="{FF2B5EF4-FFF2-40B4-BE49-F238E27FC236}">
                    <a16:creationId xmlns:a16="http://schemas.microsoft.com/office/drawing/2014/main" id="{6E786949-385F-4941-A9A8-D0219C298BC8}"/>
                  </a:ext>
                </a:extLst>
              </p:cNvPr>
              <p:cNvSpPr>
                <a:spLocks noEditPoints="1"/>
              </p:cNvSpPr>
              <p:nvPr/>
            </p:nvSpPr>
            <p:spPr bwMode="auto">
              <a:xfrm>
                <a:off x="7515742" y="4143751"/>
                <a:ext cx="235888" cy="150567"/>
              </a:xfrm>
              <a:custGeom>
                <a:avLst/>
                <a:gdLst>
                  <a:gd name="T0" fmla="*/ 74 w 102"/>
                  <a:gd name="T1" fmla="*/ 59 h 65"/>
                  <a:gd name="T2" fmla="*/ 68 w 102"/>
                  <a:gd name="T3" fmla="*/ 54 h 65"/>
                  <a:gd name="T4" fmla="*/ 60 w 102"/>
                  <a:gd name="T5" fmla="*/ 50 h 65"/>
                  <a:gd name="T6" fmla="*/ 54 w 102"/>
                  <a:gd name="T7" fmla="*/ 39 h 65"/>
                  <a:gd name="T8" fmla="*/ 52 w 102"/>
                  <a:gd name="T9" fmla="*/ 33 h 65"/>
                  <a:gd name="T10" fmla="*/ 54 w 102"/>
                  <a:gd name="T11" fmla="*/ 28 h 65"/>
                  <a:gd name="T12" fmla="*/ 38 w 102"/>
                  <a:gd name="T13" fmla="*/ 19 h 65"/>
                  <a:gd name="T14" fmla="*/ 6 w 102"/>
                  <a:gd name="T15" fmla="*/ 1 h 65"/>
                  <a:gd name="T16" fmla="*/ 0 w 102"/>
                  <a:gd name="T17" fmla="*/ 0 h 65"/>
                  <a:gd name="T18" fmla="*/ 0 w 102"/>
                  <a:gd name="T19" fmla="*/ 50 h 65"/>
                  <a:gd name="T20" fmla="*/ 9 w 102"/>
                  <a:gd name="T21" fmla="*/ 53 h 65"/>
                  <a:gd name="T22" fmla="*/ 19 w 102"/>
                  <a:gd name="T23" fmla="*/ 48 h 65"/>
                  <a:gd name="T24" fmla="*/ 23 w 102"/>
                  <a:gd name="T25" fmla="*/ 42 h 65"/>
                  <a:gd name="T26" fmla="*/ 40 w 102"/>
                  <a:gd name="T27" fmla="*/ 46 h 65"/>
                  <a:gd name="T28" fmla="*/ 58 w 102"/>
                  <a:gd name="T29" fmla="*/ 61 h 65"/>
                  <a:gd name="T30" fmla="*/ 75 w 102"/>
                  <a:gd name="T31" fmla="*/ 64 h 65"/>
                  <a:gd name="T32" fmla="*/ 74 w 102"/>
                  <a:gd name="T33" fmla="*/ 59 h 65"/>
                  <a:gd name="T34" fmla="*/ 87 w 102"/>
                  <a:gd name="T35" fmla="*/ 17 h 65"/>
                  <a:gd name="T36" fmla="*/ 77 w 102"/>
                  <a:gd name="T37" fmla="*/ 23 h 65"/>
                  <a:gd name="T38" fmla="*/ 60 w 102"/>
                  <a:gd name="T39" fmla="*/ 24 h 65"/>
                  <a:gd name="T40" fmla="*/ 73 w 102"/>
                  <a:gd name="T41" fmla="*/ 29 h 65"/>
                  <a:gd name="T42" fmla="*/ 90 w 102"/>
                  <a:gd name="T43" fmla="*/ 21 h 65"/>
                  <a:gd name="T44" fmla="*/ 92 w 102"/>
                  <a:gd name="T45" fmla="*/ 14 h 65"/>
                  <a:gd name="T46" fmla="*/ 87 w 102"/>
                  <a:gd name="T47" fmla="*/ 17 h 65"/>
                  <a:gd name="T48" fmla="*/ 95 w 102"/>
                  <a:gd name="T49" fmla="*/ 8 h 65"/>
                  <a:gd name="T50" fmla="*/ 93 w 102"/>
                  <a:gd name="T51" fmla="*/ 9 h 65"/>
                  <a:gd name="T52" fmla="*/ 98 w 102"/>
                  <a:gd name="T53" fmla="*/ 16 h 65"/>
                  <a:gd name="T54" fmla="*/ 95 w 102"/>
                  <a:gd name="T55"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5">
                    <a:moveTo>
                      <a:pt x="74" y="59"/>
                    </a:moveTo>
                    <a:cubicBezTo>
                      <a:pt x="72" y="59"/>
                      <a:pt x="68" y="56"/>
                      <a:pt x="68" y="54"/>
                    </a:cubicBezTo>
                    <a:cubicBezTo>
                      <a:pt x="68" y="52"/>
                      <a:pt x="63" y="52"/>
                      <a:pt x="60" y="50"/>
                    </a:cubicBezTo>
                    <a:cubicBezTo>
                      <a:pt x="56" y="48"/>
                      <a:pt x="58" y="41"/>
                      <a:pt x="54" y="39"/>
                    </a:cubicBezTo>
                    <a:cubicBezTo>
                      <a:pt x="51" y="38"/>
                      <a:pt x="48" y="33"/>
                      <a:pt x="52" y="33"/>
                    </a:cubicBezTo>
                    <a:cubicBezTo>
                      <a:pt x="56" y="33"/>
                      <a:pt x="57" y="31"/>
                      <a:pt x="54" y="28"/>
                    </a:cubicBezTo>
                    <a:cubicBezTo>
                      <a:pt x="51" y="24"/>
                      <a:pt x="38" y="23"/>
                      <a:pt x="38" y="19"/>
                    </a:cubicBezTo>
                    <a:cubicBezTo>
                      <a:pt x="37" y="14"/>
                      <a:pt x="16" y="4"/>
                      <a:pt x="6" y="1"/>
                    </a:cubicBezTo>
                    <a:cubicBezTo>
                      <a:pt x="5" y="1"/>
                      <a:pt x="3" y="0"/>
                      <a:pt x="0" y="0"/>
                    </a:cubicBezTo>
                    <a:cubicBezTo>
                      <a:pt x="0" y="50"/>
                      <a:pt x="0" y="50"/>
                      <a:pt x="0" y="50"/>
                    </a:cubicBezTo>
                    <a:cubicBezTo>
                      <a:pt x="3" y="52"/>
                      <a:pt x="5" y="53"/>
                      <a:pt x="9" y="53"/>
                    </a:cubicBezTo>
                    <a:cubicBezTo>
                      <a:pt x="19" y="54"/>
                      <a:pt x="17" y="48"/>
                      <a:pt x="19" y="48"/>
                    </a:cubicBezTo>
                    <a:cubicBezTo>
                      <a:pt x="21" y="48"/>
                      <a:pt x="21" y="44"/>
                      <a:pt x="23" y="42"/>
                    </a:cubicBezTo>
                    <a:cubicBezTo>
                      <a:pt x="26" y="39"/>
                      <a:pt x="35" y="41"/>
                      <a:pt x="40" y="46"/>
                    </a:cubicBezTo>
                    <a:cubicBezTo>
                      <a:pt x="46" y="50"/>
                      <a:pt x="52" y="63"/>
                      <a:pt x="58" y="61"/>
                    </a:cubicBezTo>
                    <a:cubicBezTo>
                      <a:pt x="64" y="60"/>
                      <a:pt x="70" y="65"/>
                      <a:pt x="75" y="64"/>
                    </a:cubicBezTo>
                    <a:cubicBezTo>
                      <a:pt x="80" y="64"/>
                      <a:pt x="75" y="60"/>
                      <a:pt x="74" y="59"/>
                    </a:cubicBezTo>
                    <a:close/>
                    <a:moveTo>
                      <a:pt x="87" y="17"/>
                    </a:moveTo>
                    <a:cubicBezTo>
                      <a:pt x="87" y="19"/>
                      <a:pt x="83" y="20"/>
                      <a:pt x="77" y="23"/>
                    </a:cubicBezTo>
                    <a:cubicBezTo>
                      <a:pt x="71" y="25"/>
                      <a:pt x="61" y="20"/>
                      <a:pt x="60" y="24"/>
                    </a:cubicBezTo>
                    <a:cubicBezTo>
                      <a:pt x="60" y="26"/>
                      <a:pt x="67" y="29"/>
                      <a:pt x="73" y="29"/>
                    </a:cubicBezTo>
                    <a:cubicBezTo>
                      <a:pt x="80" y="29"/>
                      <a:pt x="90" y="23"/>
                      <a:pt x="90" y="21"/>
                    </a:cubicBezTo>
                    <a:cubicBezTo>
                      <a:pt x="90" y="19"/>
                      <a:pt x="94" y="16"/>
                      <a:pt x="92" y="14"/>
                    </a:cubicBezTo>
                    <a:cubicBezTo>
                      <a:pt x="91" y="12"/>
                      <a:pt x="87" y="15"/>
                      <a:pt x="87" y="17"/>
                    </a:cubicBezTo>
                    <a:close/>
                    <a:moveTo>
                      <a:pt x="95" y="8"/>
                    </a:moveTo>
                    <a:cubicBezTo>
                      <a:pt x="91" y="6"/>
                      <a:pt x="88" y="4"/>
                      <a:pt x="93" y="9"/>
                    </a:cubicBezTo>
                    <a:cubicBezTo>
                      <a:pt x="98" y="13"/>
                      <a:pt x="95" y="17"/>
                      <a:pt x="98" y="16"/>
                    </a:cubicBezTo>
                    <a:cubicBezTo>
                      <a:pt x="102" y="15"/>
                      <a:pt x="99" y="10"/>
                      <a:pt x="95"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7" name="Freeform 153">
                <a:extLst>
                  <a:ext uri="{FF2B5EF4-FFF2-40B4-BE49-F238E27FC236}">
                    <a16:creationId xmlns:a16="http://schemas.microsoft.com/office/drawing/2014/main" id="{963D3DDF-C7AB-4F2A-B8A3-82BF44C878CE}"/>
                  </a:ext>
                </a:extLst>
              </p:cNvPr>
              <p:cNvSpPr>
                <a:spLocks/>
              </p:cNvSpPr>
              <p:nvPr/>
            </p:nvSpPr>
            <p:spPr bwMode="auto">
              <a:xfrm>
                <a:off x="6397782" y="3909118"/>
                <a:ext cx="40151" cy="77793"/>
              </a:xfrm>
              <a:custGeom>
                <a:avLst/>
                <a:gdLst>
                  <a:gd name="T0" fmla="*/ 4 w 17"/>
                  <a:gd name="T1" fmla="*/ 0 h 34"/>
                  <a:gd name="T2" fmla="*/ 1 w 17"/>
                  <a:gd name="T3" fmla="*/ 8 h 34"/>
                  <a:gd name="T4" fmla="*/ 0 w 17"/>
                  <a:gd name="T5" fmla="*/ 19 h 34"/>
                  <a:gd name="T6" fmla="*/ 4 w 17"/>
                  <a:gd name="T7" fmla="*/ 31 h 34"/>
                  <a:gd name="T8" fmla="*/ 17 w 17"/>
                  <a:gd name="T9" fmla="*/ 19 h 34"/>
                  <a:gd name="T10" fmla="*/ 4 w 17"/>
                  <a:gd name="T11" fmla="*/ 0 h 34"/>
                </a:gdLst>
                <a:ahLst/>
                <a:cxnLst>
                  <a:cxn ang="0">
                    <a:pos x="T0" y="T1"/>
                  </a:cxn>
                  <a:cxn ang="0">
                    <a:pos x="T2" y="T3"/>
                  </a:cxn>
                  <a:cxn ang="0">
                    <a:pos x="T4" y="T5"/>
                  </a:cxn>
                  <a:cxn ang="0">
                    <a:pos x="T6" y="T7"/>
                  </a:cxn>
                  <a:cxn ang="0">
                    <a:pos x="T8" y="T9"/>
                  </a:cxn>
                  <a:cxn ang="0">
                    <a:pos x="T10" y="T11"/>
                  </a:cxn>
                </a:cxnLst>
                <a:rect l="0" t="0" r="r" b="b"/>
                <a:pathLst>
                  <a:path w="17" h="34">
                    <a:moveTo>
                      <a:pt x="4" y="0"/>
                    </a:moveTo>
                    <a:cubicBezTo>
                      <a:pt x="1" y="1"/>
                      <a:pt x="2" y="5"/>
                      <a:pt x="1" y="8"/>
                    </a:cubicBezTo>
                    <a:cubicBezTo>
                      <a:pt x="0" y="11"/>
                      <a:pt x="0" y="14"/>
                      <a:pt x="0" y="19"/>
                    </a:cubicBezTo>
                    <a:cubicBezTo>
                      <a:pt x="1" y="23"/>
                      <a:pt x="0" y="28"/>
                      <a:pt x="4" y="31"/>
                    </a:cubicBezTo>
                    <a:cubicBezTo>
                      <a:pt x="9" y="34"/>
                      <a:pt x="16" y="26"/>
                      <a:pt x="17" y="19"/>
                    </a:cubicBezTo>
                    <a:cubicBezTo>
                      <a:pt x="17" y="13"/>
                      <a:pt x="5" y="0"/>
                      <a:pt x="4"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8" name="Freeform 154">
                <a:extLst>
                  <a:ext uri="{FF2B5EF4-FFF2-40B4-BE49-F238E27FC236}">
                    <a16:creationId xmlns:a16="http://schemas.microsoft.com/office/drawing/2014/main" id="{2B53B511-5A40-4E3F-948F-74B5F1C3FC11}"/>
                  </a:ext>
                </a:extLst>
              </p:cNvPr>
              <p:cNvSpPr>
                <a:spLocks/>
              </p:cNvSpPr>
              <p:nvPr/>
            </p:nvSpPr>
            <p:spPr bwMode="auto">
              <a:xfrm>
                <a:off x="5706428" y="4305611"/>
                <a:ext cx="138020" cy="272275"/>
              </a:xfrm>
              <a:custGeom>
                <a:avLst/>
                <a:gdLst>
                  <a:gd name="T0" fmla="*/ 51 w 60"/>
                  <a:gd name="T1" fmla="*/ 4 h 118"/>
                  <a:gd name="T2" fmla="*/ 48 w 60"/>
                  <a:gd name="T3" fmla="*/ 6 h 118"/>
                  <a:gd name="T4" fmla="*/ 47 w 60"/>
                  <a:gd name="T5" fmla="*/ 12 h 118"/>
                  <a:gd name="T6" fmla="*/ 42 w 60"/>
                  <a:gd name="T7" fmla="*/ 16 h 118"/>
                  <a:gd name="T8" fmla="*/ 38 w 60"/>
                  <a:gd name="T9" fmla="*/ 19 h 118"/>
                  <a:gd name="T10" fmla="*/ 38 w 60"/>
                  <a:gd name="T11" fmla="*/ 23 h 118"/>
                  <a:gd name="T12" fmla="*/ 32 w 60"/>
                  <a:gd name="T13" fmla="*/ 28 h 118"/>
                  <a:gd name="T14" fmla="*/ 21 w 60"/>
                  <a:gd name="T15" fmla="*/ 34 h 118"/>
                  <a:gd name="T16" fmla="*/ 10 w 60"/>
                  <a:gd name="T17" fmla="*/ 36 h 118"/>
                  <a:gd name="T18" fmla="*/ 7 w 60"/>
                  <a:gd name="T19" fmla="*/ 47 h 118"/>
                  <a:gd name="T20" fmla="*/ 8 w 60"/>
                  <a:gd name="T21" fmla="*/ 61 h 118"/>
                  <a:gd name="T22" fmla="*/ 6 w 60"/>
                  <a:gd name="T23" fmla="*/ 78 h 118"/>
                  <a:gd name="T24" fmla="*/ 3 w 60"/>
                  <a:gd name="T25" fmla="*/ 97 h 118"/>
                  <a:gd name="T26" fmla="*/ 8 w 60"/>
                  <a:gd name="T27" fmla="*/ 112 h 118"/>
                  <a:gd name="T28" fmla="*/ 23 w 60"/>
                  <a:gd name="T29" fmla="*/ 116 h 118"/>
                  <a:gd name="T30" fmla="*/ 31 w 60"/>
                  <a:gd name="T31" fmla="*/ 113 h 118"/>
                  <a:gd name="T32" fmla="*/ 42 w 60"/>
                  <a:gd name="T33" fmla="*/ 79 h 118"/>
                  <a:gd name="T34" fmla="*/ 51 w 60"/>
                  <a:gd name="T35" fmla="*/ 47 h 118"/>
                  <a:gd name="T36" fmla="*/ 53 w 60"/>
                  <a:gd name="T37" fmla="*/ 38 h 118"/>
                  <a:gd name="T38" fmla="*/ 55 w 60"/>
                  <a:gd name="T39" fmla="*/ 33 h 118"/>
                  <a:gd name="T40" fmla="*/ 60 w 60"/>
                  <a:gd name="T41" fmla="*/ 32 h 118"/>
                  <a:gd name="T42" fmla="*/ 57 w 60"/>
                  <a:gd name="T43" fmla="*/ 17 h 118"/>
                  <a:gd name="T44" fmla="*/ 51 w 60"/>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18">
                    <a:moveTo>
                      <a:pt x="51" y="4"/>
                    </a:moveTo>
                    <a:cubicBezTo>
                      <a:pt x="50" y="0"/>
                      <a:pt x="49" y="5"/>
                      <a:pt x="48" y="6"/>
                    </a:cubicBezTo>
                    <a:cubicBezTo>
                      <a:pt x="47" y="7"/>
                      <a:pt x="47" y="10"/>
                      <a:pt x="47" y="12"/>
                    </a:cubicBezTo>
                    <a:cubicBezTo>
                      <a:pt x="47" y="14"/>
                      <a:pt x="44" y="16"/>
                      <a:pt x="42" y="16"/>
                    </a:cubicBezTo>
                    <a:cubicBezTo>
                      <a:pt x="40" y="15"/>
                      <a:pt x="37" y="17"/>
                      <a:pt x="38" y="19"/>
                    </a:cubicBezTo>
                    <a:cubicBezTo>
                      <a:pt x="39" y="22"/>
                      <a:pt x="37" y="21"/>
                      <a:pt x="38" y="23"/>
                    </a:cubicBezTo>
                    <a:cubicBezTo>
                      <a:pt x="39" y="26"/>
                      <a:pt x="35" y="28"/>
                      <a:pt x="32" y="28"/>
                    </a:cubicBezTo>
                    <a:cubicBezTo>
                      <a:pt x="28" y="29"/>
                      <a:pt x="24" y="35"/>
                      <a:pt x="21" y="34"/>
                    </a:cubicBezTo>
                    <a:cubicBezTo>
                      <a:pt x="17" y="34"/>
                      <a:pt x="13" y="36"/>
                      <a:pt x="10" y="36"/>
                    </a:cubicBezTo>
                    <a:cubicBezTo>
                      <a:pt x="7" y="36"/>
                      <a:pt x="9" y="42"/>
                      <a:pt x="7" y="47"/>
                    </a:cubicBezTo>
                    <a:cubicBezTo>
                      <a:pt x="5" y="51"/>
                      <a:pt x="6" y="56"/>
                      <a:pt x="8" y="61"/>
                    </a:cubicBezTo>
                    <a:cubicBezTo>
                      <a:pt x="10" y="66"/>
                      <a:pt x="12" y="71"/>
                      <a:pt x="6" y="78"/>
                    </a:cubicBezTo>
                    <a:cubicBezTo>
                      <a:pt x="0" y="85"/>
                      <a:pt x="1" y="92"/>
                      <a:pt x="3" y="97"/>
                    </a:cubicBezTo>
                    <a:cubicBezTo>
                      <a:pt x="5" y="102"/>
                      <a:pt x="5" y="109"/>
                      <a:pt x="8" y="112"/>
                    </a:cubicBezTo>
                    <a:cubicBezTo>
                      <a:pt x="11" y="115"/>
                      <a:pt x="20" y="118"/>
                      <a:pt x="23" y="116"/>
                    </a:cubicBezTo>
                    <a:cubicBezTo>
                      <a:pt x="25" y="113"/>
                      <a:pt x="28" y="116"/>
                      <a:pt x="31" y="113"/>
                    </a:cubicBezTo>
                    <a:cubicBezTo>
                      <a:pt x="34" y="109"/>
                      <a:pt x="38" y="91"/>
                      <a:pt x="42" y="79"/>
                    </a:cubicBezTo>
                    <a:cubicBezTo>
                      <a:pt x="47" y="67"/>
                      <a:pt x="52" y="51"/>
                      <a:pt x="51" y="47"/>
                    </a:cubicBezTo>
                    <a:cubicBezTo>
                      <a:pt x="51" y="44"/>
                      <a:pt x="54" y="42"/>
                      <a:pt x="53" y="38"/>
                    </a:cubicBezTo>
                    <a:cubicBezTo>
                      <a:pt x="51" y="35"/>
                      <a:pt x="53" y="31"/>
                      <a:pt x="55" y="33"/>
                    </a:cubicBezTo>
                    <a:cubicBezTo>
                      <a:pt x="57" y="36"/>
                      <a:pt x="59" y="36"/>
                      <a:pt x="60" y="32"/>
                    </a:cubicBezTo>
                    <a:cubicBezTo>
                      <a:pt x="60" y="29"/>
                      <a:pt x="57" y="23"/>
                      <a:pt x="57" y="17"/>
                    </a:cubicBezTo>
                    <a:cubicBezTo>
                      <a:pt x="56" y="12"/>
                      <a:pt x="52" y="7"/>
                      <a:pt x="51" y="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9" name="Freeform 155">
                <a:extLst>
                  <a:ext uri="{FF2B5EF4-FFF2-40B4-BE49-F238E27FC236}">
                    <a16:creationId xmlns:a16="http://schemas.microsoft.com/office/drawing/2014/main" id="{B9CF0A4C-2E11-4804-9A2E-EBCCD9F9033D}"/>
                  </a:ext>
                </a:extLst>
              </p:cNvPr>
              <p:cNvSpPr>
                <a:spLocks noEditPoints="1"/>
              </p:cNvSpPr>
              <p:nvPr/>
            </p:nvSpPr>
            <p:spPr bwMode="auto">
              <a:xfrm>
                <a:off x="5701409" y="3729692"/>
                <a:ext cx="222086" cy="133001"/>
              </a:xfrm>
              <a:custGeom>
                <a:avLst/>
                <a:gdLst>
                  <a:gd name="T0" fmla="*/ 68 w 96"/>
                  <a:gd name="T1" fmla="*/ 2 h 58"/>
                  <a:gd name="T2" fmla="*/ 52 w 96"/>
                  <a:gd name="T3" fmla="*/ 3 h 58"/>
                  <a:gd name="T4" fmla="*/ 40 w 96"/>
                  <a:gd name="T5" fmla="*/ 14 h 58"/>
                  <a:gd name="T6" fmla="*/ 34 w 96"/>
                  <a:gd name="T7" fmla="*/ 16 h 58"/>
                  <a:gd name="T8" fmla="*/ 23 w 96"/>
                  <a:gd name="T9" fmla="*/ 14 h 58"/>
                  <a:gd name="T10" fmla="*/ 13 w 96"/>
                  <a:gd name="T11" fmla="*/ 13 h 58"/>
                  <a:gd name="T12" fmla="*/ 7 w 96"/>
                  <a:gd name="T13" fmla="*/ 12 h 58"/>
                  <a:gd name="T14" fmla="*/ 4 w 96"/>
                  <a:gd name="T15" fmla="*/ 15 h 58"/>
                  <a:gd name="T16" fmla="*/ 4 w 96"/>
                  <a:gd name="T17" fmla="*/ 19 h 58"/>
                  <a:gd name="T18" fmla="*/ 0 w 96"/>
                  <a:gd name="T19" fmla="*/ 22 h 58"/>
                  <a:gd name="T20" fmla="*/ 1 w 96"/>
                  <a:gd name="T21" fmla="*/ 26 h 58"/>
                  <a:gd name="T22" fmla="*/ 3 w 96"/>
                  <a:gd name="T23" fmla="*/ 39 h 58"/>
                  <a:gd name="T24" fmla="*/ 6 w 96"/>
                  <a:gd name="T25" fmla="*/ 51 h 58"/>
                  <a:gd name="T26" fmla="*/ 21 w 96"/>
                  <a:gd name="T27" fmla="*/ 49 h 58"/>
                  <a:gd name="T28" fmla="*/ 31 w 96"/>
                  <a:gd name="T29" fmla="*/ 46 h 58"/>
                  <a:gd name="T30" fmla="*/ 40 w 96"/>
                  <a:gd name="T31" fmla="*/ 42 h 58"/>
                  <a:gd name="T32" fmla="*/ 48 w 96"/>
                  <a:gd name="T33" fmla="*/ 41 h 58"/>
                  <a:gd name="T34" fmla="*/ 54 w 96"/>
                  <a:gd name="T35" fmla="*/ 36 h 58"/>
                  <a:gd name="T36" fmla="*/ 71 w 96"/>
                  <a:gd name="T37" fmla="*/ 31 h 58"/>
                  <a:gd name="T38" fmla="*/ 79 w 96"/>
                  <a:gd name="T39" fmla="*/ 23 h 58"/>
                  <a:gd name="T40" fmla="*/ 86 w 96"/>
                  <a:gd name="T41" fmla="*/ 20 h 58"/>
                  <a:gd name="T42" fmla="*/ 76 w 96"/>
                  <a:gd name="T43" fmla="*/ 0 h 58"/>
                  <a:gd name="T44" fmla="*/ 68 w 96"/>
                  <a:gd name="T45" fmla="*/ 2 h 58"/>
                  <a:gd name="T46" fmla="*/ 88 w 96"/>
                  <a:gd name="T47" fmla="*/ 55 h 58"/>
                  <a:gd name="T48" fmla="*/ 96 w 96"/>
                  <a:gd name="T49" fmla="*/ 54 h 58"/>
                  <a:gd name="T50" fmla="*/ 88 w 96"/>
                  <a:gd name="T51"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58">
                    <a:moveTo>
                      <a:pt x="68" y="2"/>
                    </a:moveTo>
                    <a:cubicBezTo>
                      <a:pt x="64" y="3"/>
                      <a:pt x="54" y="2"/>
                      <a:pt x="52" y="3"/>
                    </a:cubicBezTo>
                    <a:cubicBezTo>
                      <a:pt x="51" y="4"/>
                      <a:pt x="41" y="11"/>
                      <a:pt x="40" y="14"/>
                    </a:cubicBezTo>
                    <a:cubicBezTo>
                      <a:pt x="38" y="17"/>
                      <a:pt x="36" y="17"/>
                      <a:pt x="34" y="16"/>
                    </a:cubicBezTo>
                    <a:cubicBezTo>
                      <a:pt x="32" y="14"/>
                      <a:pt x="24" y="15"/>
                      <a:pt x="23" y="14"/>
                    </a:cubicBezTo>
                    <a:cubicBezTo>
                      <a:pt x="22" y="13"/>
                      <a:pt x="16" y="13"/>
                      <a:pt x="13" y="13"/>
                    </a:cubicBezTo>
                    <a:cubicBezTo>
                      <a:pt x="10" y="14"/>
                      <a:pt x="9" y="12"/>
                      <a:pt x="7" y="12"/>
                    </a:cubicBezTo>
                    <a:cubicBezTo>
                      <a:pt x="6" y="13"/>
                      <a:pt x="4" y="14"/>
                      <a:pt x="4" y="15"/>
                    </a:cubicBezTo>
                    <a:cubicBezTo>
                      <a:pt x="3" y="16"/>
                      <a:pt x="4" y="19"/>
                      <a:pt x="4" y="19"/>
                    </a:cubicBezTo>
                    <a:cubicBezTo>
                      <a:pt x="4" y="20"/>
                      <a:pt x="2" y="20"/>
                      <a:pt x="0" y="22"/>
                    </a:cubicBezTo>
                    <a:cubicBezTo>
                      <a:pt x="1" y="23"/>
                      <a:pt x="1" y="25"/>
                      <a:pt x="1" y="26"/>
                    </a:cubicBezTo>
                    <a:cubicBezTo>
                      <a:pt x="0" y="29"/>
                      <a:pt x="1" y="36"/>
                      <a:pt x="3" y="39"/>
                    </a:cubicBezTo>
                    <a:cubicBezTo>
                      <a:pt x="6" y="43"/>
                      <a:pt x="5" y="50"/>
                      <a:pt x="6" y="51"/>
                    </a:cubicBezTo>
                    <a:cubicBezTo>
                      <a:pt x="7" y="52"/>
                      <a:pt x="17" y="52"/>
                      <a:pt x="21" y="49"/>
                    </a:cubicBezTo>
                    <a:cubicBezTo>
                      <a:pt x="25" y="47"/>
                      <a:pt x="28" y="46"/>
                      <a:pt x="31" y="46"/>
                    </a:cubicBezTo>
                    <a:cubicBezTo>
                      <a:pt x="34" y="46"/>
                      <a:pt x="39" y="43"/>
                      <a:pt x="40" y="42"/>
                    </a:cubicBezTo>
                    <a:cubicBezTo>
                      <a:pt x="41" y="40"/>
                      <a:pt x="46" y="40"/>
                      <a:pt x="48" y="41"/>
                    </a:cubicBezTo>
                    <a:cubicBezTo>
                      <a:pt x="50" y="41"/>
                      <a:pt x="52" y="39"/>
                      <a:pt x="54" y="36"/>
                    </a:cubicBezTo>
                    <a:cubicBezTo>
                      <a:pt x="56" y="34"/>
                      <a:pt x="64" y="33"/>
                      <a:pt x="71" y="31"/>
                    </a:cubicBezTo>
                    <a:cubicBezTo>
                      <a:pt x="79" y="28"/>
                      <a:pt x="77" y="25"/>
                      <a:pt x="79" y="23"/>
                    </a:cubicBezTo>
                    <a:cubicBezTo>
                      <a:pt x="80" y="21"/>
                      <a:pt x="82" y="21"/>
                      <a:pt x="86" y="20"/>
                    </a:cubicBezTo>
                    <a:cubicBezTo>
                      <a:pt x="82" y="13"/>
                      <a:pt x="78" y="4"/>
                      <a:pt x="76" y="0"/>
                    </a:cubicBezTo>
                    <a:cubicBezTo>
                      <a:pt x="72" y="1"/>
                      <a:pt x="69" y="2"/>
                      <a:pt x="68" y="2"/>
                    </a:cubicBezTo>
                    <a:close/>
                    <a:moveTo>
                      <a:pt x="88" y="55"/>
                    </a:moveTo>
                    <a:cubicBezTo>
                      <a:pt x="90" y="58"/>
                      <a:pt x="96" y="55"/>
                      <a:pt x="96" y="54"/>
                    </a:cubicBezTo>
                    <a:cubicBezTo>
                      <a:pt x="96" y="53"/>
                      <a:pt x="85" y="52"/>
                      <a:pt x="88" y="5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0" name="Freeform 156">
                <a:extLst>
                  <a:ext uri="{FF2B5EF4-FFF2-40B4-BE49-F238E27FC236}">
                    <a16:creationId xmlns:a16="http://schemas.microsoft.com/office/drawing/2014/main" id="{9415E609-9DEE-4C3F-B8F9-1AAD04018F1B}"/>
                  </a:ext>
                </a:extLst>
              </p:cNvPr>
              <p:cNvSpPr>
                <a:spLocks noEditPoints="1"/>
              </p:cNvSpPr>
              <p:nvPr/>
            </p:nvSpPr>
            <p:spPr bwMode="auto">
              <a:xfrm>
                <a:off x="7771707" y="4192686"/>
                <a:ext cx="151822" cy="107906"/>
              </a:xfrm>
              <a:custGeom>
                <a:avLst/>
                <a:gdLst>
                  <a:gd name="T0" fmla="*/ 1 w 66"/>
                  <a:gd name="T1" fmla="*/ 2 h 47"/>
                  <a:gd name="T2" fmla="*/ 11 w 66"/>
                  <a:gd name="T3" fmla="*/ 13 h 47"/>
                  <a:gd name="T4" fmla="*/ 1 w 66"/>
                  <a:gd name="T5" fmla="*/ 2 h 47"/>
                  <a:gd name="T6" fmla="*/ 16 w 66"/>
                  <a:gd name="T7" fmla="*/ 12 h 47"/>
                  <a:gd name="T8" fmla="*/ 23 w 66"/>
                  <a:gd name="T9" fmla="*/ 17 h 47"/>
                  <a:gd name="T10" fmla="*/ 16 w 66"/>
                  <a:gd name="T11" fmla="*/ 12 h 47"/>
                  <a:gd name="T12" fmla="*/ 43 w 66"/>
                  <a:gd name="T13" fmla="*/ 26 h 47"/>
                  <a:gd name="T14" fmla="*/ 32 w 66"/>
                  <a:gd name="T15" fmla="*/ 20 h 47"/>
                  <a:gd name="T16" fmla="*/ 43 w 66"/>
                  <a:gd name="T17" fmla="*/ 26 h 47"/>
                  <a:gd name="T18" fmla="*/ 41 w 66"/>
                  <a:gd name="T19" fmla="*/ 34 h 47"/>
                  <a:gd name="T20" fmla="*/ 50 w 66"/>
                  <a:gd name="T21" fmla="*/ 38 h 47"/>
                  <a:gd name="T22" fmla="*/ 41 w 66"/>
                  <a:gd name="T23" fmla="*/ 34 h 47"/>
                  <a:gd name="T24" fmla="*/ 56 w 66"/>
                  <a:gd name="T25" fmla="*/ 42 h 47"/>
                  <a:gd name="T26" fmla="*/ 63 w 66"/>
                  <a:gd name="T27" fmla="*/ 45 h 47"/>
                  <a:gd name="T28" fmla="*/ 56 w 66"/>
                  <a:gd name="T29" fmla="*/ 42 h 47"/>
                  <a:gd name="T30" fmla="*/ 50 w 66"/>
                  <a:gd name="T31" fmla="*/ 26 h 47"/>
                  <a:gd name="T32" fmla="*/ 56 w 66"/>
                  <a:gd name="T33" fmla="*/ 37 h 47"/>
                  <a:gd name="T34" fmla="*/ 50 w 66"/>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47">
                    <a:moveTo>
                      <a:pt x="1" y="2"/>
                    </a:moveTo>
                    <a:cubicBezTo>
                      <a:pt x="0" y="4"/>
                      <a:pt x="8" y="15"/>
                      <a:pt x="11" y="13"/>
                    </a:cubicBezTo>
                    <a:cubicBezTo>
                      <a:pt x="16" y="10"/>
                      <a:pt x="1" y="0"/>
                      <a:pt x="1" y="2"/>
                    </a:cubicBezTo>
                    <a:close/>
                    <a:moveTo>
                      <a:pt x="16" y="12"/>
                    </a:moveTo>
                    <a:cubicBezTo>
                      <a:pt x="16" y="13"/>
                      <a:pt x="22" y="18"/>
                      <a:pt x="23" y="17"/>
                    </a:cubicBezTo>
                    <a:cubicBezTo>
                      <a:pt x="24" y="16"/>
                      <a:pt x="16" y="10"/>
                      <a:pt x="16" y="12"/>
                    </a:cubicBezTo>
                    <a:close/>
                    <a:moveTo>
                      <a:pt x="43" y="26"/>
                    </a:moveTo>
                    <a:cubicBezTo>
                      <a:pt x="45" y="25"/>
                      <a:pt x="32" y="18"/>
                      <a:pt x="32" y="20"/>
                    </a:cubicBezTo>
                    <a:cubicBezTo>
                      <a:pt x="31" y="22"/>
                      <a:pt x="41" y="27"/>
                      <a:pt x="43" y="26"/>
                    </a:cubicBezTo>
                    <a:close/>
                    <a:moveTo>
                      <a:pt x="41" y="34"/>
                    </a:moveTo>
                    <a:cubicBezTo>
                      <a:pt x="42" y="37"/>
                      <a:pt x="47" y="39"/>
                      <a:pt x="50" y="38"/>
                    </a:cubicBezTo>
                    <a:cubicBezTo>
                      <a:pt x="52" y="37"/>
                      <a:pt x="41" y="30"/>
                      <a:pt x="41" y="34"/>
                    </a:cubicBezTo>
                    <a:close/>
                    <a:moveTo>
                      <a:pt x="56" y="42"/>
                    </a:moveTo>
                    <a:cubicBezTo>
                      <a:pt x="56" y="42"/>
                      <a:pt x="61" y="47"/>
                      <a:pt x="63" y="45"/>
                    </a:cubicBezTo>
                    <a:cubicBezTo>
                      <a:pt x="66" y="44"/>
                      <a:pt x="55" y="40"/>
                      <a:pt x="56" y="42"/>
                    </a:cubicBezTo>
                    <a:close/>
                    <a:moveTo>
                      <a:pt x="50" y="26"/>
                    </a:moveTo>
                    <a:cubicBezTo>
                      <a:pt x="48" y="30"/>
                      <a:pt x="55" y="36"/>
                      <a:pt x="56" y="37"/>
                    </a:cubicBezTo>
                    <a:cubicBezTo>
                      <a:pt x="57" y="37"/>
                      <a:pt x="51" y="23"/>
                      <a:pt x="50"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1" name="Freeform 157">
                <a:extLst>
                  <a:ext uri="{FF2B5EF4-FFF2-40B4-BE49-F238E27FC236}">
                    <a16:creationId xmlns:a16="http://schemas.microsoft.com/office/drawing/2014/main" id="{FE43561F-EA3A-4716-A927-C8DE6356F8F1}"/>
                  </a:ext>
                </a:extLst>
              </p:cNvPr>
              <p:cNvSpPr>
                <a:spLocks noEditPoints="1"/>
              </p:cNvSpPr>
              <p:nvPr/>
            </p:nvSpPr>
            <p:spPr bwMode="auto">
              <a:xfrm>
                <a:off x="7771707" y="4192686"/>
                <a:ext cx="151822" cy="107906"/>
              </a:xfrm>
              <a:custGeom>
                <a:avLst/>
                <a:gdLst>
                  <a:gd name="T0" fmla="*/ 1 w 66"/>
                  <a:gd name="T1" fmla="*/ 2 h 47"/>
                  <a:gd name="T2" fmla="*/ 11 w 66"/>
                  <a:gd name="T3" fmla="*/ 13 h 47"/>
                  <a:gd name="T4" fmla="*/ 1 w 66"/>
                  <a:gd name="T5" fmla="*/ 2 h 47"/>
                  <a:gd name="T6" fmla="*/ 16 w 66"/>
                  <a:gd name="T7" fmla="*/ 12 h 47"/>
                  <a:gd name="T8" fmla="*/ 23 w 66"/>
                  <a:gd name="T9" fmla="*/ 17 h 47"/>
                  <a:gd name="T10" fmla="*/ 16 w 66"/>
                  <a:gd name="T11" fmla="*/ 12 h 47"/>
                  <a:gd name="T12" fmla="*/ 43 w 66"/>
                  <a:gd name="T13" fmla="*/ 26 h 47"/>
                  <a:gd name="T14" fmla="*/ 32 w 66"/>
                  <a:gd name="T15" fmla="*/ 20 h 47"/>
                  <a:gd name="T16" fmla="*/ 43 w 66"/>
                  <a:gd name="T17" fmla="*/ 26 h 47"/>
                  <a:gd name="T18" fmla="*/ 41 w 66"/>
                  <a:gd name="T19" fmla="*/ 34 h 47"/>
                  <a:gd name="T20" fmla="*/ 50 w 66"/>
                  <a:gd name="T21" fmla="*/ 38 h 47"/>
                  <a:gd name="T22" fmla="*/ 41 w 66"/>
                  <a:gd name="T23" fmla="*/ 34 h 47"/>
                  <a:gd name="T24" fmla="*/ 56 w 66"/>
                  <a:gd name="T25" fmla="*/ 42 h 47"/>
                  <a:gd name="T26" fmla="*/ 63 w 66"/>
                  <a:gd name="T27" fmla="*/ 45 h 47"/>
                  <a:gd name="T28" fmla="*/ 56 w 66"/>
                  <a:gd name="T29" fmla="*/ 42 h 47"/>
                  <a:gd name="T30" fmla="*/ 50 w 66"/>
                  <a:gd name="T31" fmla="*/ 26 h 47"/>
                  <a:gd name="T32" fmla="*/ 56 w 66"/>
                  <a:gd name="T33" fmla="*/ 37 h 47"/>
                  <a:gd name="T34" fmla="*/ 50 w 66"/>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47">
                    <a:moveTo>
                      <a:pt x="1" y="2"/>
                    </a:moveTo>
                    <a:cubicBezTo>
                      <a:pt x="0" y="4"/>
                      <a:pt x="8" y="15"/>
                      <a:pt x="11" y="13"/>
                    </a:cubicBezTo>
                    <a:cubicBezTo>
                      <a:pt x="16" y="10"/>
                      <a:pt x="1" y="0"/>
                      <a:pt x="1" y="2"/>
                    </a:cubicBezTo>
                    <a:close/>
                    <a:moveTo>
                      <a:pt x="16" y="12"/>
                    </a:moveTo>
                    <a:cubicBezTo>
                      <a:pt x="16" y="13"/>
                      <a:pt x="22" y="18"/>
                      <a:pt x="23" y="17"/>
                    </a:cubicBezTo>
                    <a:cubicBezTo>
                      <a:pt x="24" y="16"/>
                      <a:pt x="16" y="10"/>
                      <a:pt x="16" y="12"/>
                    </a:cubicBezTo>
                    <a:close/>
                    <a:moveTo>
                      <a:pt x="43" y="26"/>
                    </a:moveTo>
                    <a:cubicBezTo>
                      <a:pt x="45" y="25"/>
                      <a:pt x="32" y="18"/>
                      <a:pt x="32" y="20"/>
                    </a:cubicBezTo>
                    <a:cubicBezTo>
                      <a:pt x="31" y="22"/>
                      <a:pt x="41" y="27"/>
                      <a:pt x="43" y="26"/>
                    </a:cubicBezTo>
                    <a:close/>
                    <a:moveTo>
                      <a:pt x="41" y="34"/>
                    </a:moveTo>
                    <a:cubicBezTo>
                      <a:pt x="42" y="37"/>
                      <a:pt x="47" y="39"/>
                      <a:pt x="50" y="38"/>
                    </a:cubicBezTo>
                    <a:cubicBezTo>
                      <a:pt x="52" y="37"/>
                      <a:pt x="41" y="30"/>
                      <a:pt x="41" y="34"/>
                    </a:cubicBezTo>
                    <a:close/>
                    <a:moveTo>
                      <a:pt x="56" y="42"/>
                    </a:moveTo>
                    <a:cubicBezTo>
                      <a:pt x="56" y="42"/>
                      <a:pt x="61" y="47"/>
                      <a:pt x="63" y="45"/>
                    </a:cubicBezTo>
                    <a:cubicBezTo>
                      <a:pt x="66" y="44"/>
                      <a:pt x="55" y="40"/>
                      <a:pt x="56" y="42"/>
                    </a:cubicBezTo>
                    <a:close/>
                    <a:moveTo>
                      <a:pt x="50" y="26"/>
                    </a:moveTo>
                    <a:cubicBezTo>
                      <a:pt x="48" y="30"/>
                      <a:pt x="55" y="36"/>
                      <a:pt x="56" y="37"/>
                    </a:cubicBezTo>
                    <a:cubicBezTo>
                      <a:pt x="57" y="37"/>
                      <a:pt x="51" y="23"/>
                      <a:pt x="50"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2" name="Freeform 159">
                <a:extLst>
                  <a:ext uri="{FF2B5EF4-FFF2-40B4-BE49-F238E27FC236}">
                    <a16:creationId xmlns:a16="http://schemas.microsoft.com/office/drawing/2014/main" id="{261CA365-549C-41B7-A9DB-5AC73C188169}"/>
                  </a:ext>
                </a:extLst>
              </p:cNvPr>
              <p:cNvSpPr>
                <a:spLocks noEditPoints="1"/>
              </p:cNvSpPr>
              <p:nvPr/>
            </p:nvSpPr>
            <p:spPr bwMode="auto">
              <a:xfrm>
                <a:off x="7988774" y="4773623"/>
                <a:ext cx="232124" cy="276040"/>
              </a:xfrm>
              <a:custGeom>
                <a:avLst/>
                <a:gdLst>
                  <a:gd name="T0" fmla="*/ 62 w 101"/>
                  <a:gd name="T1" fmla="*/ 58 h 120"/>
                  <a:gd name="T2" fmla="*/ 56 w 101"/>
                  <a:gd name="T3" fmla="*/ 60 h 120"/>
                  <a:gd name="T4" fmla="*/ 48 w 101"/>
                  <a:gd name="T5" fmla="*/ 56 h 120"/>
                  <a:gd name="T6" fmla="*/ 44 w 101"/>
                  <a:gd name="T7" fmla="*/ 63 h 120"/>
                  <a:gd name="T8" fmla="*/ 37 w 101"/>
                  <a:gd name="T9" fmla="*/ 75 h 120"/>
                  <a:gd name="T10" fmla="*/ 15 w 101"/>
                  <a:gd name="T11" fmla="*/ 89 h 120"/>
                  <a:gd name="T12" fmla="*/ 5 w 101"/>
                  <a:gd name="T13" fmla="*/ 99 h 120"/>
                  <a:gd name="T14" fmla="*/ 3 w 101"/>
                  <a:gd name="T15" fmla="*/ 108 h 120"/>
                  <a:gd name="T16" fmla="*/ 10 w 101"/>
                  <a:gd name="T17" fmla="*/ 111 h 120"/>
                  <a:gd name="T18" fmla="*/ 16 w 101"/>
                  <a:gd name="T19" fmla="*/ 113 h 120"/>
                  <a:gd name="T20" fmla="*/ 31 w 101"/>
                  <a:gd name="T21" fmla="*/ 110 h 120"/>
                  <a:gd name="T22" fmla="*/ 36 w 101"/>
                  <a:gd name="T23" fmla="*/ 100 h 120"/>
                  <a:gd name="T24" fmla="*/ 40 w 101"/>
                  <a:gd name="T25" fmla="*/ 92 h 120"/>
                  <a:gd name="T26" fmla="*/ 49 w 101"/>
                  <a:gd name="T27" fmla="*/ 87 h 120"/>
                  <a:gd name="T28" fmla="*/ 52 w 101"/>
                  <a:gd name="T29" fmla="*/ 82 h 120"/>
                  <a:gd name="T30" fmla="*/ 57 w 101"/>
                  <a:gd name="T31" fmla="*/ 75 h 120"/>
                  <a:gd name="T32" fmla="*/ 64 w 101"/>
                  <a:gd name="T33" fmla="*/ 64 h 120"/>
                  <a:gd name="T34" fmla="*/ 62 w 101"/>
                  <a:gd name="T35" fmla="*/ 58 h 120"/>
                  <a:gd name="T36" fmla="*/ 11 w 101"/>
                  <a:gd name="T37" fmla="*/ 119 h 120"/>
                  <a:gd name="T38" fmla="*/ 14 w 101"/>
                  <a:gd name="T39" fmla="*/ 116 h 120"/>
                  <a:gd name="T40" fmla="*/ 11 w 101"/>
                  <a:gd name="T41" fmla="*/ 119 h 120"/>
                  <a:gd name="T42" fmla="*/ 92 w 101"/>
                  <a:gd name="T43" fmla="*/ 29 h 120"/>
                  <a:gd name="T44" fmla="*/ 84 w 101"/>
                  <a:gd name="T45" fmla="*/ 28 h 120"/>
                  <a:gd name="T46" fmla="*/ 79 w 101"/>
                  <a:gd name="T47" fmla="*/ 23 h 120"/>
                  <a:gd name="T48" fmla="*/ 75 w 101"/>
                  <a:gd name="T49" fmla="*/ 17 h 120"/>
                  <a:gd name="T50" fmla="*/ 75 w 101"/>
                  <a:gd name="T51" fmla="*/ 21 h 120"/>
                  <a:gd name="T52" fmla="*/ 72 w 101"/>
                  <a:gd name="T53" fmla="*/ 20 h 120"/>
                  <a:gd name="T54" fmla="*/ 69 w 101"/>
                  <a:gd name="T55" fmla="*/ 14 h 120"/>
                  <a:gd name="T56" fmla="*/ 66 w 101"/>
                  <a:gd name="T57" fmla="*/ 7 h 120"/>
                  <a:gd name="T58" fmla="*/ 56 w 101"/>
                  <a:gd name="T59" fmla="*/ 0 h 120"/>
                  <a:gd name="T60" fmla="*/ 58 w 101"/>
                  <a:gd name="T61" fmla="*/ 8 h 120"/>
                  <a:gd name="T62" fmla="*/ 64 w 101"/>
                  <a:gd name="T63" fmla="*/ 14 h 120"/>
                  <a:gd name="T64" fmla="*/ 69 w 101"/>
                  <a:gd name="T65" fmla="*/ 20 h 120"/>
                  <a:gd name="T66" fmla="*/ 67 w 101"/>
                  <a:gd name="T67" fmla="*/ 32 h 120"/>
                  <a:gd name="T68" fmla="*/ 61 w 101"/>
                  <a:gd name="T69" fmla="*/ 40 h 120"/>
                  <a:gd name="T70" fmla="*/ 72 w 101"/>
                  <a:gd name="T71" fmla="*/ 49 h 120"/>
                  <a:gd name="T72" fmla="*/ 69 w 101"/>
                  <a:gd name="T73" fmla="*/ 62 h 120"/>
                  <a:gd name="T74" fmla="*/ 77 w 101"/>
                  <a:gd name="T75" fmla="*/ 63 h 120"/>
                  <a:gd name="T76" fmla="*/ 85 w 101"/>
                  <a:gd name="T77" fmla="*/ 51 h 120"/>
                  <a:gd name="T78" fmla="*/ 88 w 101"/>
                  <a:gd name="T79" fmla="*/ 42 h 120"/>
                  <a:gd name="T80" fmla="*/ 93 w 101"/>
                  <a:gd name="T81" fmla="*/ 40 h 120"/>
                  <a:gd name="T82" fmla="*/ 97 w 101"/>
                  <a:gd name="T83" fmla="*/ 36 h 120"/>
                  <a:gd name="T84" fmla="*/ 99 w 101"/>
                  <a:gd name="T85" fmla="*/ 29 h 120"/>
                  <a:gd name="T86" fmla="*/ 92 w 101"/>
                  <a:gd name="T87" fmla="*/ 2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 h="120">
                    <a:moveTo>
                      <a:pt x="62" y="58"/>
                    </a:moveTo>
                    <a:cubicBezTo>
                      <a:pt x="60" y="56"/>
                      <a:pt x="59" y="58"/>
                      <a:pt x="56" y="60"/>
                    </a:cubicBezTo>
                    <a:cubicBezTo>
                      <a:pt x="53" y="61"/>
                      <a:pt x="52" y="54"/>
                      <a:pt x="48" y="56"/>
                    </a:cubicBezTo>
                    <a:cubicBezTo>
                      <a:pt x="45" y="59"/>
                      <a:pt x="48" y="60"/>
                      <a:pt x="44" y="63"/>
                    </a:cubicBezTo>
                    <a:cubicBezTo>
                      <a:pt x="40" y="67"/>
                      <a:pt x="42" y="68"/>
                      <a:pt x="37" y="75"/>
                    </a:cubicBezTo>
                    <a:cubicBezTo>
                      <a:pt x="33" y="82"/>
                      <a:pt x="18" y="85"/>
                      <a:pt x="15" y="89"/>
                    </a:cubicBezTo>
                    <a:cubicBezTo>
                      <a:pt x="13" y="93"/>
                      <a:pt x="5" y="96"/>
                      <a:pt x="5" y="99"/>
                    </a:cubicBezTo>
                    <a:cubicBezTo>
                      <a:pt x="5" y="102"/>
                      <a:pt x="0" y="104"/>
                      <a:pt x="3" y="108"/>
                    </a:cubicBezTo>
                    <a:cubicBezTo>
                      <a:pt x="5" y="111"/>
                      <a:pt x="8" y="108"/>
                      <a:pt x="10" y="111"/>
                    </a:cubicBezTo>
                    <a:cubicBezTo>
                      <a:pt x="13" y="113"/>
                      <a:pt x="15" y="111"/>
                      <a:pt x="16" y="113"/>
                    </a:cubicBezTo>
                    <a:cubicBezTo>
                      <a:pt x="17" y="115"/>
                      <a:pt x="25" y="115"/>
                      <a:pt x="31" y="110"/>
                    </a:cubicBezTo>
                    <a:cubicBezTo>
                      <a:pt x="37" y="104"/>
                      <a:pt x="34" y="102"/>
                      <a:pt x="36" y="100"/>
                    </a:cubicBezTo>
                    <a:cubicBezTo>
                      <a:pt x="39" y="99"/>
                      <a:pt x="39" y="95"/>
                      <a:pt x="40" y="92"/>
                    </a:cubicBezTo>
                    <a:cubicBezTo>
                      <a:pt x="42" y="89"/>
                      <a:pt x="43" y="87"/>
                      <a:pt x="49" y="87"/>
                    </a:cubicBezTo>
                    <a:cubicBezTo>
                      <a:pt x="56" y="87"/>
                      <a:pt x="52" y="85"/>
                      <a:pt x="52" y="82"/>
                    </a:cubicBezTo>
                    <a:cubicBezTo>
                      <a:pt x="52" y="79"/>
                      <a:pt x="57" y="79"/>
                      <a:pt x="57" y="75"/>
                    </a:cubicBezTo>
                    <a:cubicBezTo>
                      <a:pt x="57" y="71"/>
                      <a:pt x="65" y="67"/>
                      <a:pt x="64" y="64"/>
                    </a:cubicBezTo>
                    <a:cubicBezTo>
                      <a:pt x="62" y="61"/>
                      <a:pt x="65" y="59"/>
                      <a:pt x="62" y="58"/>
                    </a:cubicBezTo>
                    <a:close/>
                    <a:moveTo>
                      <a:pt x="11" y="119"/>
                    </a:moveTo>
                    <a:cubicBezTo>
                      <a:pt x="12" y="120"/>
                      <a:pt x="16" y="118"/>
                      <a:pt x="14" y="116"/>
                    </a:cubicBezTo>
                    <a:cubicBezTo>
                      <a:pt x="12" y="113"/>
                      <a:pt x="8" y="118"/>
                      <a:pt x="11" y="119"/>
                    </a:cubicBezTo>
                    <a:close/>
                    <a:moveTo>
                      <a:pt x="92" y="29"/>
                    </a:moveTo>
                    <a:cubicBezTo>
                      <a:pt x="90" y="32"/>
                      <a:pt x="87" y="28"/>
                      <a:pt x="84" y="28"/>
                    </a:cubicBezTo>
                    <a:cubicBezTo>
                      <a:pt x="81" y="28"/>
                      <a:pt x="79" y="26"/>
                      <a:pt x="79" y="23"/>
                    </a:cubicBezTo>
                    <a:cubicBezTo>
                      <a:pt x="79" y="21"/>
                      <a:pt x="78" y="17"/>
                      <a:pt x="75" y="17"/>
                    </a:cubicBezTo>
                    <a:cubicBezTo>
                      <a:pt x="72" y="17"/>
                      <a:pt x="76" y="20"/>
                      <a:pt x="75" y="21"/>
                    </a:cubicBezTo>
                    <a:cubicBezTo>
                      <a:pt x="74" y="23"/>
                      <a:pt x="73" y="20"/>
                      <a:pt x="72" y="20"/>
                    </a:cubicBezTo>
                    <a:cubicBezTo>
                      <a:pt x="70" y="20"/>
                      <a:pt x="69" y="18"/>
                      <a:pt x="69" y="14"/>
                    </a:cubicBezTo>
                    <a:cubicBezTo>
                      <a:pt x="69" y="11"/>
                      <a:pt x="66" y="11"/>
                      <a:pt x="66" y="7"/>
                    </a:cubicBezTo>
                    <a:cubicBezTo>
                      <a:pt x="66" y="3"/>
                      <a:pt x="59" y="0"/>
                      <a:pt x="56" y="0"/>
                    </a:cubicBezTo>
                    <a:cubicBezTo>
                      <a:pt x="52" y="0"/>
                      <a:pt x="57" y="6"/>
                      <a:pt x="58" y="8"/>
                    </a:cubicBezTo>
                    <a:cubicBezTo>
                      <a:pt x="60" y="10"/>
                      <a:pt x="64" y="12"/>
                      <a:pt x="64" y="14"/>
                    </a:cubicBezTo>
                    <a:cubicBezTo>
                      <a:pt x="64" y="16"/>
                      <a:pt x="67" y="20"/>
                      <a:pt x="69" y="20"/>
                    </a:cubicBezTo>
                    <a:cubicBezTo>
                      <a:pt x="71" y="21"/>
                      <a:pt x="67" y="27"/>
                      <a:pt x="67" y="32"/>
                    </a:cubicBezTo>
                    <a:cubicBezTo>
                      <a:pt x="67" y="37"/>
                      <a:pt x="64" y="36"/>
                      <a:pt x="61" y="40"/>
                    </a:cubicBezTo>
                    <a:cubicBezTo>
                      <a:pt x="58" y="43"/>
                      <a:pt x="68" y="46"/>
                      <a:pt x="72" y="49"/>
                    </a:cubicBezTo>
                    <a:cubicBezTo>
                      <a:pt x="75" y="52"/>
                      <a:pt x="68" y="60"/>
                      <a:pt x="69" y="62"/>
                    </a:cubicBezTo>
                    <a:cubicBezTo>
                      <a:pt x="70" y="63"/>
                      <a:pt x="72" y="64"/>
                      <a:pt x="77" y="63"/>
                    </a:cubicBezTo>
                    <a:cubicBezTo>
                      <a:pt x="81" y="62"/>
                      <a:pt x="83" y="53"/>
                      <a:pt x="85" y="51"/>
                    </a:cubicBezTo>
                    <a:cubicBezTo>
                      <a:pt x="88" y="48"/>
                      <a:pt x="87" y="44"/>
                      <a:pt x="88" y="42"/>
                    </a:cubicBezTo>
                    <a:cubicBezTo>
                      <a:pt x="89" y="40"/>
                      <a:pt x="91" y="40"/>
                      <a:pt x="93" y="40"/>
                    </a:cubicBezTo>
                    <a:cubicBezTo>
                      <a:pt x="95" y="40"/>
                      <a:pt x="94" y="36"/>
                      <a:pt x="97" y="36"/>
                    </a:cubicBezTo>
                    <a:cubicBezTo>
                      <a:pt x="99" y="36"/>
                      <a:pt x="98" y="32"/>
                      <a:pt x="99" y="29"/>
                    </a:cubicBezTo>
                    <a:cubicBezTo>
                      <a:pt x="101" y="25"/>
                      <a:pt x="93" y="26"/>
                      <a:pt x="92"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3" name="Freeform 160">
                <a:extLst>
                  <a:ext uri="{FF2B5EF4-FFF2-40B4-BE49-F238E27FC236}">
                    <a16:creationId xmlns:a16="http://schemas.microsoft.com/office/drawing/2014/main" id="{607BF45A-9496-4B1F-844F-E6750C277DAA}"/>
                  </a:ext>
                </a:extLst>
              </p:cNvPr>
              <p:cNvSpPr>
                <a:spLocks/>
              </p:cNvSpPr>
              <p:nvPr/>
            </p:nvSpPr>
            <p:spPr bwMode="auto">
              <a:xfrm>
                <a:off x="5890872" y="3237839"/>
                <a:ext cx="264747" cy="168133"/>
              </a:xfrm>
              <a:custGeom>
                <a:avLst/>
                <a:gdLst>
                  <a:gd name="T0" fmla="*/ 115 w 115"/>
                  <a:gd name="T1" fmla="*/ 46 h 73"/>
                  <a:gd name="T2" fmla="*/ 108 w 115"/>
                  <a:gd name="T3" fmla="*/ 43 h 73"/>
                  <a:gd name="T4" fmla="*/ 99 w 115"/>
                  <a:gd name="T5" fmla="*/ 38 h 73"/>
                  <a:gd name="T6" fmla="*/ 90 w 115"/>
                  <a:gd name="T7" fmla="*/ 32 h 73"/>
                  <a:gd name="T8" fmla="*/ 82 w 115"/>
                  <a:gd name="T9" fmla="*/ 27 h 73"/>
                  <a:gd name="T10" fmla="*/ 78 w 115"/>
                  <a:gd name="T11" fmla="*/ 20 h 73"/>
                  <a:gd name="T12" fmla="*/ 75 w 115"/>
                  <a:gd name="T13" fmla="*/ 15 h 73"/>
                  <a:gd name="T14" fmla="*/ 63 w 115"/>
                  <a:gd name="T15" fmla="*/ 13 h 73"/>
                  <a:gd name="T16" fmla="*/ 60 w 115"/>
                  <a:gd name="T17" fmla="*/ 5 h 73"/>
                  <a:gd name="T18" fmla="*/ 54 w 115"/>
                  <a:gd name="T19" fmla="*/ 3 h 73"/>
                  <a:gd name="T20" fmla="*/ 48 w 115"/>
                  <a:gd name="T21" fmla="*/ 1 h 73"/>
                  <a:gd name="T22" fmla="*/ 45 w 115"/>
                  <a:gd name="T23" fmla="*/ 3 h 73"/>
                  <a:gd name="T24" fmla="*/ 42 w 115"/>
                  <a:gd name="T25" fmla="*/ 6 h 73"/>
                  <a:gd name="T26" fmla="*/ 36 w 115"/>
                  <a:gd name="T27" fmla="*/ 10 h 73"/>
                  <a:gd name="T28" fmla="*/ 34 w 115"/>
                  <a:gd name="T29" fmla="*/ 14 h 73"/>
                  <a:gd name="T30" fmla="*/ 28 w 115"/>
                  <a:gd name="T31" fmla="*/ 13 h 73"/>
                  <a:gd name="T32" fmla="*/ 22 w 115"/>
                  <a:gd name="T33" fmla="*/ 11 h 73"/>
                  <a:gd name="T34" fmla="*/ 12 w 115"/>
                  <a:gd name="T35" fmla="*/ 4 h 73"/>
                  <a:gd name="T36" fmla="*/ 4 w 115"/>
                  <a:gd name="T37" fmla="*/ 8 h 73"/>
                  <a:gd name="T38" fmla="*/ 8 w 115"/>
                  <a:gd name="T39" fmla="*/ 7 h 73"/>
                  <a:gd name="T40" fmla="*/ 14 w 115"/>
                  <a:gd name="T41" fmla="*/ 14 h 73"/>
                  <a:gd name="T42" fmla="*/ 18 w 115"/>
                  <a:gd name="T43" fmla="*/ 19 h 73"/>
                  <a:gd name="T44" fmla="*/ 10 w 115"/>
                  <a:gd name="T45" fmla="*/ 20 h 73"/>
                  <a:gd name="T46" fmla="*/ 2 w 115"/>
                  <a:gd name="T47" fmla="*/ 20 h 73"/>
                  <a:gd name="T48" fmla="*/ 4 w 115"/>
                  <a:gd name="T49" fmla="*/ 27 h 73"/>
                  <a:gd name="T50" fmla="*/ 5 w 115"/>
                  <a:gd name="T51" fmla="*/ 32 h 73"/>
                  <a:gd name="T52" fmla="*/ 9 w 115"/>
                  <a:gd name="T53" fmla="*/ 34 h 73"/>
                  <a:gd name="T54" fmla="*/ 11 w 115"/>
                  <a:gd name="T55" fmla="*/ 40 h 73"/>
                  <a:gd name="T56" fmla="*/ 11 w 115"/>
                  <a:gd name="T57" fmla="*/ 51 h 73"/>
                  <a:gd name="T58" fmla="*/ 17 w 115"/>
                  <a:gd name="T59" fmla="*/ 50 h 73"/>
                  <a:gd name="T60" fmla="*/ 25 w 115"/>
                  <a:gd name="T61" fmla="*/ 45 h 73"/>
                  <a:gd name="T62" fmla="*/ 30 w 115"/>
                  <a:gd name="T63" fmla="*/ 44 h 73"/>
                  <a:gd name="T64" fmla="*/ 40 w 115"/>
                  <a:gd name="T65" fmla="*/ 44 h 73"/>
                  <a:gd name="T66" fmla="*/ 45 w 115"/>
                  <a:gd name="T67" fmla="*/ 47 h 73"/>
                  <a:gd name="T68" fmla="*/ 49 w 115"/>
                  <a:gd name="T69" fmla="*/ 49 h 73"/>
                  <a:gd name="T70" fmla="*/ 56 w 115"/>
                  <a:gd name="T71" fmla="*/ 51 h 73"/>
                  <a:gd name="T72" fmla="*/ 60 w 115"/>
                  <a:gd name="T73" fmla="*/ 54 h 73"/>
                  <a:gd name="T74" fmla="*/ 65 w 115"/>
                  <a:gd name="T75" fmla="*/ 58 h 73"/>
                  <a:gd name="T76" fmla="*/ 71 w 115"/>
                  <a:gd name="T77" fmla="*/ 59 h 73"/>
                  <a:gd name="T78" fmla="*/ 72 w 115"/>
                  <a:gd name="T79" fmla="*/ 69 h 73"/>
                  <a:gd name="T80" fmla="*/ 74 w 115"/>
                  <a:gd name="T81" fmla="*/ 69 h 73"/>
                  <a:gd name="T82" fmla="*/ 80 w 115"/>
                  <a:gd name="T83" fmla="*/ 71 h 73"/>
                  <a:gd name="T84" fmla="*/ 87 w 115"/>
                  <a:gd name="T85" fmla="*/ 68 h 73"/>
                  <a:gd name="T86" fmla="*/ 98 w 115"/>
                  <a:gd name="T87" fmla="*/ 61 h 73"/>
                  <a:gd name="T88" fmla="*/ 103 w 115"/>
                  <a:gd name="T89" fmla="*/ 53 h 73"/>
                  <a:gd name="T90" fmla="*/ 109 w 115"/>
                  <a:gd name="T91" fmla="*/ 50 h 73"/>
                  <a:gd name="T92" fmla="*/ 115 w 115"/>
                  <a:gd name="T93" fmla="*/ 51 h 73"/>
                  <a:gd name="T94" fmla="*/ 115 w 115"/>
                  <a:gd name="T95"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 h="73">
                    <a:moveTo>
                      <a:pt x="115" y="46"/>
                    </a:moveTo>
                    <a:cubicBezTo>
                      <a:pt x="115" y="46"/>
                      <a:pt x="109" y="43"/>
                      <a:pt x="108" y="43"/>
                    </a:cubicBezTo>
                    <a:cubicBezTo>
                      <a:pt x="106" y="44"/>
                      <a:pt x="103" y="39"/>
                      <a:pt x="99" y="38"/>
                    </a:cubicBezTo>
                    <a:cubicBezTo>
                      <a:pt x="96" y="37"/>
                      <a:pt x="91" y="35"/>
                      <a:pt x="90" y="32"/>
                    </a:cubicBezTo>
                    <a:cubicBezTo>
                      <a:pt x="89" y="30"/>
                      <a:pt x="83" y="28"/>
                      <a:pt x="82" y="27"/>
                    </a:cubicBezTo>
                    <a:cubicBezTo>
                      <a:pt x="81" y="25"/>
                      <a:pt x="80" y="22"/>
                      <a:pt x="78" y="20"/>
                    </a:cubicBezTo>
                    <a:cubicBezTo>
                      <a:pt x="77" y="18"/>
                      <a:pt x="77" y="15"/>
                      <a:pt x="75" y="15"/>
                    </a:cubicBezTo>
                    <a:cubicBezTo>
                      <a:pt x="73" y="14"/>
                      <a:pt x="63" y="15"/>
                      <a:pt x="63" y="13"/>
                    </a:cubicBezTo>
                    <a:cubicBezTo>
                      <a:pt x="63" y="12"/>
                      <a:pt x="62" y="5"/>
                      <a:pt x="60" y="5"/>
                    </a:cubicBezTo>
                    <a:cubicBezTo>
                      <a:pt x="58" y="4"/>
                      <a:pt x="55" y="4"/>
                      <a:pt x="54" y="3"/>
                    </a:cubicBezTo>
                    <a:cubicBezTo>
                      <a:pt x="53" y="1"/>
                      <a:pt x="49" y="0"/>
                      <a:pt x="48" y="1"/>
                    </a:cubicBezTo>
                    <a:cubicBezTo>
                      <a:pt x="48" y="2"/>
                      <a:pt x="46" y="3"/>
                      <a:pt x="45" y="3"/>
                    </a:cubicBezTo>
                    <a:cubicBezTo>
                      <a:pt x="44" y="3"/>
                      <a:pt x="45" y="6"/>
                      <a:pt x="42" y="6"/>
                    </a:cubicBezTo>
                    <a:cubicBezTo>
                      <a:pt x="40" y="6"/>
                      <a:pt x="36" y="8"/>
                      <a:pt x="36" y="10"/>
                    </a:cubicBezTo>
                    <a:cubicBezTo>
                      <a:pt x="36" y="12"/>
                      <a:pt x="37" y="14"/>
                      <a:pt x="34" y="14"/>
                    </a:cubicBezTo>
                    <a:cubicBezTo>
                      <a:pt x="32" y="14"/>
                      <a:pt x="30" y="14"/>
                      <a:pt x="28" y="13"/>
                    </a:cubicBezTo>
                    <a:cubicBezTo>
                      <a:pt x="27" y="13"/>
                      <a:pt x="25" y="15"/>
                      <a:pt x="22" y="11"/>
                    </a:cubicBezTo>
                    <a:cubicBezTo>
                      <a:pt x="19" y="7"/>
                      <a:pt x="15" y="4"/>
                      <a:pt x="12" y="4"/>
                    </a:cubicBezTo>
                    <a:cubicBezTo>
                      <a:pt x="10" y="4"/>
                      <a:pt x="2" y="4"/>
                      <a:pt x="4" y="8"/>
                    </a:cubicBezTo>
                    <a:cubicBezTo>
                      <a:pt x="5" y="7"/>
                      <a:pt x="6" y="6"/>
                      <a:pt x="8" y="7"/>
                    </a:cubicBezTo>
                    <a:cubicBezTo>
                      <a:pt x="14" y="7"/>
                      <a:pt x="11" y="14"/>
                      <a:pt x="14" y="14"/>
                    </a:cubicBezTo>
                    <a:cubicBezTo>
                      <a:pt x="17" y="14"/>
                      <a:pt x="21" y="19"/>
                      <a:pt x="18" y="19"/>
                    </a:cubicBezTo>
                    <a:cubicBezTo>
                      <a:pt x="15" y="18"/>
                      <a:pt x="13" y="21"/>
                      <a:pt x="10" y="20"/>
                    </a:cubicBezTo>
                    <a:cubicBezTo>
                      <a:pt x="7" y="19"/>
                      <a:pt x="3" y="17"/>
                      <a:pt x="2" y="20"/>
                    </a:cubicBezTo>
                    <a:cubicBezTo>
                      <a:pt x="1" y="24"/>
                      <a:pt x="0" y="27"/>
                      <a:pt x="4" y="27"/>
                    </a:cubicBezTo>
                    <a:cubicBezTo>
                      <a:pt x="8" y="27"/>
                      <a:pt x="7" y="29"/>
                      <a:pt x="5" y="32"/>
                    </a:cubicBezTo>
                    <a:cubicBezTo>
                      <a:pt x="2" y="35"/>
                      <a:pt x="9" y="32"/>
                      <a:pt x="9" y="34"/>
                    </a:cubicBezTo>
                    <a:cubicBezTo>
                      <a:pt x="10" y="36"/>
                      <a:pt x="12" y="37"/>
                      <a:pt x="11" y="40"/>
                    </a:cubicBezTo>
                    <a:cubicBezTo>
                      <a:pt x="10" y="43"/>
                      <a:pt x="11" y="48"/>
                      <a:pt x="11" y="51"/>
                    </a:cubicBezTo>
                    <a:cubicBezTo>
                      <a:pt x="13" y="51"/>
                      <a:pt x="17" y="51"/>
                      <a:pt x="17" y="50"/>
                    </a:cubicBezTo>
                    <a:cubicBezTo>
                      <a:pt x="19" y="48"/>
                      <a:pt x="22" y="45"/>
                      <a:pt x="25" y="45"/>
                    </a:cubicBezTo>
                    <a:cubicBezTo>
                      <a:pt x="27" y="45"/>
                      <a:pt x="29" y="46"/>
                      <a:pt x="30" y="44"/>
                    </a:cubicBezTo>
                    <a:cubicBezTo>
                      <a:pt x="31" y="42"/>
                      <a:pt x="38" y="43"/>
                      <a:pt x="40" y="44"/>
                    </a:cubicBezTo>
                    <a:cubicBezTo>
                      <a:pt x="41" y="46"/>
                      <a:pt x="45" y="47"/>
                      <a:pt x="45" y="47"/>
                    </a:cubicBezTo>
                    <a:cubicBezTo>
                      <a:pt x="46" y="47"/>
                      <a:pt x="47" y="49"/>
                      <a:pt x="49" y="49"/>
                    </a:cubicBezTo>
                    <a:cubicBezTo>
                      <a:pt x="52" y="49"/>
                      <a:pt x="56" y="50"/>
                      <a:pt x="56" y="51"/>
                    </a:cubicBezTo>
                    <a:cubicBezTo>
                      <a:pt x="56" y="52"/>
                      <a:pt x="58" y="54"/>
                      <a:pt x="60" y="54"/>
                    </a:cubicBezTo>
                    <a:cubicBezTo>
                      <a:pt x="62" y="54"/>
                      <a:pt x="63" y="59"/>
                      <a:pt x="65" y="58"/>
                    </a:cubicBezTo>
                    <a:cubicBezTo>
                      <a:pt x="67" y="58"/>
                      <a:pt x="71" y="58"/>
                      <a:pt x="71" y="59"/>
                    </a:cubicBezTo>
                    <a:cubicBezTo>
                      <a:pt x="71" y="60"/>
                      <a:pt x="71" y="66"/>
                      <a:pt x="72" y="69"/>
                    </a:cubicBezTo>
                    <a:cubicBezTo>
                      <a:pt x="73" y="69"/>
                      <a:pt x="74" y="69"/>
                      <a:pt x="74" y="69"/>
                    </a:cubicBezTo>
                    <a:cubicBezTo>
                      <a:pt x="75" y="70"/>
                      <a:pt x="79" y="68"/>
                      <a:pt x="80" y="71"/>
                    </a:cubicBezTo>
                    <a:cubicBezTo>
                      <a:pt x="80" y="73"/>
                      <a:pt x="87" y="72"/>
                      <a:pt x="87" y="68"/>
                    </a:cubicBezTo>
                    <a:cubicBezTo>
                      <a:pt x="86" y="65"/>
                      <a:pt x="97" y="65"/>
                      <a:pt x="98" y="61"/>
                    </a:cubicBezTo>
                    <a:cubicBezTo>
                      <a:pt x="99" y="58"/>
                      <a:pt x="100" y="53"/>
                      <a:pt x="103" y="53"/>
                    </a:cubicBezTo>
                    <a:cubicBezTo>
                      <a:pt x="106" y="54"/>
                      <a:pt x="107" y="49"/>
                      <a:pt x="109" y="50"/>
                    </a:cubicBezTo>
                    <a:cubicBezTo>
                      <a:pt x="111" y="50"/>
                      <a:pt x="113" y="52"/>
                      <a:pt x="115" y="51"/>
                    </a:cubicBezTo>
                    <a:lnTo>
                      <a:pt x="115" y="46"/>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4" name="Freeform 161">
                <a:extLst>
                  <a:ext uri="{FF2B5EF4-FFF2-40B4-BE49-F238E27FC236}">
                    <a16:creationId xmlns:a16="http://schemas.microsoft.com/office/drawing/2014/main" id="{ABE5987F-6D16-44AC-A9E5-258C053D25F1}"/>
                  </a:ext>
                </a:extLst>
              </p:cNvPr>
              <p:cNvSpPr>
                <a:spLocks/>
              </p:cNvSpPr>
              <p:nvPr/>
            </p:nvSpPr>
            <p:spPr bwMode="auto">
              <a:xfrm>
                <a:off x="5730267" y="3298066"/>
                <a:ext cx="366380" cy="311172"/>
              </a:xfrm>
              <a:custGeom>
                <a:avLst/>
                <a:gdLst>
                  <a:gd name="T0" fmla="*/ 155 w 159"/>
                  <a:gd name="T1" fmla="*/ 116 h 135"/>
                  <a:gd name="T2" fmla="*/ 151 w 159"/>
                  <a:gd name="T3" fmla="*/ 107 h 135"/>
                  <a:gd name="T4" fmla="*/ 143 w 159"/>
                  <a:gd name="T5" fmla="*/ 101 h 135"/>
                  <a:gd name="T6" fmla="*/ 137 w 159"/>
                  <a:gd name="T7" fmla="*/ 94 h 135"/>
                  <a:gd name="T8" fmla="*/ 146 w 159"/>
                  <a:gd name="T9" fmla="*/ 82 h 135"/>
                  <a:gd name="T10" fmla="*/ 138 w 159"/>
                  <a:gd name="T11" fmla="*/ 78 h 135"/>
                  <a:gd name="T12" fmla="*/ 136 w 159"/>
                  <a:gd name="T13" fmla="*/ 69 h 135"/>
                  <a:gd name="T14" fmla="*/ 136 w 159"/>
                  <a:gd name="T15" fmla="*/ 60 h 135"/>
                  <a:gd name="T16" fmla="*/ 137 w 159"/>
                  <a:gd name="T17" fmla="*/ 53 h 135"/>
                  <a:gd name="T18" fmla="*/ 141 w 159"/>
                  <a:gd name="T19" fmla="*/ 47 h 135"/>
                  <a:gd name="T20" fmla="*/ 142 w 159"/>
                  <a:gd name="T21" fmla="*/ 43 h 135"/>
                  <a:gd name="T22" fmla="*/ 141 w 159"/>
                  <a:gd name="T23" fmla="*/ 33 h 135"/>
                  <a:gd name="T24" fmla="*/ 135 w 159"/>
                  <a:gd name="T25" fmla="*/ 32 h 135"/>
                  <a:gd name="T26" fmla="*/ 130 w 159"/>
                  <a:gd name="T27" fmla="*/ 28 h 135"/>
                  <a:gd name="T28" fmla="*/ 126 w 159"/>
                  <a:gd name="T29" fmla="*/ 25 h 135"/>
                  <a:gd name="T30" fmla="*/ 119 w 159"/>
                  <a:gd name="T31" fmla="*/ 23 h 135"/>
                  <a:gd name="T32" fmla="*/ 115 w 159"/>
                  <a:gd name="T33" fmla="*/ 21 h 135"/>
                  <a:gd name="T34" fmla="*/ 110 w 159"/>
                  <a:gd name="T35" fmla="*/ 18 h 135"/>
                  <a:gd name="T36" fmla="*/ 100 w 159"/>
                  <a:gd name="T37" fmla="*/ 18 h 135"/>
                  <a:gd name="T38" fmla="*/ 95 w 159"/>
                  <a:gd name="T39" fmla="*/ 19 h 135"/>
                  <a:gd name="T40" fmla="*/ 87 w 159"/>
                  <a:gd name="T41" fmla="*/ 24 h 135"/>
                  <a:gd name="T42" fmla="*/ 81 w 159"/>
                  <a:gd name="T43" fmla="*/ 25 h 135"/>
                  <a:gd name="T44" fmla="*/ 81 w 159"/>
                  <a:gd name="T45" fmla="*/ 29 h 135"/>
                  <a:gd name="T46" fmla="*/ 63 w 159"/>
                  <a:gd name="T47" fmla="*/ 33 h 135"/>
                  <a:gd name="T48" fmla="*/ 48 w 159"/>
                  <a:gd name="T49" fmla="*/ 24 h 135"/>
                  <a:gd name="T50" fmla="*/ 39 w 159"/>
                  <a:gd name="T51" fmla="*/ 15 h 135"/>
                  <a:gd name="T52" fmla="*/ 33 w 159"/>
                  <a:gd name="T53" fmla="*/ 11 h 135"/>
                  <a:gd name="T54" fmla="*/ 31 w 159"/>
                  <a:gd name="T55" fmla="*/ 3 h 135"/>
                  <a:gd name="T56" fmla="*/ 15 w 159"/>
                  <a:gd name="T57" fmla="*/ 10 h 135"/>
                  <a:gd name="T58" fmla="*/ 10 w 159"/>
                  <a:gd name="T59" fmla="*/ 7 h 135"/>
                  <a:gd name="T60" fmla="*/ 5 w 159"/>
                  <a:gd name="T61" fmla="*/ 1 h 135"/>
                  <a:gd name="T62" fmla="*/ 2 w 159"/>
                  <a:gd name="T63" fmla="*/ 5 h 135"/>
                  <a:gd name="T64" fmla="*/ 2 w 159"/>
                  <a:gd name="T65" fmla="*/ 12 h 135"/>
                  <a:gd name="T66" fmla="*/ 2 w 159"/>
                  <a:gd name="T67" fmla="*/ 20 h 135"/>
                  <a:gd name="T68" fmla="*/ 6 w 159"/>
                  <a:gd name="T69" fmla="*/ 27 h 135"/>
                  <a:gd name="T70" fmla="*/ 9 w 159"/>
                  <a:gd name="T71" fmla="*/ 33 h 135"/>
                  <a:gd name="T72" fmla="*/ 14 w 159"/>
                  <a:gd name="T73" fmla="*/ 38 h 135"/>
                  <a:gd name="T74" fmla="*/ 17 w 159"/>
                  <a:gd name="T75" fmla="*/ 41 h 135"/>
                  <a:gd name="T76" fmla="*/ 16 w 159"/>
                  <a:gd name="T77" fmla="*/ 46 h 135"/>
                  <a:gd name="T78" fmla="*/ 13 w 159"/>
                  <a:gd name="T79" fmla="*/ 52 h 135"/>
                  <a:gd name="T80" fmla="*/ 14 w 159"/>
                  <a:gd name="T81" fmla="*/ 59 h 135"/>
                  <a:gd name="T82" fmla="*/ 17 w 159"/>
                  <a:gd name="T83" fmla="*/ 64 h 135"/>
                  <a:gd name="T84" fmla="*/ 26 w 159"/>
                  <a:gd name="T85" fmla="*/ 70 h 135"/>
                  <a:gd name="T86" fmla="*/ 30 w 159"/>
                  <a:gd name="T87" fmla="*/ 74 h 135"/>
                  <a:gd name="T88" fmla="*/ 29 w 159"/>
                  <a:gd name="T89" fmla="*/ 80 h 135"/>
                  <a:gd name="T90" fmla="*/ 32 w 159"/>
                  <a:gd name="T91" fmla="*/ 85 h 135"/>
                  <a:gd name="T92" fmla="*/ 37 w 159"/>
                  <a:gd name="T93" fmla="*/ 92 h 135"/>
                  <a:gd name="T94" fmla="*/ 39 w 159"/>
                  <a:gd name="T95" fmla="*/ 91 h 135"/>
                  <a:gd name="T96" fmla="*/ 42 w 159"/>
                  <a:gd name="T97" fmla="*/ 90 h 135"/>
                  <a:gd name="T98" fmla="*/ 48 w 159"/>
                  <a:gd name="T99" fmla="*/ 90 h 135"/>
                  <a:gd name="T100" fmla="*/ 56 w 159"/>
                  <a:gd name="T101" fmla="*/ 103 h 135"/>
                  <a:gd name="T102" fmla="*/ 61 w 159"/>
                  <a:gd name="T103" fmla="*/ 110 h 135"/>
                  <a:gd name="T104" fmla="*/ 71 w 159"/>
                  <a:gd name="T105" fmla="*/ 115 h 135"/>
                  <a:gd name="T106" fmla="*/ 89 w 159"/>
                  <a:gd name="T107" fmla="*/ 122 h 135"/>
                  <a:gd name="T108" fmla="*/ 102 w 159"/>
                  <a:gd name="T109" fmla="*/ 118 h 135"/>
                  <a:gd name="T110" fmla="*/ 108 w 159"/>
                  <a:gd name="T111" fmla="*/ 129 h 135"/>
                  <a:gd name="T112" fmla="*/ 136 w 159"/>
                  <a:gd name="T113" fmla="*/ 134 h 135"/>
                  <a:gd name="T114" fmla="*/ 145 w 159"/>
                  <a:gd name="T115" fmla="*/ 135 h 135"/>
                  <a:gd name="T116" fmla="*/ 144 w 159"/>
                  <a:gd name="T117" fmla="*/ 133 h 135"/>
                  <a:gd name="T118" fmla="*/ 149 w 159"/>
                  <a:gd name="T119" fmla="*/ 125 h 135"/>
                  <a:gd name="T120" fmla="*/ 157 w 159"/>
                  <a:gd name="T121" fmla="*/ 122 h 135"/>
                  <a:gd name="T122" fmla="*/ 155 w 159"/>
                  <a:gd name="T123" fmla="*/ 1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135">
                    <a:moveTo>
                      <a:pt x="155" y="116"/>
                    </a:moveTo>
                    <a:cubicBezTo>
                      <a:pt x="153" y="116"/>
                      <a:pt x="155" y="109"/>
                      <a:pt x="151" y="107"/>
                    </a:cubicBezTo>
                    <a:cubicBezTo>
                      <a:pt x="147" y="106"/>
                      <a:pt x="144" y="103"/>
                      <a:pt x="143" y="101"/>
                    </a:cubicBezTo>
                    <a:cubicBezTo>
                      <a:pt x="142" y="98"/>
                      <a:pt x="137" y="95"/>
                      <a:pt x="137" y="94"/>
                    </a:cubicBezTo>
                    <a:cubicBezTo>
                      <a:pt x="138" y="92"/>
                      <a:pt x="147" y="86"/>
                      <a:pt x="146" y="82"/>
                    </a:cubicBezTo>
                    <a:cubicBezTo>
                      <a:pt x="144" y="79"/>
                      <a:pt x="138" y="79"/>
                      <a:pt x="138" y="78"/>
                    </a:cubicBezTo>
                    <a:cubicBezTo>
                      <a:pt x="137" y="77"/>
                      <a:pt x="138" y="72"/>
                      <a:pt x="136" y="69"/>
                    </a:cubicBezTo>
                    <a:cubicBezTo>
                      <a:pt x="135" y="65"/>
                      <a:pt x="138" y="62"/>
                      <a:pt x="136" y="60"/>
                    </a:cubicBezTo>
                    <a:cubicBezTo>
                      <a:pt x="135" y="58"/>
                      <a:pt x="137" y="54"/>
                      <a:pt x="137" y="53"/>
                    </a:cubicBezTo>
                    <a:cubicBezTo>
                      <a:pt x="138" y="52"/>
                      <a:pt x="141" y="50"/>
                      <a:pt x="141" y="47"/>
                    </a:cubicBezTo>
                    <a:cubicBezTo>
                      <a:pt x="140" y="45"/>
                      <a:pt x="141" y="44"/>
                      <a:pt x="142" y="43"/>
                    </a:cubicBezTo>
                    <a:cubicBezTo>
                      <a:pt x="141" y="40"/>
                      <a:pt x="141" y="34"/>
                      <a:pt x="141" y="33"/>
                    </a:cubicBezTo>
                    <a:cubicBezTo>
                      <a:pt x="141" y="32"/>
                      <a:pt x="137" y="32"/>
                      <a:pt x="135" y="32"/>
                    </a:cubicBezTo>
                    <a:cubicBezTo>
                      <a:pt x="133" y="33"/>
                      <a:pt x="132" y="28"/>
                      <a:pt x="130" y="28"/>
                    </a:cubicBezTo>
                    <a:cubicBezTo>
                      <a:pt x="128" y="28"/>
                      <a:pt x="126" y="26"/>
                      <a:pt x="126" y="25"/>
                    </a:cubicBezTo>
                    <a:cubicBezTo>
                      <a:pt x="126" y="24"/>
                      <a:pt x="122" y="23"/>
                      <a:pt x="119" y="23"/>
                    </a:cubicBezTo>
                    <a:cubicBezTo>
                      <a:pt x="117" y="23"/>
                      <a:pt x="116" y="21"/>
                      <a:pt x="115" y="21"/>
                    </a:cubicBezTo>
                    <a:cubicBezTo>
                      <a:pt x="115" y="21"/>
                      <a:pt x="111" y="20"/>
                      <a:pt x="110" y="18"/>
                    </a:cubicBezTo>
                    <a:cubicBezTo>
                      <a:pt x="108" y="17"/>
                      <a:pt x="101" y="16"/>
                      <a:pt x="100" y="18"/>
                    </a:cubicBezTo>
                    <a:cubicBezTo>
                      <a:pt x="99" y="20"/>
                      <a:pt x="97" y="19"/>
                      <a:pt x="95" y="19"/>
                    </a:cubicBezTo>
                    <a:cubicBezTo>
                      <a:pt x="92" y="19"/>
                      <a:pt x="89" y="22"/>
                      <a:pt x="87" y="24"/>
                    </a:cubicBezTo>
                    <a:cubicBezTo>
                      <a:pt x="87" y="25"/>
                      <a:pt x="83" y="25"/>
                      <a:pt x="81" y="25"/>
                    </a:cubicBezTo>
                    <a:cubicBezTo>
                      <a:pt x="81" y="27"/>
                      <a:pt x="81" y="29"/>
                      <a:pt x="81" y="29"/>
                    </a:cubicBezTo>
                    <a:cubicBezTo>
                      <a:pt x="79" y="31"/>
                      <a:pt x="70" y="33"/>
                      <a:pt x="63" y="33"/>
                    </a:cubicBezTo>
                    <a:cubicBezTo>
                      <a:pt x="56" y="33"/>
                      <a:pt x="56" y="24"/>
                      <a:pt x="48" y="24"/>
                    </a:cubicBezTo>
                    <a:cubicBezTo>
                      <a:pt x="43" y="24"/>
                      <a:pt x="39" y="19"/>
                      <a:pt x="39" y="15"/>
                    </a:cubicBezTo>
                    <a:cubicBezTo>
                      <a:pt x="36" y="14"/>
                      <a:pt x="32" y="12"/>
                      <a:pt x="33" y="11"/>
                    </a:cubicBezTo>
                    <a:cubicBezTo>
                      <a:pt x="34" y="9"/>
                      <a:pt x="35" y="1"/>
                      <a:pt x="31" y="3"/>
                    </a:cubicBezTo>
                    <a:cubicBezTo>
                      <a:pt x="28" y="5"/>
                      <a:pt x="22" y="11"/>
                      <a:pt x="15" y="10"/>
                    </a:cubicBezTo>
                    <a:cubicBezTo>
                      <a:pt x="8" y="9"/>
                      <a:pt x="13" y="9"/>
                      <a:pt x="10" y="7"/>
                    </a:cubicBezTo>
                    <a:cubicBezTo>
                      <a:pt x="6" y="6"/>
                      <a:pt x="8" y="2"/>
                      <a:pt x="5" y="1"/>
                    </a:cubicBezTo>
                    <a:cubicBezTo>
                      <a:pt x="2" y="0"/>
                      <a:pt x="4" y="5"/>
                      <a:pt x="2" y="5"/>
                    </a:cubicBezTo>
                    <a:cubicBezTo>
                      <a:pt x="0" y="5"/>
                      <a:pt x="2" y="11"/>
                      <a:pt x="2" y="12"/>
                    </a:cubicBezTo>
                    <a:cubicBezTo>
                      <a:pt x="3" y="13"/>
                      <a:pt x="1" y="20"/>
                      <a:pt x="2" y="20"/>
                    </a:cubicBezTo>
                    <a:cubicBezTo>
                      <a:pt x="4" y="21"/>
                      <a:pt x="7" y="26"/>
                      <a:pt x="6" y="27"/>
                    </a:cubicBezTo>
                    <a:cubicBezTo>
                      <a:pt x="6" y="28"/>
                      <a:pt x="9" y="31"/>
                      <a:pt x="9" y="33"/>
                    </a:cubicBezTo>
                    <a:cubicBezTo>
                      <a:pt x="9" y="35"/>
                      <a:pt x="12" y="38"/>
                      <a:pt x="14" y="38"/>
                    </a:cubicBezTo>
                    <a:cubicBezTo>
                      <a:pt x="15" y="38"/>
                      <a:pt x="17" y="39"/>
                      <a:pt x="17" y="41"/>
                    </a:cubicBezTo>
                    <a:cubicBezTo>
                      <a:pt x="16" y="43"/>
                      <a:pt x="18" y="46"/>
                      <a:pt x="16" y="46"/>
                    </a:cubicBezTo>
                    <a:cubicBezTo>
                      <a:pt x="14" y="46"/>
                      <a:pt x="14" y="51"/>
                      <a:pt x="13" y="52"/>
                    </a:cubicBezTo>
                    <a:cubicBezTo>
                      <a:pt x="11" y="53"/>
                      <a:pt x="12" y="59"/>
                      <a:pt x="14" y="59"/>
                    </a:cubicBezTo>
                    <a:cubicBezTo>
                      <a:pt x="15" y="60"/>
                      <a:pt x="18" y="61"/>
                      <a:pt x="17" y="64"/>
                    </a:cubicBezTo>
                    <a:cubicBezTo>
                      <a:pt x="17" y="66"/>
                      <a:pt x="24" y="69"/>
                      <a:pt x="26" y="70"/>
                    </a:cubicBezTo>
                    <a:cubicBezTo>
                      <a:pt x="28" y="70"/>
                      <a:pt x="29" y="73"/>
                      <a:pt x="30" y="74"/>
                    </a:cubicBezTo>
                    <a:cubicBezTo>
                      <a:pt x="31" y="76"/>
                      <a:pt x="29" y="78"/>
                      <a:pt x="29" y="80"/>
                    </a:cubicBezTo>
                    <a:cubicBezTo>
                      <a:pt x="30" y="81"/>
                      <a:pt x="33" y="83"/>
                      <a:pt x="32" y="85"/>
                    </a:cubicBezTo>
                    <a:cubicBezTo>
                      <a:pt x="32" y="87"/>
                      <a:pt x="35" y="89"/>
                      <a:pt x="37" y="92"/>
                    </a:cubicBezTo>
                    <a:cubicBezTo>
                      <a:pt x="38" y="91"/>
                      <a:pt x="38" y="91"/>
                      <a:pt x="39" y="91"/>
                    </a:cubicBezTo>
                    <a:cubicBezTo>
                      <a:pt x="41" y="91"/>
                      <a:pt x="41" y="89"/>
                      <a:pt x="42" y="90"/>
                    </a:cubicBezTo>
                    <a:cubicBezTo>
                      <a:pt x="44" y="92"/>
                      <a:pt x="46" y="90"/>
                      <a:pt x="48" y="90"/>
                    </a:cubicBezTo>
                    <a:cubicBezTo>
                      <a:pt x="50" y="90"/>
                      <a:pt x="54" y="98"/>
                      <a:pt x="56" y="103"/>
                    </a:cubicBezTo>
                    <a:cubicBezTo>
                      <a:pt x="58" y="107"/>
                      <a:pt x="58" y="108"/>
                      <a:pt x="61" y="110"/>
                    </a:cubicBezTo>
                    <a:cubicBezTo>
                      <a:pt x="64" y="112"/>
                      <a:pt x="67" y="111"/>
                      <a:pt x="71" y="115"/>
                    </a:cubicBezTo>
                    <a:cubicBezTo>
                      <a:pt x="75" y="119"/>
                      <a:pt x="85" y="122"/>
                      <a:pt x="89" y="122"/>
                    </a:cubicBezTo>
                    <a:cubicBezTo>
                      <a:pt x="93" y="122"/>
                      <a:pt x="96" y="117"/>
                      <a:pt x="102" y="118"/>
                    </a:cubicBezTo>
                    <a:cubicBezTo>
                      <a:pt x="107" y="119"/>
                      <a:pt x="106" y="126"/>
                      <a:pt x="108" y="129"/>
                    </a:cubicBezTo>
                    <a:cubicBezTo>
                      <a:pt x="110" y="131"/>
                      <a:pt x="132" y="133"/>
                      <a:pt x="136" y="134"/>
                    </a:cubicBezTo>
                    <a:cubicBezTo>
                      <a:pt x="138" y="135"/>
                      <a:pt x="141" y="135"/>
                      <a:pt x="145" y="135"/>
                    </a:cubicBezTo>
                    <a:cubicBezTo>
                      <a:pt x="145" y="134"/>
                      <a:pt x="144" y="133"/>
                      <a:pt x="144" y="133"/>
                    </a:cubicBezTo>
                    <a:cubicBezTo>
                      <a:pt x="144" y="129"/>
                      <a:pt x="147" y="126"/>
                      <a:pt x="149" y="125"/>
                    </a:cubicBezTo>
                    <a:cubicBezTo>
                      <a:pt x="152" y="123"/>
                      <a:pt x="154" y="123"/>
                      <a:pt x="157" y="122"/>
                    </a:cubicBezTo>
                    <a:cubicBezTo>
                      <a:pt x="159" y="122"/>
                      <a:pt x="157" y="117"/>
                      <a:pt x="155" y="11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5" name="Freeform 162">
                <a:extLst>
                  <a:ext uri="{FF2B5EF4-FFF2-40B4-BE49-F238E27FC236}">
                    <a16:creationId xmlns:a16="http://schemas.microsoft.com/office/drawing/2014/main" id="{3C305A59-0269-4C73-B38B-38860BF0D63A}"/>
                  </a:ext>
                </a:extLst>
              </p:cNvPr>
              <p:cNvSpPr>
                <a:spLocks noEditPoints="1"/>
              </p:cNvSpPr>
              <p:nvPr/>
            </p:nvSpPr>
            <p:spPr bwMode="auto">
              <a:xfrm>
                <a:off x="5777947" y="2931686"/>
                <a:ext cx="754090" cy="355087"/>
              </a:xfrm>
              <a:custGeom>
                <a:avLst/>
                <a:gdLst>
                  <a:gd name="T0" fmla="*/ 316 w 327"/>
                  <a:gd name="T1" fmla="*/ 64 h 154"/>
                  <a:gd name="T2" fmla="*/ 306 w 327"/>
                  <a:gd name="T3" fmla="*/ 54 h 154"/>
                  <a:gd name="T4" fmla="*/ 285 w 327"/>
                  <a:gd name="T5" fmla="*/ 50 h 154"/>
                  <a:gd name="T6" fmla="*/ 265 w 327"/>
                  <a:gd name="T7" fmla="*/ 37 h 154"/>
                  <a:gd name="T8" fmla="*/ 243 w 327"/>
                  <a:gd name="T9" fmla="*/ 13 h 154"/>
                  <a:gd name="T10" fmla="*/ 221 w 327"/>
                  <a:gd name="T11" fmla="*/ 22 h 154"/>
                  <a:gd name="T12" fmla="*/ 216 w 327"/>
                  <a:gd name="T13" fmla="*/ 16 h 154"/>
                  <a:gd name="T14" fmla="*/ 203 w 327"/>
                  <a:gd name="T15" fmla="*/ 14 h 154"/>
                  <a:gd name="T16" fmla="*/ 197 w 327"/>
                  <a:gd name="T17" fmla="*/ 2 h 154"/>
                  <a:gd name="T18" fmla="*/ 169 w 327"/>
                  <a:gd name="T19" fmla="*/ 7 h 154"/>
                  <a:gd name="T20" fmla="*/ 137 w 327"/>
                  <a:gd name="T21" fmla="*/ 14 h 154"/>
                  <a:gd name="T22" fmla="*/ 121 w 327"/>
                  <a:gd name="T23" fmla="*/ 23 h 154"/>
                  <a:gd name="T24" fmla="*/ 118 w 327"/>
                  <a:gd name="T25" fmla="*/ 33 h 154"/>
                  <a:gd name="T26" fmla="*/ 121 w 327"/>
                  <a:gd name="T27" fmla="*/ 44 h 154"/>
                  <a:gd name="T28" fmla="*/ 112 w 327"/>
                  <a:gd name="T29" fmla="*/ 50 h 154"/>
                  <a:gd name="T30" fmla="*/ 100 w 327"/>
                  <a:gd name="T31" fmla="*/ 49 h 154"/>
                  <a:gd name="T32" fmla="*/ 80 w 327"/>
                  <a:gd name="T33" fmla="*/ 50 h 154"/>
                  <a:gd name="T34" fmla="*/ 66 w 327"/>
                  <a:gd name="T35" fmla="*/ 50 h 154"/>
                  <a:gd name="T36" fmla="*/ 44 w 327"/>
                  <a:gd name="T37" fmla="*/ 42 h 154"/>
                  <a:gd name="T38" fmla="*/ 25 w 327"/>
                  <a:gd name="T39" fmla="*/ 47 h 154"/>
                  <a:gd name="T40" fmla="*/ 18 w 327"/>
                  <a:gd name="T41" fmla="*/ 60 h 154"/>
                  <a:gd name="T42" fmla="*/ 3 w 327"/>
                  <a:gd name="T43" fmla="*/ 63 h 154"/>
                  <a:gd name="T44" fmla="*/ 0 w 327"/>
                  <a:gd name="T45" fmla="*/ 74 h 154"/>
                  <a:gd name="T46" fmla="*/ 12 w 327"/>
                  <a:gd name="T47" fmla="*/ 82 h 154"/>
                  <a:gd name="T48" fmla="*/ 20 w 327"/>
                  <a:gd name="T49" fmla="*/ 96 h 154"/>
                  <a:gd name="T50" fmla="*/ 41 w 327"/>
                  <a:gd name="T51" fmla="*/ 91 h 154"/>
                  <a:gd name="T52" fmla="*/ 46 w 327"/>
                  <a:gd name="T53" fmla="*/ 107 h 154"/>
                  <a:gd name="T54" fmla="*/ 31 w 327"/>
                  <a:gd name="T55" fmla="*/ 118 h 154"/>
                  <a:gd name="T56" fmla="*/ 46 w 327"/>
                  <a:gd name="T57" fmla="*/ 133 h 154"/>
                  <a:gd name="T58" fmla="*/ 53 w 327"/>
                  <a:gd name="T59" fmla="*/ 141 h 154"/>
                  <a:gd name="T60" fmla="*/ 77 w 327"/>
                  <a:gd name="T61" fmla="*/ 146 h 154"/>
                  <a:gd name="T62" fmla="*/ 99 w 327"/>
                  <a:gd name="T63" fmla="*/ 103 h 154"/>
                  <a:gd name="T64" fmla="*/ 112 w 327"/>
                  <a:gd name="T65" fmla="*/ 104 h 154"/>
                  <a:gd name="T66" fmla="*/ 136 w 327"/>
                  <a:gd name="T67" fmla="*/ 125 h 154"/>
                  <a:gd name="T68" fmla="*/ 160 w 327"/>
                  <a:gd name="T69" fmla="*/ 138 h 154"/>
                  <a:gd name="T70" fmla="*/ 178 w 327"/>
                  <a:gd name="T71" fmla="*/ 152 h 154"/>
                  <a:gd name="T72" fmla="*/ 195 w 327"/>
                  <a:gd name="T73" fmla="*/ 144 h 154"/>
                  <a:gd name="T74" fmla="*/ 213 w 327"/>
                  <a:gd name="T75" fmla="*/ 134 h 154"/>
                  <a:gd name="T76" fmla="*/ 240 w 327"/>
                  <a:gd name="T77" fmla="*/ 132 h 154"/>
                  <a:gd name="T78" fmla="*/ 275 w 327"/>
                  <a:gd name="T79" fmla="*/ 138 h 154"/>
                  <a:gd name="T80" fmla="*/ 275 w 327"/>
                  <a:gd name="T81" fmla="*/ 120 h 154"/>
                  <a:gd name="T82" fmla="*/ 286 w 327"/>
                  <a:gd name="T83" fmla="*/ 108 h 154"/>
                  <a:gd name="T84" fmla="*/ 297 w 327"/>
                  <a:gd name="T85" fmla="*/ 91 h 154"/>
                  <a:gd name="T86" fmla="*/ 317 w 327"/>
                  <a:gd name="T87" fmla="*/ 88 h 154"/>
                  <a:gd name="T88" fmla="*/ 325 w 327"/>
                  <a:gd name="T89" fmla="*/ 71 h 154"/>
                  <a:gd name="T90" fmla="*/ 122 w 327"/>
                  <a:gd name="T91" fmla="*/ 98 h 154"/>
                  <a:gd name="T92" fmla="*/ 257 w 327"/>
                  <a:gd name="T93" fmla="*/ 97 h 154"/>
                  <a:gd name="T94" fmla="*/ 225 w 327"/>
                  <a:gd name="T95" fmla="*/ 97 h 154"/>
                  <a:gd name="T96" fmla="*/ 257 w 327"/>
                  <a:gd name="T97" fmla="*/ 9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154">
                    <a:moveTo>
                      <a:pt x="326" y="63"/>
                    </a:moveTo>
                    <a:cubicBezTo>
                      <a:pt x="325" y="62"/>
                      <a:pt x="324" y="62"/>
                      <a:pt x="323" y="63"/>
                    </a:cubicBezTo>
                    <a:cubicBezTo>
                      <a:pt x="322" y="64"/>
                      <a:pt x="318" y="64"/>
                      <a:pt x="316" y="64"/>
                    </a:cubicBezTo>
                    <a:cubicBezTo>
                      <a:pt x="315" y="64"/>
                      <a:pt x="312" y="62"/>
                      <a:pt x="312" y="61"/>
                    </a:cubicBezTo>
                    <a:cubicBezTo>
                      <a:pt x="312" y="59"/>
                      <a:pt x="312" y="58"/>
                      <a:pt x="311" y="58"/>
                    </a:cubicBezTo>
                    <a:cubicBezTo>
                      <a:pt x="309" y="58"/>
                      <a:pt x="307" y="57"/>
                      <a:pt x="306" y="54"/>
                    </a:cubicBezTo>
                    <a:cubicBezTo>
                      <a:pt x="304" y="50"/>
                      <a:pt x="302" y="50"/>
                      <a:pt x="300" y="49"/>
                    </a:cubicBezTo>
                    <a:cubicBezTo>
                      <a:pt x="299" y="49"/>
                      <a:pt x="294" y="51"/>
                      <a:pt x="292" y="52"/>
                    </a:cubicBezTo>
                    <a:cubicBezTo>
                      <a:pt x="290" y="52"/>
                      <a:pt x="287" y="51"/>
                      <a:pt x="285" y="50"/>
                    </a:cubicBezTo>
                    <a:cubicBezTo>
                      <a:pt x="282" y="50"/>
                      <a:pt x="281" y="46"/>
                      <a:pt x="278" y="46"/>
                    </a:cubicBezTo>
                    <a:cubicBezTo>
                      <a:pt x="276" y="47"/>
                      <a:pt x="275" y="51"/>
                      <a:pt x="274" y="51"/>
                    </a:cubicBezTo>
                    <a:cubicBezTo>
                      <a:pt x="272" y="51"/>
                      <a:pt x="269" y="42"/>
                      <a:pt x="265" y="37"/>
                    </a:cubicBezTo>
                    <a:cubicBezTo>
                      <a:pt x="262" y="32"/>
                      <a:pt x="256" y="21"/>
                      <a:pt x="250" y="19"/>
                    </a:cubicBezTo>
                    <a:cubicBezTo>
                      <a:pt x="245" y="17"/>
                      <a:pt x="247" y="15"/>
                      <a:pt x="248" y="13"/>
                    </a:cubicBezTo>
                    <a:cubicBezTo>
                      <a:pt x="250" y="12"/>
                      <a:pt x="245" y="11"/>
                      <a:pt x="243" y="13"/>
                    </a:cubicBezTo>
                    <a:cubicBezTo>
                      <a:pt x="241" y="14"/>
                      <a:pt x="238" y="16"/>
                      <a:pt x="235" y="17"/>
                    </a:cubicBezTo>
                    <a:cubicBezTo>
                      <a:pt x="233" y="17"/>
                      <a:pt x="229" y="21"/>
                      <a:pt x="227" y="20"/>
                    </a:cubicBezTo>
                    <a:cubicBezTo>
                      <a:pt x="224" y="19"/>
                      <a:pt x="223" y="24"/>
                      <a:pt x="221" y="22"/>
                    </a:cubicBezTo>
                    <a:cubicBezTo>
                      <a:pt x="219" y="20"/>
                      <a:pt x="224" y="18"/>
                      <a:pt x="224" y="17"/>
                    </a:cubicBezTo>
                    <a:cubicBezTo>
                      <a:pt x="224" y="15"/>
                      <a:pt x="220" y="17"/>
                      <a:pt x="219" y="16"/>
                    </a:cubicBezTo>
                    <a:cubicBezTo>
                      <a:pt x="218" y="15"/>
                      <a:pt x="216" y="14"/>
                      <a:pt x="216" y="16"/>
                    </a:cubicBezTo>
                    <a:cubicBezTo>
                      <a:pt x="216" y="17"/>
                      <a:pt x="213" y="16"/>
                      <a:pt x="213" y="15"/>
                    </a:cubicBezTo>
                    <a:cubicBezTo>
                      <a:pt x="213" y="14"/>
                      <a:pt x="212" y="11"/>
                      <a:pt x="210" y="13"/>
                    </a:cubicBezTo>
                    <a:cubicBezTo>
                      <a:pt x="209" y="15"/>
                      <a:pt x="204" y="16"/>
                      <a:pt x="203" y="14"/>
                    </a:cubicBezTo>
                    <a:cubicBezTo>
                      <a:pt x="202" y="13"/>
                      <a:pt x="204" y="13"/>
                      <a:pt x="204" y="11"/>
                    </a:cubicBezTo>
                    <a:cubicBezTo>
                      <a:pt x="204" y="9"/>
                      <a:pt x="202" y="7"/>
                      <a:pt x="202" y="5"/>
                    </a:cubicBezTo>
                    <a:cubicBezTo>
                      <a:pt x="203" y="3"/>
                      <a:pt x="199" y="1"/>
                      <a:pt x="197" y="2"/>
                    </a:cubicBezTo>
                    <a:cubicBezTo>
                      <a:pt x="195" y="3"/>
                      <a:pt x="193" y="2"/>
                      <a:pt x="191" y="1"/>
                    </a:cubicBezTo>
                    <a:cubicBezTo>
                      <a:pt x="189" y="0"/>
                      <a:pt x="181" y="2"/>
                      <a:pt x="181" y="3"/>
                    </a:cubicBezTo>
                    <a:cubicBezTo>
                      <a:pt x="181" y="5"/>
                      <a:pt x="171" y="7"/>
                      <a:pt x="169" y="7"/>
                    </a:cubicBezTo>
                    <a:cubicBezTo>
                      <a:pt x="167" y="8"/>
                      <a:pt x="160" y="9"/>
                      <a:pt x="158" y="9"/>
                    </a:cubicBezTo>
                    <a:cubicBezTo>
                      <a:pt x="155" y="10"/>
                      <a:pt x="153" y="12"/>
                      <a:pt x="150" y="12"/>
                    </a:cubicBezTo>
                    <a:cubicBezTo>
                      <a:pt x="146" y="12"/>
                      <a:pt x="140" y="12"/>
                      <a:pt x="137" y="14"/>
                    </a:cubicBezTo>
                    <a:cubicBezTo>
                      <a:pt x="135" y="17"/>
                      <a:pt x="130" y="15"/>
                      <a:pt x="128" y="16"/>
                    </a:cubicBezTo>
                    <a:cubicBezTo>
                      <a:pt x="126" y="16"/>
                      <a:pt x="122" y="15"/>
                      <a:pt x="121" y="16"/>
                    </a:cubicBezTo>
                    <a:cubicBezTo>
                      <a:pt x="120" y="17"/>
                      <a:pt x="120" y="21"/>
                      <a:pt x="121" y="23"/>
                    </a:cubicBezTo>
                    <a:cubicBezTo>
                      <a:pt x="122" y="24"/>
                      <a:pt x="128" y="25"/>
                      <a:pt x="128" y="26"/>
                    </a:cubicBezTo>
                    <a:cubicBezTo>
                      <a:pt x="129" y="27"/>
                      <a:pt x="123" y="27"/>
                      <a:pt x="120" y="28"/>
                    </a:cubicBezTo>
                    <a:cubicBezTo>
                      <a:pt x="117" y="28"/>
                      <a:pt x="118" y="32"/>
                      <a:pt x="118" y="33"/>
                    </a:cubicBezTo>
                    <a:cubicBezTo>
                      <a:pt x="119" y="35"/>
                      <a:pt x="116" y="37"/>
                      <a:pt x="114" y="38"/>
                    </a:cubicBezTo>
                    <a:cubicBezTo>
                      <a:pt x="111" y="38"/>
                      <a:pt x="114" y="42"/>
                      <a:pt x="116" y="42"/>
                    </a:cubicBezTo>
                    <a:cubicBezTo>
                      <a:pt x="118" y="42"/>
                      <a:pt x="120" y="44"/>
                      <a:pt x="121" y="44"/>
                    </a:cubicBezTo>
                    <a:cubicBezTo>
                      <a:pt x="123" y="44"/>
                      <a:pt x="123" y="47"/>
                      <a:pt x="123" y="49"/>
                    </a:cubicBezTo>
                    <a:cubicBezTo>
                      <a:pt x="123" y="52"/>
                      <a:pt x="121" y="52"/>
                      <a:pt x="118" y="52"/>
                    </a:cubicBezTo>
                    <a:cubicBezTo>
                      <a:pt x="116" y="52"/>
                      <a:pt x="114" y="50"/>
                      <a:pt x="112" y="50"/>
                    </a:cubicBezTo>
                    <a:cubicBezTo>
                      <a:pt x="111" y="49"/>
                      <a:pt x="111" y="53"/>
                      <a:pt x="110" y="54"/>
                    </a:cubicBezTo>
                    <a:cubicBezTo>
                      <a:pt x="108" y="54"/>
                      <a:pt x="108" y="51"/>
                      <a:pt x="106" y="51"/>
                    </a:cubicBezTo>
                    <a:cubicBezTo>
                      <a:pt x="104" y="51"/>
                      <a:pt x="101" y="51"/>
                      <a:pt x="100" y="49"/>
                    </a:cubicBezTo>
                    <a:cubicBezTo>
                      <a:pt x="100" y="47"/>
                      <a:pt x="95" y="46"/>
                      <a:pt x="92" y="48"/>
                    </a:cubicBezTo>
                    <a:cubicBezTo>
                      <a:pt x="90" y="50"/>
                      <a:pt x="90" y="49"/>
                      <a:pt x="88" y="48"/>
                    </a:cubicBezTo>
                    <a:cubicBezTo>
                      <a:pt x="86" y="47"/>
                      <a:pt x="81" y="49"/>
                      <a:pt x="80" y="50"/>
                    </a:cubicBezTo>
                    <a:cubicBezTo>
                      <a:pt x="79" y="52"/>
                      <a:pt x="75" y="53"/>
                      <a:pt x="72" y="51"/>
                    </a:cubicBezTo>
                    <a:cubicBezTo>
                      <a:pt x="70" y="49"/>
                      <a:pt x="68" y="49"/>
                      <a:pt x="68" y="51"/>
                    </a:cubicBezTo>
                    <a:cubicBezTo>
                      <a:pt x="68" y="54"/>
                      <a:pt x="66" y="52"/>
                      <a:pt x="66" y="50"/>
                    </a:cubicBezTo>
                    <a:cubicBezTo>
                      <a:pt x="66" y="49"/>
                      <a:pt x="61" y="46"/>
                      <a:pt x="59" y="44"/>
                    </a:cubicBezTo>
                    <a:cubicBezTo>
                      <a:pt x="57" y="43"/>
                      <a:pt x="50" y="43"/>
                      <a:pt x="50" y="42"/>
                    </a:cubicBezTo>
                    <a:cubicBezTo>
                      <a:pt x="49" y="40"/>
                      <a:pt x="45" y="39"/>
                      <a:pt x="44" y="42"/>
                    </a:cubicBezTo>
                    <a:cubicBezTo>
                      <a:pt x="43" y="44"/>
                      <a:pt x="41" y="42"/>
                      <a:pt x="40" y="42"/>
                    </a:cubicBezTo>
                    <a:cubicBezTo>
                      <a:pt x="38" y="41"/>
                      <a:pt x="35" y="43"/>
                      <a:pt x="34" y="43"/>
                    </a:cubicBezTo>
                    <a:cubicBezTo>
                      <a:pt x="32" y="44"/>
                      <a:pt x="28" y="47"/>
                      <a:pt x="25" y="47"/>
                    </a:cubicBezTo>
                    <a:cubicBezTo>
                      <a:pt x="23" y="47"/>
                      <a:pt x="24" y="50"/>
                      <a:pt x="21" y="51"/>
                    </a:cubicBezTo>
                    <a:cubicBezTo>
                      <a:pt x="18" y="52"/>
                      <a:pt x="18" y="54"/>
                      <a:pt x="19" y="55"/>
                    </a:cubicBezTo>
                    <a:cubicBezTo>
                      <a:pt x="19" y="57"/>
                      <a:pt x="21" y="59"/>
                      <a:pt x="18" y="60"/>
                    </a:cubicBezTo>
                    <a:cubicBezTo>
                      <a:pt x="15" y="62"/>
                      <a:pt x="14" y="57"/>
                      <a:pt x="11" y="55"/>
                    </a:cubicBezTo>
                    <a:cubicBezTo>
                      <a:pt x="9" y="53"/>
                      <a:pt x="7" y="55"/>
                      <a:pt x="7" y="58"/>
                    </a:cubicBezTo>
                    <a:cubicBezTo>
                      <a:pt x="7" y="60"/>
                      <a:pt x="4" y="60"/>
                      <a:pt x="3" y="63"/>
                    </a:cubicBezTo>
                    <a:cubicBezTo>
                      <a:pt x="1" y="65"/>
                      <a:pt x="5" y="66"/>
                      <a:pt x="5" y="67"/>
                    </a:cubicBezTo>
                    <a:cubicBezTo>
                      <a:pt x="5" y="68"/>
                      <a:pt x="3" y="69"/>
                      <a:pt x="2" y="69"/>
                    </a:cubicBezTo>
                    <a:cubicBezTo>
                      <a:pt x="2" y="70"/>
                      <a:pt x="0" y="73"/>
                      <a:pt x="0" y="74"/>
                    </a:cubicBezTo>
                    <a:cubicBezTo>
                      <a:pt x="1" y="75"/>
                      <a:pt x="5" y="75"/>
                      <a:pt x="5" y="78"/>
                    </a:cubicBezTo>
                    <a:cubicBezTo>
                      <a:pt x="5" y="80"/>
                      <a:pt x="4" y="83"/>
                      <a:pt x="6" y="82"/>
                    </a:cubicBezTo>
                    <a:cubicBezTo>
                      <a:pt x="9" y="81"/>
                      <a:pt x="11" y="82"/>
                      <a:pt x="12" y="82"/>
                    </a:cubicBezTo>
                    <a:cubicBezTo>
                      <a:pt x="14" y="82"/>
                      <a:pt x="15" y="84"/>
                      <a:pt x="17" y="87"/>
                    </a:cubicBezTo>
                    <a:cubicBezTo>
                      <a:pt x="20" y="90"/>
                      <a:pt x="21" y="92"/>
                      <a:pt x="18" y="92"/>
                    </a:cubicBezTo>
                    <a:cubicBezTo>
                      <a:pt x="16" y="93"/>
                      <a:pt x="17" y="94"/>
                      <a:pt x="20" y="96"/>
                    </a:cubicBezTo>
                    <a:cubicBezTo>
                      <a:pt x="21" y="96"/>
                      <a:pt x="22" y="97"/>
                      <a:pt x="23" y="97"/>
                    </a:cubicBezTo>
                    <a:cubicBezTo>
                      <a:pt x="23" y="97"/>
                      <a:pt x="24" y="97"/>
                      <a:pt x="24" y="96"/>
                    </a:cubicBezTo>
                    <a:cubicBezTo>
                      <a:pt x="28" y="93"/>
                      <a:pt x="36" y="89"/>
                      <a:pt x="41" y="91"/>
                    </a:cubicBezTo>
                    <a:cubicBezTo>
                      <a:pt x="46" y="92"/>
                      <a:pt x="51" y="90"/>
                      <a:pt x="53" y="93"/>
                    </a:cubicBezTo>
                    <a:cubicBezTo>
                      <a:pt x="56" y="97"/>
                      <a:pt x="53" y="103"/>
                      <a:pt x="54" y="105"/>
                    </a:cubicBezTo>
                    <a:cubicBezTo>
                      <a:pt x="55" y="107"/>
                      <a:pt x="50" y="108"/>
                      <a:pt x="46" y="107"/>
                    </a:cubicBezTo>
                    <a:cubicBezTo>
                      <a:pt x="43" y="107"/>
                      <a:pt x="36" y="109"/>
                      <a:pt x="36" y="111"/>
                    </a:cubicBezTo>
                    <a:cubicBezTo>
                      <a:pt x="37" y="113"/>
                      <a:pt x="40" y="118"/>
                      <a:pt x="35" y="115"/>
                    </a:cubicBezTo>
                    <a:cubicBezTo>
                      <a:pt x="31" y="113"/>
                      <a:pt x="29" y="118"/>
                      <a:pt x="31" y="118"/>
                    </a:cubicBezTo>
                    <a:cubicBezTo>
                      <a:pt x="34" y="118"/>
                      <a:pt x="37" y="121"/>
                      <a:pt x="37" y="123"/>
                    </a:cubicBezTo>
                    <a:cubicBezTo>
                      <a:pt x="37" y="125"/>
                      <a:pt x="38" y="130"/>
                      <a:pt x="40" y="129"/>
                    </a:cubicBezTo>
                    <a:cubicBezTo>
                      <a:pt x="42" y="129"/>
                      <a:pt x="42" y="133"/>
                      <a:pt x="46" y="133"/>
                    </a:cubicBezTo>
                    <a:cubicBezTo>
                      <a:pt x="49" y="132"/>
                      <a:pt x="52" y="134"/>
                      <a:pt x="50" y="137"/>
                    </a:cubicBezTo>
                    <a:cubicBezTo>
                      <a:pt x="47" y="140"/>
                      <a:pt x="51" y="148"/>
                      <a:pt x="52" y="146"/>
                    </a:cubicBezTo>
                    <a:cubicBezTo>
                      <a:pt x="53" y="145"/>
                      <a:pt x="52" y="143"/>
                      <a:pt x="53" y="141"/>
                    </a:cubicBezTo>
                    <a:cubicBezTo>
                      <a:pt x="51" y="137"/>
                      <a:pt x="59" y="137"/>
                      <a:pt x="61" y="137"/>
                    </a:cubicBezTo>
                    <a:cubicBezTo>
                      <a:pt x="64" y="137"/>
                      <a:pt x="68" y="140"/>
                      <a:pt x="71" y="144"/>
                    </a:cubicBezTo>
                    <a:cubicBezTo>
                      <a:pt x="74" y="148"/>
                      <a:pt x="77" y="146"/>
                      <a:pt x="77" y="146"/>
                    </a:cubicBezTo>
                    <a:cubicBezTo>
                      <a:pt x="78" y="110"/>
                      <a:pt x="78" y="110"/>
                      <a:pt x="78" y="110"/>
                    </a:cubicBezTo>
                    <a:cubicBezTo>
                      <a:pt x="98" y="105"/>
                      <a:pt x="98" y="105"/>
                      <a:pt x="98" y="105"/>
                    </a:cubicBezTo>
                    <a:cubicBezTo>
                      <a:pt x="99" y="104"/>
                      <a:pt x="99" y="104"/>
                      <a:pt x="99" y="103"/>
                    </a:cubicBezTo>
                    <a:cubicBezTo>
                      <a:pt x="102" y="99"/>
                      <a:pt x="105" y="103"/>
                      <a:pt x="106" y="103"/>
                    </a:cubicBezTo>
                    <a:cubicBezTo>
                      <a:pt x="107" y="104"/>
                      <a:pt x="107" y="99"/>
                      <a:pt x="110" y="100"/>
                    </a:cubicBezTo>
                    <a:cubicBezTo>
                      <a:pt x="113" y="100"/>
                      <a:pt x="109" y="104"/>
                      <a:pt x="112" y="104"/>
                    </a:cubicBezTo>
                    <a:cubicBezTo>
                      <a:pt x="113" y="104"/>
                      <a:pt x="117" y="110"/>
                      <a:pt x="116" y="115"/>
                    </a:cubicBezTo>
                    <a:cubicBezTo>
                      <a:pt x="119" y="118"/>
                      <a:pt x="125" y="124"/>
                      <a:pt x="125" y="125"/>
                    </a:cubicBezTo>
                    <a:cubicBezTo>
                      <a:pt x="126" y="127"/>
                      <a:pt x="134" y="124"/>
                      <a:pt x="136" y="125"/>
                    </a:cubicBezTo>
                    <a:cubicBezTo>
                      <a:pt x="137" y="125"/>
                      <a:pt x="150" y="125"/>
                      <a:pt x="152" y="125"/>
                    </a:cubicBezTo>
                    <a:cubicBezTo>
                      <a:pt x="154" y="125"/>
                      <a:pt x="156" y="129"/>
                      <a:pt x="158" y="130"/>
                    </a:cubicBezTo>
                    <a:cubicBezTo>
                      <a:pt x="161" y="131"/>
                      <a:pt x="160" y="135"/>
                      <a:pt x="160" y="138"/>
                    </a:cubicBezTo>
                    <a:cubicBezTo>
                      <a:pt x="161" y="140"/>
                      <a:pt x="164" y="143"/>
                      <a:pt x="165" y="146"/>
                    </a:cubicBezTo>
                    <a:cubicBezTo>
                      <a:pt x="165" y="148"/>
                      <a:pt x="169" y="147"/>
                      <a:pt x="172" y="148"/>
                    </a:cubicBezTo>
                    <a:cubicBezTo>
                      <a:pt x="174" y="148"/>
                      <a:pt x="178" y="149"/>
                      <a:pt x="178" y="152"/>
                    </a:cubicBezTo>
                    <a:cubicBezTo>
                      <a:pt x="179" y="154"/>
                      <a:pt x="182" y="152"/>
                      <a:pt x="182" y="151"/>
                    </a:cubicBezTo>
                    <a:cubicBezTo>
                      <a:pt x="182" y="149"/>
                      <a:pt x="186" y="146"/>
                      <a:pt x="190" y="144"/>
                    </a:cubicBezTo>
                    <a:cubicBezTo>
                      <a:pt x="193" y="143"/>
                      <a:pt x="194" y="143"/>
                      <a:pt x="195" y="144"/>
                    </a:cubicBezTo>
                    <a:cubicBezTo>
                      <a:pt x="196" y="142"/>
                      <a:pt x="197" y="140"/>
                      <a:pt x="197" y="139"/>
                    </a:cubicBezTo>
                    <a:cubicBezTo>
                      <a:pt x="199" y="139"/>
                      <a:pt x="202" y="136"/>
                      <a:pt x="202" y="134"/>
                    </a:cubicBezTo>
                    <a:cubicBezTo>
                      <a:pt x="203" y="131"/>
                      <a:pt x="209" y="131"/>
                      <a:pt x="213" y="134"/>
                    </a:cubicBezTo>
                    <a:cubicBezTo>
                      <a:pt x="218" y="136"/>
                      <a:pt x="220" y="136"/>
                      <a:pt x="221" y="132"/>
                    </a:cubicBezTo>
                    <a:cubicBezTo>
                      <a:pt x="221" y="129"/>
                      <a:pt x="227" y="128"/>
                      <a:pt x="229" y="129"/>
                    </a:cubicBezTo>
                    <a:cubicBezTo>
                      <a:pt x="231" y="130"/>
                      <a:pt x="237" y="133"/>
                      <a:pt x="240" y="132"/>
                    </a:cubicBezTo>
                    <a:cubicBezTo>
                      <a:pt x="242" y="131"/>
                      <a:pt x="257" y="132"/>
                      <a:pt x="260" y="133"/>
                    </a:cubicBezTo>
                    <a:cubicBezTo>
                      <a:pt x="264" y="134"/>
                      <a:pt x="265" y="132"/>
                      <a:pt x="268" y="136"/>
                    </a:cubicBezTo>
                    <a:cubicBezTo>
                      <a:pt x="270" y="139"/>
                      <a:pt x="272" y="136"/>
                      <a:pt x="275" y="138"/>
                    </a:cubicBezTo>
                    <a:cubicBezTo>
                      <a:pt x="275" y="137"/>
                      <a:pt x="274" y="136"/>
                      <a:pt x="274" y="135"/>
                    </a:cubicBezTo>
                    <a:cubicBezTo>
                      <a:pt x="274" y="133"/>
                      <a:pt x="278" y="131"/>
                      <a:pt x="279" y="129"/>
                    </a:cubicBezTo>
                    <a:cubicBezTo>
                      <a:pt x="279" y="127"/>
                      <a:pt x="275" y="122"/>
                      <a:pt x="275" y="120"/>
                    </a:cubicBezTo>
                    <a:cubicBezTo>
                      <a:pt x="275" y="118"/>
                      <a:pt x="275" y="114"/>
                      <a:pt x="274" y="113"/>
                    </a:cubicBezTo>
                    <a:cubicBezTo>
                      <a:pt x="272" y="112"/>
                      <a:pt x="277" y="110"/>
                      <a:pt x="278" y="110"/>
                    </a:cubicBezTo>
                    <a:cubicBezTo>
                      <a:pt x="281" y="110"/>
                      <a:pt x="285" y="107"/>
                      <a:pt x="286" y="108"/>
                    </a:cubicBezTo>
                    <a:cubicBezTo>
                      <a:pt x="287" y="109"/>
                      <a:pt x="289" y="110"/>
                      <a:pt x="292" y="110"/>
                    </a:cubicBezTo>
                    <a:cubicBezTo>
                      <a:pt x="294" y="110"/>
                      <a:pt x="293" y="107"/>
                      <a:pt x="292" y="106"/>
                    </a:cubicBezTo>
                    <a:cubicBezTo>
                      <a:pt x="290" y="105"/>
                      <a:pt x="296" y="94"/>
                      <a:pt x="297" y="91"/>
                    </a:cubicBezTo>
                    <a:cubicBezTo>
                      <a:pt x="297" y="87"/>
                      <a:pt x="299" y="90"/>
                      <a:pt x="302" y="91"/>
                    </a:cubicBezTo>
                    <a:cubicBezTo>
                      <a:pt x="305" y="91"/>
                      <a:pt x="308" y="90"/>
                      <a:pt x="309" y="91"/>
                    </a:cubicBezTo>
                    <a:cubicBezTo>
                      <a:pt x="311" y="92"/>
                      <a:pt x="316" y="90"/>
                      <a:pt x="317" y="88"/>
                    </a:cubicBezTo>
                    <a:cubicBezTo>
                      <a:pt x="318" y="87"/>
                      <a:pt x="316" y="86"/>
                      <a:pt x="316" y="82"/>
                    </a:cubicBezTo>
                    <a:cubicBezTo>
                      <a:pt x="316" y="78"/>
                      <a:pt x="318" y="76"/>
                      <a:pt x="321" y="76"/>
                    </a:cubicBezTo>
                    <a:cubicBezTo>
                      <a:pt x="324" y="76"/>
                      <a:pt x="325" y="73"/>
                      <a:pt x="325" y="71"/>
                    </a:cubicBezTo>
                    <a:cubicBezTo>
                      <a:pt x="325" y="70"/>
                      <a:pt x="327" y="69"/>
                      <a:pt x="327" y="66"/>
                    </a:cubicBezTo>
                    <a:cubicBezTo>
                      <a:pt x="326" y="65"/>
                      <a:pt x="326" y="64"/>
                      <a:pt x="326" y="63"/>
                    </a:cubicBezTo>
                    <a:close/>
                    <a:moveTo>
                      <a:pt x="122" y="98"/>
                    </a:moveTo>
                    <a:cubicBezTo>
                      <a:pt x="121" y="99"/>
                      <a:pt x="112" y="97"/>
                      <a:pt x="111" y="95"/>
                    </a:cubicBezTo>
                    <a:cubicBezTo>
                      <a:pt x="110" y="93"/>
                      <a:pt x="124" y="95"/>
                      <a:pt x="122" y="98"/>
                    </a:cubicBezTo>
                    <a:close/>
                    <a:moveTo>
                      <a:pt x="257" y="97"/>
                    </a:moveTo>
                    <a:cubicBezTo>
                      <a:pt x="250" y="97"/>
                      <a:pt x="236" y="94"/>
                      <a:pt x="230" y="100"/>
                    </a:cubicBezTo>
                    <a:cubicBezTo>
                      <a:pt x="224" y="107"/>
                      <a:pt x="228" y="110"/>
                      <a:pt x="226" y="111"/>
                    </a:cubicBezTo>
                    <a:cubicBezTo>
                      <a:pt x="223" y="111"/>
                      <a:pt x="221" y="101"/>
                      <a:pt x="225" y="97"/>
                    </a:cubicBezTo>
                    <a:cubicBezTo>
                      <a:pt x="228" y="94"/>
                      <a:pt x="239" y="93"/>
                      <a:pt x="245" y="94"/>
                    </a:cubicBezTo>
                    <a:cubicBezTo>
                      <a:pt x="252" y="96"/>
                      <a:pt x="264" y="93"/>
                      <a:pt x="265" y="93"/>
                    </a:cubicBezTo>
                    <a:cubicBezTo>
                      <a:pt x="267" y="94"/>
                      <a:pt x="264" y="97"/>
                      <a:pt x="257" y="9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6" name="Freeform 165">
                <a:extLst>
                  <a:ext uri="{FF2B5EF4-FFF2-40B4-BE49-F238E27FC236}">
                    <a16:creationId xmlns:a16="http://schemas.microsoft.com/office/drawing/2014/main" id="{A26129AF-28B4-4048-A484-A34C84319D6A}"/>
                  </a:ext>
                </a:extLst>
              </p:cNvPr>
              <p:cNvSpPr>
                <a:spLocks/>
              </p:cNvSpPr>
              <p:nvPr/>
            </p:nvSpPr>
            <p:spPr bwMode="auto">
              <a:xfrm>
                <a:off x="5146820" y="3983146"/>
                <a:ext cx="341285" cy="356342"/>
              </a:xfrm>
              <a:custGeom>
                <a:avLst/>
                <a:gdLst>
                  <a:gd name="T0" fmla="*/ 132 w 148"/>
                  <a:gd name="T1" fmla="*/ 72 h 155"/>
                  <a:gd name="T2" fmla="*/ 132 w 148"/>
                  <a:gd name="T3" fmla="*/ 67 h 155"/>
                  <a:gd name="T4" fmla="*/ 130 w 148"/>
                  <a:gd name="T5" fmla="*/ 65 h 155"/>
                  <a:gd name="T6" fmla="*/ 133 w 148"/>
                  <a:gd name="T7" fmla="*/ 57 h 155"/>
                  <a:gd name="T8" fmla="*/ 136 w 148"/>
                  <a:gd name="T9" fmla="*/ 51 h 155"/>
                  <a:gd name="T10" fmla="*/ 139 w 148"/>
                  <a:gd name="T11" fmla="*/ 38 h 155"/>
                  <a:gd name="T12" fmla="*/ 145 w 148"/>
                  <a:gd name="T13" fmla="*/ 31 h 155"/>
                  <a:gd name="T14" fmla="*/ 145 w 148"/>
                  <a:gd name="T15" fmla="*/ 23 h 155"/>
                  <a:gd name="T16" fmla="*/ 146 w 148"/>
                  <a:gd name="T17" fmla="*/ 16 h 155"/>
                  <a:gd name="T18" fmla="*/ 133 w 148"/>
                  <a:gd name="T19" fmla="*/ 9 h 155"/>
                  <a:gd name="T20" fmla="*/ 123 w 148"/>
                  <a:gd name="T21" fmla="*/ 9 h 155"/>
                  <a:gd name="T22" fmla="*/ 118 w 148"/>
                  <a:gd name="T23" fmla="*/ 3 h 155"/>
                  <a:gd name="T24" fmla="*/ 112 w 148"/>
                  <a:gd name="T25" fmla="*/ 4 h 155"/>
                  <a:gd name="T26" fmla="*/ 96 w 148"/>
                  <a:gd name="T27" fmla="*/ 4 h 155"/>
                  <a:gd name="T28" fmla="*/ 82 w 148"/>
                  <a:gd name="T29" fmla="*/ 6 h 155"/>
                  <a:gd name="T30" fmla="*/ 64 w 148"/>
                  <a:gd name="T31" fmla="*/ 9 h 155"/>
                  <a:gd name="T32" fmla="*/ 49 w 148"/>
                  <a:gd name="T33" fmla="*/ 11 h 155"/>
                  <a:gd name="T34" fmla="*/ 48 w 148"/>
                  <a:gd name="T35" fmla="*/ 25 h 155"/>
                  <a:gd name="T36" fmla="*/ 39 w 148"/>
                  <a:gd name="T37" fmla="*/ 50 h 155"/>
                  <a:gd name="T38" fmla="*/ 31 w 148"/>
                  <a:gd name="T39" fmla="*/ 72 h 155"/>
                  <a:gd name="T40" fmla="*/ 23 w 148"/>
                  <a:gd name="T41" fmla="*/ 83 h 155"/>
                  <a:gd name="T42" fmla="*/ 13 w 148"/>
                  <a:gd name="T43" fmla="*/ 83 h 155"/>
                  <a:gd name="T44" fmla="*/ 0 w 148"/>
                  <a:gd name="T45" fmla="*/ 86 h 155"/>
                  <a:gd name="T46" fmla="*/ 3 w 148"/>
                  <a:gd name="T47" fmla="*/ 96 h 155"/>
                  <a:gd name="T48" fmla="*/ 34 w 148"/>
                  <a:gd name="T49" fmla="*/ 94 h 155"/>
                  <a:gd name="T50" fmla="*/ 39 w 148"/>
                  <a:gd name="T51" fmla="*/ 106 h 155"/>
                  <a:gd name="T52" fmla="*/ 55 w 148"/>
                  <a:gd name="T53" fmla="*/ 110 h 155"/>
                  <a:gd name="T54" fmla="*/ 64 w 148"/>
                  <a:gd name="T55" fmla="*/ 103 h 155"/>
                  <a:gd name="T56" fmla="*/ 74 w 148"/>
                  <a:gd name="T57" fmla="*/ 106 h 155"/>
                  <a:gd name="T58" fmla="*/ 74 w 148"/>
                  <a:gd name="T59" fmla="*/ 123 h 155"/>
                  <a:gd name="T60" fmla="*/ 78 w 148"/>
                  <a:gd name="T61" fmla="*/ 136 h 155"/>
                  <a:gd name="T62" fmla="*/ 89 w 148"/>
                  <a:gd name="T63" fmla="*/ 133 h 155"/>
                  <a:gd name="T64" fmla="*/ 94 w 148"/>
                  <a:gd name="T65" fmla="*/ 136 h 155"/>
                  <a:gd name="T66" fmla="*/ 101 w 148"/>
                  <a:gd name="T67" fmla="*/ 137 h 155"/>
                  <a:gd name="T68" fmla="*/ 110 w 148"/>
                  <a:gd name="T69" fmla="*/ 143 h 155"/>
                  <a:gd name="T70" fmla="*/ 116 w 148"/>
                  <a:gd name="T71" fmla="*/ 141 h 155"/>
                  <a:gd name="T72" fmla="*/ 127 w 148"/>
                  <a:gd name="T73" fmla="*/ 147 h 155"/>
                  <a:gd name="T74" fmla="*/ 136 w 148"/>
                  <a:gd name="T75" fmla="*/ 153 h 155"/>
                  <a:gd name="T76" fmla="*/ 136 w 148"/>
                  <a:gd name="T77" fmla="*/ 144 h 155"/>
                  <a:gd name="T78" fmla="*/ 125 w 148"/>
                  <a:gd name="T79" fmla="*/ 140 h 155"/>
                  <a:gd name="T80" fmla="*/ 127 w 148"/>
                  <a:gd name="T81" fmla="*/ 123 h 155"/>
                  <a:gd name="T82" fmla="*/ 131 w 148"/>
                  <a:gd name="T83" fmla="*/ 113 h 155"/>
                  <a:gd name="T84" fmla="*/ 141 w 148"/>
                  <a:gd name="T85" fmla="*/ 112 h 155"/>
                  <a:gd name="T86" fmla="*/ 135 w 148"/>
                  <a:gd name="T87" fmla="*/ 10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55">
                    <a:moveTo>
                      <a:pt x="135" y="102"/>
                    </a:moveTo>
                    <a:cubicBezTo>
                      <a:pt x="131" y="100"/>
                      <a:pt x="130" y="73"/>
                      <a:pt x="132" y="72"/>
                    </a:cubicBezTo>
                    <a:cubicBezTo>
                      <a:pt x="132" y="72"/>
                      <a:pt x="132" y="73"/>
                      <a:pt x="133" y="73"/>
                    </a:cubicBezTo>
                    <a:cubicBezTo>
                      <a:pt x="132" y="67"/>
                      <a:pt x="132" y="67"/>
                      <a:pt x="132" y="67"/>
                    </a:cubicBezTo>
                    <a:cubicBezTo>
                      <a:pt x="132" y="67"/>
                      <a:pt x="132" y="67"/>
                      <a:pt x="132" y="67"/>
                    </a:cubicBezTo>
                    <a:cubicBezTo>
                      <a:pt x="131" y="67"/>
                      <a:pt x="130" y="66"/>
                      <a:pt x="130" y="65"/>
                    </a:cubicBezTo>
                    <a:cubicBezTo>
                      <a:pt x="130" y="62"/>
                      <a:pt x="132" y="62"/>
                      <a:pt x="132" y="62"/>
                    </a:cubicBezTo>
                    <a:cubicBezTo>
                      <a:pt x="132" y="62"/>
                      <a:pt x="131" y="58"/>
                      <a:pt x="133" y="57"/>
                    </a:cubicBezTo>
                    <a:cubicBezTo>
                      <a:pt x="134" y="57"/>
                      <a:pt x="134" y="57"/>
                      <a:pt x="134" y="56"/>
                    </a:cubicBezTo>
                    <a:cubicBezTo>
                      <a:pt x="135" y="55"/>
                      <a:pt x="136" y="52"/>
                      <a:pt x="136" y="51"/>
                    </a:cubicBezTo>
                    <a:cubicBezTo>
                      <a:pt x="136" y="48"/>
                      <a:pt x="136" y="46"/>
                      <a:pt x="137" y="44"/>
                    </a:cubicBezTo>
                    <a:cubicBezTo>
                      <a:pt x="138" y="42"/>
                      <a:pt x="138" y="39"/>
                      <a:pt x="139" y="38"/>
                    </a:cubicBezTo>
                    <a:cubicBezTo>
                      <a:pt x="140" y="37"/>
                      <a:pt x="140" y="34"/>
                      <a:pt x="142" y="33"/>
                    </a:cubicBezTo>
                    <a:cubicBezTo>
                      <a:pt x="144" y="33"/>
                      <a:pt x="145" y="32"/>
                      <a:pt x="145" y="31"/>
                    </a:cubicBezTo>
                    <a:cubicBezTo>
                      <a:pt x="146" y="30"/>
                      <a:pt x="148" y="29"/>
                      <a:pt x="148" y="27"/>
                    </a:cubicBezTo>
                    <a:cubicBezTo>
                      <a:pt x="148" y="25"/>
                      <a:pt x="145" y="25"/>
                      <a:pt x="145" y="23"/>
                    </a:cubicBezTo>
                    <a:cubicBezTo>
                      <a:pt x="145" y="21"/>
                      <a:pt x="146" y="16"/>
                      <a:pt x="146" y="16"/>
                    </a:cubicBezTo>
                    <a:cubicBezTo>
                      <a:pt x="146" y="16"/>
                      <a:pt x="146" y="16"/>
                      <a:pt x="146" y="16"/>
                    </a:cubicBezTo>
                    <a:cubicBezTo>
                      <a:pt x="142" y="13"/>
                      <a:pt x="138" y="9"/>
                      <a:pt x="137" y="8"/>
                    </a:cubicBezTo>
                    <a:cubicBezTo>
                      <a:pt x="135" y="7"/>
                      <a:pt x="133" y="9"/>
                      <a:pt x="133" y="9"/>
                    </a:cubicBezTo>
                    <a:cubicBezTo>
                      <a:pt x="133" y="9"/>
                      <a:pt x="130" y="7"/>
                      <a:pt x="128" y="9"/>
                    </a:cubicBezTo>
                    <a:cubicBezTo>
                      <a:pt x="126" y="11"/>
                      <a:pt x="123" y="9"/>
                      <a:pt x="123" y="9"/>
                    </a:cubicBezTo>
                    <a:cubicBezTo>
                      <a:pt x="123" y="9"/>
                      <a:pt x="121" y="7"/>
                      <a:pt x="120" y="5"/>
                    </a:cubicBezTo>
                    <a:cubicBezTo>
                      <a:pt x="119" y="4"/>
                      <a:pt x="119" y="3"/>
                      <a:pt x="118" y="3"/>
                    </a:cubicBezTo>
                    <a:cubicBezTo>
                      <a:pt x="118" y="3"/>
                      <a:pt x="118" y="3"/>
                      <a:pt x="118" y="3"/>
                    </a:cubicBezTo>
                    <a:cubicBezTo>
                      <a:pt x="112" y="4"/>
                      <a:pt x="112" y="4"/>
                      <a:pt x="112" y="4"/>
                    </a:cubicBezTo>
                    <a:cubicBezTo>
                      <a:pt x="112" y="4"/>
                      <a:pt x="104" y="0"/>
                      <a:pt x="103" y="3"/>
                    </a:cubicBezTo>
                    <a:cubicBezTo>
                      <a:pt x="101" y="6"/>
                      <a:pt x="100" y="4"/>
                      <a:pt x="96" y="4"/>
                    </a:cubicBezTo>
                    <a:cubicBezTo>
                      <a:pt x="93" y="4"/>
                      <a:pt x="90" y="5"/>
                      <a:pt x="88" y="6"/>
                    </a:cubicBezTo>
                    <a:cubicBezTo>
                      <a:pt x="86" y="7"/>
                      <a:pt x="83" y="5"/>
                      <a:pt x="82" y="6"/>
                    </a:cubicBezTo>
                    <a:cubicBezTo>
                      <a:pt x="80" y="7"/>
                      <a:pt x="79" y="12"/>
                      <a:pt x="79" y="12"/>
                    </a:cubicBezTo>
                    <a:cubicBezTo>
                      <a:pt x="64" y="9"/>
                      <a:pt x="64" y="9"/>
                      <a:pt x="64" y="9"/>
                    </a:cubicBezTo>
                    <a:cubicBezTo>
                      <a:pt x="64" y="9"/>
                      <a:pt x="61" y="4"/>
                      <a:pt x="57" y="4"/>
                    </a:cubicBezTo>
                    <a:cubicBezTo>
                      <a:pt x="54" y="4"/>
                      <a:pt x="49" y="11"/>
                      <a:pt x="49" y="11"/>
                    </a:cubicBezTo>
                    <a:cubicBezTo>
                      <a:pt x="49" y="16"/>
                      <a:pt x="49" y="16"/>
                      <a:pt x="49" y="16"/>
                    </a:cubicBezTo>
                    <a:cubicBezTo>
                      <a:pt x="49" y="20"/>
                      <a:pt x="49" y="23"/>
                      <a:pt x="48" y="25"/>
                    </a:cubicBezTo>
                    <a:cubicBezTo>
                      <a:pt x="46" y="27"/>
                      <a:pt x="45" y="28"/>
                      <a:pt x="45" y="33"/>
                    </a:cubicBezTo>
                    <a:cubicBezTo>
                      <a:pt x="45" y="38"/>
                      <a:pt x="39" y="46"/>
                      <a:pt x="39" y="50"/>
                    </a:cubicBezTo>
                    <a:cubicBezTo>
                      <a:pt x="39" y="54"/>
                      <a:pt x="32" y="56"/>
                      <a:pt x="32" y="59"/>
                    </a:cubicBezTo>
                    <a:cubicBezTo>
                      <a:pt x="32" y="61"/>
                      <a:pt x="31" y="67"/>
                      <a:pt x="31" y="72"/>
                    </a:cubicBezTo>
                    <a:cubicBezTo>
                      <a:pt x="31" y="78"/>
                      <a:pt x="28" y="73"/>
                      <a:pt x="28" y="78"/>
                    </a:cubicBezTo>
                    <a:cubicBezTo>
                      <a:pt x="28" y="83"/>
                      <a:pt x="26" y="80"/>
                      <a:pt x="23" y="83"/>
                    </a:cubicBezTo>
                    <a:cubicBezTo>
                      <a:pt x="21" y="85"/>
                      <a:pt x="20" y="86"/>
                      <a:pt x="20" y="83"/>
                    </a:cubicBezTo>
                    <a:cubicBezTo>
                      <a:pt x="20" y="81"/>
                      <a:pt x="16" y="80"/>
                      <a:pt x="13" y="83"/>
                    </a:cubicBezTo>
                    <a:cubicBezTo>
                      <a:pt x="10" y="85"/>
                      <a:pt x="9" y="83"/>
                      <a:pt x="8" y="82"/>
                    </a:cubicBezTo>
                    <a:cubicBezTo>
                      <a:pt x="7" y="82"/>
                      <a:pt x="4" y="84"/>
                      <a:pt x="0" y="86"/>
                    </a:cubicBezTo>
                    <a:cubicBezTo>
                      <a:pt x="2" y="89"/>
                      <a:pt x="3" y="92"/>
                      <a:pt x="3" y="95"/>
                    </a:cubicBezTo>
                    <a:cubicBezTo>
                      <a:pt x="3" y="95"/>
                      <a:pt x="3" y="96"/>
                      <a:pt x="3" y="96"/>
                    </a:cubicBezTo>
                    <a:cubicBezTo>
                      <a:pt x="5" y="95"/>
                      <a:pt x="7" y="94"/>
                      <a:pt x="8" y="94"/>
                    </a:cubicBezTo>
                    <a:cubicBezTo>
                      <a:pt x="10" y="93"/>
                      <a:pt x="34" y="94"/>
                      <a:pt x="34" y="94"/>
                    </a:cubicBezTo>
                    <a:cubicBezTo>
                      <a:pt x="34" y="94"/>
                      <a:pt x="36" y="97"/>
                      <a:pt x="35" y="100"/>
                    </a:cubicBezTo>
                    <a:cubicBezTo>
                      <a:pt x="35" y="103"/>
                      <a:pt x="37" y="102"/>
                      <a:pt x="39" y="106"/>
                    </a:cubicBezTo>
                    <a:cubicBezTo>
                      <a:pt x="40" y="111"/>
                      <a:pt x="42" y="112"/>
                      <a:pt x="45" y="111"/>
                    </a:cubicBezTo>
                    <a:cubicBezTo>
                      <a:pt x="49" y="110"/>
                      <a:pt x="53" y="110"/>
                      <a:pt x="55" y="110"/>
                    </a:cubicBezTo>
                    <a:cubicBezTo>
                      <a:pt x="56" y="110"/>
                      <a:pt x="56" y="104"/>
                      <a:pt x="58" y="103"/>
                    </a:cubicBezTo>
                    <a:cubicBezTo>
                      <a:pt x="60" y="102"/>
                      <a:pt x="64" y="103"/>
                      <a:pt x="64" y="103"/>
                    </a:cubicBezTo>
                    <a:cubicBezTo>
                      <a:pt x="64" y="103"/>
                      <a:pt x="65" y="105"/>
                      <a:pt x="68" y="105"/>
                    </a:cubicBezTo>
                    <a:cubicBezTo>
                      <a:pt x="72" y="105"/>
                      <a:pt x="74" y="103"/>
                      <a:pt x="74" y="106"/>
                    </a:cubicBezTo>
                    <a:cubicBezTo>
                      <a:pt x="74" y="108"/>
                      <a:pt x="74" y="111"/>
                      <a:pt x="75" y="112"/>
                    </a:cubicBezTo>
                    <a:cubicBezTo>
                      <a:pt x="76" y="113"/>
                      <a:pt x="72" y="122"/>
                      <a:pt x="74" y="123"/>
                    </a:cubicBezTo>
                    <a:cubicBezTo>
                      <a:pt x="76" y="125"/>
                      <a:pt x="78" y="128"/>
                      <a:pt x="78" y="130"/>
                    </a:cubicBezTo>
                    <a:cubicBezTo>
                      <a:pt x="78" y="132"/>
                      <a:pt x="76" y="136"/>
                      <a:pt x="78" y="136"/>
                    </a:cubicBezTo>
                    <a:cubicBezTo>
                      <a:pt x="79" y="137"/>
                      <a:pt x="80" y="134"/>
                      <a:pt x="82" y="134"/>
                    </a:cubicBezTo>
                    <a:cubicBezTo>
                      <a:pt x="85" y="134"/>
                      <a:pt x="87" y="135"/>
                      <a:pt x="89" y="133"/>
                    </a:cubicBezTo>
                    <a:cubicBezTo>
                      <a:pt x="90" y="133"/>
                      <a:pt x="91" y="133"/>
                      <a:pt x="91" y="134"/>
                    </a:cubicBezTo>
                    <a:cubicBezTo>
                      <a:pt x="93" y="134"/>
                      <a:pt x="94" y="136"/>
                      <a:pt x="94" y="136"/>
                    </a:cubicBezTo>
                    <a:cubicBezTo>
                      <a:pt x="94" y="136"/>
                      <a:pt x="94" y="138"/>
                      <a:pt x="96" y="137"/>
                    </a:cubicBezTo>
                    <a:cubicBezTo>
                      <a:pt x="97" y="137"/>
                      <a:pt x="101" y="136"/>
                      <a:pt x="101" y="137"/>
                    </a:cubicBezTo>
                    <a:cubicBezTo>
                      <a:pt x="100" y="138"/>
                      <a:pt x="102" y="142"/>
                      <a:pt x="103" y="141"/>
                    </a:cubicBezTo>
                    <a:cubicBezTo>
                      <a:pt x="105" y="140"/>
                      <a:pt x="108" y="143"/>
                      <a:pt x="110" y="143"/>
                    </a:cubicBezTo>
                    <a:cubicBezTo>
                      <a:pt x="112" y="143"/>
                      <a:pt x="114" y="143"/>
                      <a:pt x="114" y="142"/>
                    </a:cubicBezTo>
                    <a:cubicBezTo>
                      <a:pt x="114" y="141"/>
                      <a:pt x="116" y="139"/>
                      <a:pt x="116" y="141"/>
                    </a:cubicBezTo>
                    <a:cubicBezTo>
                      <a:pt x="117" y="142"/>
                      <a:pt x="119" y="145"/>
                      <a:pt x="121" y="145"/>
                    </a:cubicBezTo>
                    <a:cubicBezTo>
                      <a:pt x="122" y="145"/>
                      <a:pt x="127" y="145"/>
                      <a:pt x="127" y="147"/>
                    </a:cubicBezTo>
                    <a:cubicBezTo>
                      <a:pt x="127" y="148"/>
                      <a:pt x="128" y="152"/>
                      <a:pt x="130" y="153"/>
                    </a:cubicBezTo>
                    <a:cubicBezTo>
                      <a:pt x="132" y="155"/>
                      <a:pt x="136" y="153"/>
                      <a:pt x="136" y="153"/>
                    </a:cubicBezTo>
                    <a:cubicBezTo>
                      <a:pt x="136" y="153"/>
                      <a:pt x="137" y="152"/>
                      <a:pt x="137" y="150"/>
                    </a:cubicBezTo>
                    <a:cubicBezTo>
                      <a:pt x="137" y="147"/>
                      <a:pt x="137" y="144"/>
                      <a:pt x="136" y="144"/>
                    </a:cubicBezTo>
                    <a:cubicBezTo>
                      <a:pt x="135" y="144"/>
                      <a:pt x="133" y="147"/>
                      <a:pt x="131" y="146"/>
                    </a:cubicBezTo>
                    <a:cubicBezTo>
                      <a:pt x="128" y="145"/>
                      <a:pt x="126" y="140"/>
                      <a:pt x="125" y="140"/>
                    </a:cubicBezTo>
                    <a:cubicBezTo>
                      <a:pt x="124" y="139"/>
                      <a:pt x="127" y="134"/>
                      <a:pt x="127" y="132"/>
                    </a:cubicBezTo>
                    <a:cubicBezTo>
                      <a:pt x="127" y="130"/>
                      <a:pt x="129" y="124"/>
                      <a:pt x="127" y="123"/>
                    </a:cubicBezTo>
                    <a:cubicBezTo>
                      <a:pt x="126" y="122"/>
                      <a:pt x="127" y="120"/>
                      <a:pt x="129" y="119"/>
                    </a:cubicBezTo>
                    <a:cubicBezTo>
                      <a:pt x="130" y="117"/>
                      <a:pt x="128" y="113"/>
                      <a:pt x="131" y="113"/>
                    </a:cubicBezTo>
                    <a:cubicBezTo>
                      <a:pt x="133" y="113"/>
                      <a:pt x="139" y="114"/>
                      <a:pt x="140" y="112"/>
                    </a:cubicBezTo>
                    <a:cubicBezTo>
                      <a:pt x="140" y="112"/>
                      <a:pt x="141" y="112"/>
                      <a:pt x="141" y="112"/>
                    </a:cubicBezTo>
                    <a:cubicBezTo>
                      <a:pt x="141" y="111"/>
                      <a:pt x="141" y="111"/>
                      <a:pt x="141" y="110"/>
                    </a:cubicBezTo>
                    <a:cubicBezTo>
                      <a:pt x="139" y="107"/>
                      <a:pt x="138" y="103"/>
                      <a:pt x="135" y="10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7" name="Freeform 166">
                <a:extLst>
                  <a:ext uri="{FF2B5EF4-FFF2-40B4-BE49-F238E27FC236}">
                    <a16:creationId xmlns:a16="http://schemas.microsoft.com/office/drawing/2014/main" id="{16D6F643-E732-4A8F-8716-E1FD21D14013}"/>
                  </a:ext>
                </a:extLst>
              </p:cNvPr>
              <p:cNvSpPr>
                <a:spLocks/>
              </p:cNvSpPr>
              <p:nvPr/>
            </p:nvSpPr>
            <p:spPr bwMode="auto">
              <a:xfrm>
                <a:off x="5450464" y="4132459"/>
                <a:ext cx="30113" cy="38896"/>
              </a:xfrm>
              <a:custGeom>
                <a:avLst/>
                <a:gdLst>
                  <a:gd name="T0" fmla="*/ 1 w 13"/>
                  <a:gd name="T1" fmla="*/ 8 h 17"/>
                  <a:gd name="T2" fmla="*/ 3 w 13"/>
                  <a:gd name="T3" fmla="*/ 17 h 17"/>
                  <a:gd name="T4" fmla="*/ 6 w 13"/>
                  <a:gd name="T5" fmla="*/ 15 h 17"/>
                  <a:gd name="T6" fmla="*/ 13 w 13"/>
                  <a:gd name="T7" fmla="*/ 5 h 17"/>
                  <a:gd name="T8" fmla="*/ 10 w 13"/>
                  <a:gd name="T9" fmla="*/ 4 h 17"/>
                  <a:gd name="T10" fmla="*/ 10 w 13"/>
                  <a:gd name="T11" fmla="*/ 0 h 17"/>
                  <a:gd name="T12" fmla="*/ 6 w 13"/>
                  <a:gd name="T13" fmla="*/ 0 h 17"/>
                  <a:gd name="T14" fmla="*/ 2 w 13"/>
                  <a:gd name="T15" fmla="*/ 2 h 17"/>
                  <a:gd name="T16" fmla="*/ 0 w 13"/>
                  <a:gd name="T17" fmla="*/ 2 h 17"/>
                  <a:gd name="T18" fmla="*/ 0 w 13"/>
                  <a:gd name="T19" fmla="*/ 2 h 17"/>
                  <a:gd name="T20" fmla="*/ 1 w 13"/>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7">
                    <a:moveTo>
                      <a:pt x="1" y="8"/>
                    </a:moveTo>
                    <a:cubicBezTo>
                      <a:pt x="1" y="10"/>
                      <a:pt x="2" y="13"/>
                      <a:pt x="3" y="17"/>
                    </a:cubicBezTo>
                    <a:cubicBezTo>
                      <a:pt x="4" y="16"/>
                      <a:pt x="5" y="15"/>
                      <a:pt x="6" y="15"/>
                    </a:cubicBezTo>
                    <a:cubicBezTo>
                      <a:pt x="8" y="14"/>
                      <a:pt x="13" y="5"/>
                      <a:pt x="13" y="5"/>
                    </a:cubicBezTo>
                    <a:cubicBezTo>
                      <a:pt x="10" y="4"/>
                      <a:pt x="10" y="4"/>
                      <a:pt x="10" y="4"/>
                    </a:cubicBezTo>
                    <a:cubicBezTo>
                      <a:pt x="10" y="4"/>
                      <a:pt x="11" y="2"/>
                      <a:pt x="10" y="0"/>
                    </a:cubicBezTo>
                    <a:cubicBezTo>
                      <a:pt x="8" y="0"/>
                      <a:pt x="6" y="0"/>
                      <a:pt x="6" y="0"/>
                    </a:cubicBezTo>
                    <a:cubicBezTo>
                      <a:pt x="6" y="0"/>
                      <a:pt x="7" y="3"/>
                      <a:pt x="2" y="2"/>
                    </a:cubicBezTo>
                    <a:cubicBezTo>
                      <a:pt x="2" y="2"/>
                      <a:pt x="1" y="2"/>
                      <a:pt x="0" y="2"/>
                    </a:cubicBezTo>
                    <a:cubicBezTo>
                      <a:pt x="0" y="2"/>
                      <a:pt x="0" y="2"/>
                      <a:pt x="0" y="2"/>
                    </a:cubicBezTo>
                    <a:lnTo>
                      <a:pt x="1" y="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8" name="Freeform 167">
                <a:extLst>
                  <a:ext uri="{FF2B5EF4-FFF2-40B4-BE49-F238E27FC236}">
                    <a16:creationId xmlns:a16="http://schemas.microsoft.com/office/drawing/2014/main" id="{748E9A59-F819-4D33-B01D-C49E9FC29A59}"/>
                  </a:ext>
                </a:extLst>
              </p:cNvPr>
              <p:cNvSpPr>
                <a:spLocks/>
              </p:cNvSpPr>
              <p:nvPr/>
            </p:nvSpPr>
            <p:spPr bwMode="auto">
              <a:xfrm>
                <a:off x="5469284" y="4284281"/>
                <a:ext cx="198247" cy="318700"/>
              </a:xfrm>
              <a:custGeom>
                <a:avLst/>
                <a:gdLst>
                  <a:gd name="T0" fmla="*/ 85 w 86"/>
                  <a:gd name="T1" fmla="*/ 35 h 138"/>
                  <a:gd name="T2" fmla="*/ 83 w 86"/>
                  <a:gd name="T3" fmla="*/ 20 h 138"/>
                  <a:gd name="T4" fmla="*/ 82 w 86"/>
                  <a:gd name="T5" fmla="*/ 0 h 138"/>
                  <a:gd name="T6" fmla="*/ 82 w 86"/>
                  <a:gd name="T7" fmla="*/ 0 h 138"/>
                  <a:gd name="T8" fmla="*/ 73 w 86"/>
                  <a:gd name="T9" fmla="*/ 5 h 138"/>
                  <a:gd name="T10" fmla="*/ 68 w 86"/>
                  <a:gd name="T11" fmla="*/ 6 h 138"/>
                  <a:gd name="T12" fmla="*/ 63 w 86"/>
                  <a:gd name="T13" fmla="*/ 6 h 138"/>
                  <a:gd name="T14" fmla="*/ 60 w 86"/>
                  <a:gd name="T15" fmla="*/ 9 h 138"/>
                  <a:gd name="T16" fmla="*/ 56 w 86"/>
                  <a:gd name="T17" fmla="*/ 9 h 138"/>
                  <a:gd name="T18" fmla="*/ 49 w 86"/>
                  <a:gd name="T19" fmla="*/ 10 h 138"/>
                  <a:gd name="T20" fmla="*/ 46 w 86"/>
                  <a:gd name="T21" fmla="*/ 8 h 138"/>
                  <a:gd name="T22" fmla="*/ 41 w 86"/>
                  <a:gd name="T23" fmla="*/ 9 h 138"/>
                  <a:gd name="T24" fmla="*/ 37 w 86"/>
                  <a:gd name="T25" fmla="*/ 8 h 138"/>
                  <a:gd name="T26" fmla="*/ 36 w 86"/>
                  <a:gd name="T27" fmla="*/ 11 h 138"/>
                  <a:gd name="T28" fmla="*/ 40 w 86"/>
                  <a:gd name="T29" fmla="*/ 28 h 138"/>
                  <a:gd name="T30" fmla="*/ 45 w 86"/>
                  <a:gd name="T31" fmla="*/ 33 h 138"/>
                  <a:gd name="T32" fmla="*/ 45 w 86"/>
                  <a:gd name="T33" fmla="*/ 41 h 138"/>
                  <a:gd name="T34" fmla="*/ 40 w 86"/>
                  <a:gd name="T35" fmla="*/ 46 h 138"/>
                  <a:gd name="T36" fmla="*/ 40 w 86"/>
                  <a:gd name="T37" fmla="*/ 54 h 138"/>
                  <a:gd name="T38" fmla="*/ 32 w 86"/>
                  <a:gd name="T39" fmla="*/ 44 h 138"/>
                  <a:gd name="T40" fmla="*/ 34 w 86"/>
                  <a:gd name="T41" fmla="*/ 33 h 138"/>
                  <a:gd name="T42" fmla="*/ 28 w 86"/>
                  <a:gd name="T43" fmla="*/ 32 h 138"/>
                  <a:gd name="T44" fmla="*/ 22 w 86"/>
                  <a:gd name="T45" fmla="*/ 29 h 138"/>
                  <a:gd name="T46" fmla="*/ 0 w 86"/>
                  <a:gd name="T47" fmla="*/ 37 h 138"/>
                  <a:gd name="T48" fmla="*/ 1 w 86"/>
                  <a:gd name="T49" fmla="*/ 43 h 138"/>
                  <a:gd name="T50" fmla="*/ 1 w 86"/>
                  <a:gd name="T51" fmla="*/ 43 h 138"/>
                  <a:gd name="T52" fmla="*/ 2 w 86"/>
                  <a:gd name="T53" fmla="*/ 45 h 138"/>
                  <a:gd name="T54" fmla="*/ 12 w 86"/>
                  <a:gd name="T55" fmla="*/ 48 h 138"/>
                  <a:gd name="T56" fmla="*/ 22 w 86"/>
                  <a:gd name="T57" fmla="*/ 51 h 138"/>
                  <a:gd name="T58" fmla="*/ 22 w 86"/>
                  <a:gd name="T59" fmla="*/ 63 h 138"/>
                  <a:gd name="T60" fmla="*/ 20 w 86"/>
                  <a:gd name="T61" fmla="*/ 71 h 138"/>
                  <a:gd name="T62" fmla="*/ 22 w 86"/>
                  <a:gd name="T63" fmla="*/ 77 h 138"/>
                  <a:gd name="T64" fmla="*/ 18 w 86"/>
                  <a:gd name="T65" fmla="*/ 83 h 138"/>
                  <a:gd name="T66" fmla="*/ 16 w 86"/>
                  <a:gd name="T67" fmla="*/ 91 h 138"/>
                  <a:gd name="T68" fmla="*/ 8 w 86"/>
                  <a:gd name="T69" fmla="*/ 99 h 138"/>
                  <a:gd name="T70" fmla="*/ 8 w 86"/>
                  <a:gd name="T71" fmla="*/ 99 h 138"/>
                  <a:gd name="T72" fmla="*/ 13 w 86"/>
                  <a:gd name="T73" fmla="*/ 114 h 138"/>
                  <a:gd name="T74" fmla="*/ 14 w 86"/>
                  <a:gd name="T75" fmla="*/ 129 h 138"/>
                  <a:gd name="T76" fmla="*/ 15 w 86"/>
                  <a:gd name="T77" fmla="*/ 138 h 138"/>
                  <a:gd name="T78" fmla="*/ 21 w 86"/>
                  <a:gd name="T79" fmla="*/ 137 h 138"/>
                  <a:gd name="T80" fmla="*/ 21 w 86"/>
                  <a:gd name="T81" fmla="*/ 133 h 138"/>
                  <a:gd name="T82" fmla="*/ 18 w 86"/>
                  <a:gd name="T83" fmla="*/ 130 h 138"/>
                  <a:gd name="T84" fmla="*/ 31 w 86"/>
                  <a:gd name="T85" fmla="*/ 121 h 138"/>
                  <a:gd name="T86" fmla="*/ 41 w 86"/>
                  <a:gd name="T87" fmla="*/ 115 h 138"/>
                  <a:gd name="T88" fmla="*/ 41 w 86"/>
                  <a:gd name="T89" fmla="*/ 103 h 138"/>
                  <a:gd name="T90" fmla="*/ 40 w 86"/>
                  <a:gd name="T91" fmla="*/ 93 h 138"/>
                  <a:gd name="T92" fmla="*/ 36 w 86"/>
                  <a:gd name="T93" fmla="*/ 83 h 138"/>
                  <a:gd name="T94" fmla="*/ 37 w 86"/>
                  <a:gd name="T95" fmla="*/ 77 h 138"/>
                  <a:gd name="T96" fmla="*/ 41 w 86"/>
                  <a:gd name="T97" fmla="*/ 72 h 138"/>
                  <a:gd name="T98" fmla="*/ 48 w 86"/>
                  <a:gd name="T99" fmla="*/ 68 h 138"/>
                  <a:gd name="T100" fmla="*/ 56 w 86"/>
                  <a:gd name="T101" fmla="*/ 59 h 138"/>
                  <a:gd name="T102" fmla="*/ 72 w 86"/>
                  <a:gd name="T103" fmla="*/ 52 h 138"/>
                  <a:gd name="T104" fmla="*/ 85 w 86"/>
                  <a:gd name="T105"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38">
                    <a:moveTo>
                      <a:pt x="85" y="35"/>
                    </a:moveTo>
                    <a:cubicBezTo>
                      <a:pt x="84" y="33"/>
                      <a:pt x="82" y="23"/>
                      <a:pt x="83" y="20"/>
                    </a:cubicBezTo>
                    <a:cubicBezTo>
                      <a:pt x="83" y="16"/>
                      <a:pt x="82" y="5"/>
                      <a:pt x="82" y="0"/>
                    </a:cubicBezTo>
                    <a:cubicBezTo>
                      <a:pt x="82" y="0"/>
                      <a:pt x="82" y="0"/>
                      <a:pt x="82" y="0"/>
                    </a:cubicBezTo>
                    <a:cubicBezTo>
                      <a:pt x="78" y="2"/>
                      <a:pt x="74" y="4"/>
                      <a:pt x="73" y="5"/>
                    </a:cubicBezTo>
                    <a:cubicBezTo>
                      <a:pt x="73" y="6"/>
                      <a:pt x="70" y="4"/>
                      <a:pt x="68" y="6"/>
                    </a:cubicBezTo>
                    <a:cubicBezTo>
                      <a:pt x="66" y="8"/>
                      <a:pt x="65" y="6"/>
                      <a:pt x="63" y="6"/>
                    </a:cubicBezTo>
                    <a:cubicBezTo>
                      <a:pt x="61" y="5"/>
                      <a:pt x="61" y="7"/>
                      <a:pt x="60" y="9"/>
                    </a:cubicBezTo>
                    <a:cubicBezTo>
                      <a:pt x="60" y="10"/>
                      <a:pt x="57" y="10"/>
                      <a:pt x="56" y="9"/>
                    </a:cubicBezTo>
                    <a:cubicBezTo>
                      <a:pt x="54" y="9"/>
                      <a:pt x="51" y="10"/>
                      <a:pt x="49" y="10"/>
                    </a:cubicBezTo>
                    <a:cubicBezTo>
                      <a:pt x="47" y="10"/>
                      <a:pt x="48" y="9"/>
                      <a:pt x="46" y="8"/>
                    </a:cubicBezTo>
                    <a:cubicBezTo>
                      <a:pt x="44" y="7"/>
                      <a:pt x="43" y="9"/>
                      <a:pt x="41" y="9"/>
                    </a:cubicBezTo>
                    <a:cubicBezTo>
                      <a:pt x="41" y="9"/>
                      <a:pt x="38" y="9"/>
                      <a:pt x="37" y="8"/>
                    </a:cubicBezTo>
                    <a:cubicBezTo>
                      <a:pt x="37" y="10"/>
                      <a:pt x="37" y="10"/>
                      <a:pt x="36" y="11"/>
                    </a:cubicBezTo>
                    <a:cubicBezTo>
                      <a:pt x="35" y="15"/>
                      <a:pt x="40" y="24"/>
                      <a:pt x="40" y="28"/>
                    </a:cubicBezTo>
                    <a:cubicBezTo>
                      <a:pt x="42" y="30"/>
                      <a:pt x="44" y="32"/>
                      <a:pt x="45" y="33"/>
                    </a:cubicBezTo>
                    <a:cubicBezTo>
                      <a:pt x="47" y="36"/>
                      <a:pt x="45" y="35"/>
                      <a:pt x="45" y="41"/>
                    </a:cubicBezTo>
                    <a:cubicBezTo>
                      <a:pt x="45" y="47"/>
                      <a:pt x="43" y="44"/>
                      <a:pt x="40" y="46"/>
                    </a:cubicBezTo>
                    <a:cubicBezTo>
                      <a:pt x="38" y="48"/>
                      <a:pt x="40" y="52"/>
                      <a:pt x="40" y="54"/>
                    </a:cubicBezTo>
                    <a:cubicBezTo>
                      <a:pt x="39" y="55"/>
                      <a:pt x="33" y="45"/>
                      <a:pt x="32" y="44"/>
                    </a:cubicBezTo>
                    <a:cubicBezTo>
                      <a:pt x="32" y="42"/>
                      <a:pt x="35" y="37"/>
                      <a:pt x="34" y="33"/>
                    </a:cubicBezTo>
                    <a:cubicBezTo>
                      <a:pt x="33" y="30"/>
                      <a:pt x="29" y="32"/>
                      <a:pt x="28" y="32"/>
                    </a:cubicBezTo>
                    <a:cubicBezTo>
                      <a:pt x="26" y="33"/>
                      <a:pt x="23" y="29"/>
                      <a:pt x="22" y="29"/>
                    </a:cubicBezTo>
                    <a:cubicBezTo>
                      <a:pt x="21" y="29"/>
                      <a:pt x="0" y="37"/>
                      <a:pt x="0" y="37"/>
                    </a:cubicBezTo>
                    <a:cubicBezTo>
                      <a:pt x="1" y="43"/>
                      <a:pt x="1" y="43"/>
                      <a:pt x="1" y="43"/>
                    </a:cubicBezTo>
                    <a:cubicBezTo>
                      <a:pt x="1" y="43"/>
                      <a:pt x="1" y="43"/>
                      <a:pt x="1" y="43"/>
                    </a:cubicBezTo>
                    <a:cubicBezTo>
                      <a:pt x="2" y="45"/>
                      <a:pt x="2" y="45"/>
                      <a:pt x="2" y="45"/>
                    </a:cubicBezTo>
                    <a:cubicBezTo>
                      <a:pt x="2" y="45"/>
                      <a:pt x="9" y="46"/>
                      <a:pt x="12" y="48"/>
                    </a:cubicBezTo>
                    <a:cubicBezTo>
                      <a:pt x="16" y="50"/>
                      <a:pt x="21" y="50"/>
                      <a:pt x="22" y="51"/>
                    </a:cubicBezTo>
                    <a:cubicBezTo>
                      <a:pt x="23" y="52"/>
                      <a:pt x="22" y="60"/>
                      <a:pt x="22" y="63"/>
                    </a:cubicBezTo>
                    <a:cubicBezTo>
                      <a:pt x="22" y="67"/>
                      <a:pt x="18" y="68"/>
                      <a:pt x="20" y="71"/>
                    </a:cubicBezTo>
                    <a:cubicBezTo>
                      <a:pt x="22" y="73"/>
                      <a:pt x="21" y="76"/>
                      <a:pt x="22" y="77"/>
                    </a:cubicBezTo>
                    <a:cubicBezTo>
                      <a:pt x="24" y="77"/>
                      <a:pt x="20" y="82"/>
                      <a:pt x="18" y="83"/>
                    </a:cubicBezTo>
                    <a:cubicBezTo>
                      <a:pt x="16" y="84"/>
                      <a:pt x="18" y="88"/>
                      <a:pt x="16" y="91"/>
                    </a:cubicBezTo>
                    <a:cubicBezTo>
                      <a:pt x="15" y="92"/>
                      <a:pt x="11" y="96"/>
                      <a:pt x="8" y="99"/>
                    </a:cubicBezTo>
                    <a:cubicBezTo>
                      <a:pt x="8" y="99"/>
                      <a:pt x="8" y="99"/>
                      <a:pt x="8" y="99"/>
                    </a:cubicBezTo>
                    <a:cubicBezTo>
                      <a:pt x="9" y="100"/>
                      <a:pt x="11" y="113"/>
                      <a:pt x="13" y="114"/>
                    </a:cubicBezTo>
                    <a:cubicBezTo>
                      <a:pt x="15" y="115"/>
                      <a:pt x="14" y="127"/>
                      <a:pt x="14" y="129"/>
                    </a:cubicBezTo>
                    <a:cubicBezTo>
                      <a:pt x="14" y="130"/>
                      <a:pt x="15" y="138"/>
                      <a:pt x="15" y="138"/>
                    </a:cubicBezTo>
                    <a:cubicBezTo>
                      <a:pt x="15" y="138"/>
                      <a:pt x="18" y="137"/>
                      <a:pt x="21" y="137"/>
                    </a:cubicBezTo>
                    <a:cubicBezTo>
                      <a:pt x="21" y="136"/>
                      <a:pt x="21" y="134"/>
                      <a:pt x="21" y="133"/>
                    </a:cubicBezTo>
                    <a:cubicBezTo>
                      <a:pt x="21" y="130"/>
                      <a:pt x="19" y="133"/>
                      <a:pt x="18" y="130"/>
                    </a:cubicBezTo>
                    <a:cubicBezTo>
                      <a:pt x="17" y="128"/>
                      <a:pt x="24" y="123"/>
                      <a:pt x="31" y="121"/>
                    </a:cubicBezTo>
                    <a:cubicBezTo>
                      <a:pt x="37" y="119"/>
                      <a:pt x="40" y="117"/>
                      <a:pt x="41" y="115"/>
                    </a:cubicBezTo>
                    <a:cubicBezTo>
                      <a:pt x="41" y="112"/>
                      <a:pt x="41" y="106"/>
                      <a:pt x="41" y="103"/>
                    </a:cubicBezTo>
                    <a:cubicBezTo>
                      <a:pt x="42" y="100"/>
                      <a:pt x="41" y="99"/>
                      <a:pt x="40" y="93"/>
                    </a:cubicBezTo>
                    <a:cubicBezTo>
                      <a:pt x="39" y="87"/>
                      <a:pt x="37" y="86"/>
                      <a:pt x="36" y="83"/>
                    </a:cubicBezTo>
                    <a:cubicBezTo>
                      <a:pt x="35" y="79"/>
                      <a:pt x="35" y="77"/>
                      <a:pt x="37" y="77"/>
                    </a:cubicBezTo>
                    <a:cubicBezTo>
                      <a:pt x="39" y="77"/>
                      <a:pt x="39" y="76"/>
                      <a:pt x="41" y="72"/>
                    </a:cubicBezTo>
                    <a:cubicBezTo>
                      <a:pt x="43" y="69"/>
                      <a:pt x="45" y="70"/>
                      <a:pt x="48" y="68"/>
                    </a:cubicBezTo>
                    <a:cubicBezTo>
                      <a:pt x="51" y="66"/>
                      <a:pt x="51" y="63"/>
                      <a:pt x="56" y="59"/>
                    </a:cubicBezTo>
                    <a:cubicBezTo>
                      <a:pt x="61" y="55"/>
                      <a:pt x="67" y="55"/>
                      <a:pt x="72" y="52"/>
                    </a:cubicBezTo>
                    <a:cubicBezTo>
                      <a:pt x="77" y="49"/>
                      <a:pt x="86" y="37"/>
                      <a:pt x="85" y="3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9" name="Freeform 168">
                <a:extLst>
                  <a:ext uri="{FF2B5EF4-FFF2-40B4-BE49-F238E27FC236}">
                    <a16:creationId xmlns:a16="http://schemas.microsoft.com/office/drawing/2014/main" id="{354BC967-322C-413F-A3FB-57BB49B48D8E}"/>
                  </a:ext>
                </a:extLst>
              </p:cNvPr>
              <p:cNvSpPr>
                <a:spLocks/>
              </p:cNvSpPr>
              <p:nvPr/>
            </p:nvSpPr>
            <p:spPr bwMode="auto">
              <a:xfrm>
                <a:off x="5457992" y="4104855"/>
                <a:ext cx="200756" cy="203266"/>
              </a:xfrm>
              <a:custGeom>
                <a:avLst/>
                <a:gdLst>
                  <a:gd name="T0" fmla="*/ 81 w 87"/>
                  <a:gd name="T1" fmla="*/ 71 h 88"/>
                  <a:gd name="T2" fmla="*/ 78 w 87"/>
                  <a:gd name="T3" fmla="*/ 63 h 88"/>
                  <a:gd name="T4" fmla="*/ 77 w 87"/>
                  <a:gd name="T5" fmla="*/ 56 h 88"/>
                  <a:gd name="T6" fmla="*/ 79 w 87"/>
                  <a:gd name="T7" fmla="*/ 50 h 88"/>
                  <a:gd name="T8" fmla="*/ 75 w 87"/>
                  <a:gd name="T9" fmla="*/ 43 h 88"/>
                  <a:gd name="T10" fmla="*/ 78 w 87"/>
                  <a:gd name="T11" fmla="*/ 31 h 88"/>
                  <a:gd name="T12" fmla="*/ 65 w 87"/>
                  <a:gd name="T13" fmla="*/ 21 h 88"/>
                  <a:gd name="T14" fmla="*/ 65 w 87"/>
                  <a:gd name="T15" fmla="*/ 16 h 88"/>
                  <a:gd name="T16" fmla="*/ 35 w 87"/>
                  <a:gd name="T17" fmla="*/ 0 h 88"/>
                  <a:gd name="T18" fmla="*/ 31 w 87"/>
                  <a:gd name="T19" fmla="*/ 8 h 88"/>
                  <a:gd name="T20" fmla="*/ 31 w 87"/>
                  <a:gd name="T21" fmla="*/ 13 h 88"/>
                  <a:gd name="T22" fmla="*/ 18 w 87"/>
                  <a:gd name="T23" fmla="*/ 12 h 88"/>
                  <a:gd name="T24" fmla="*/ 18 w 87"/>
                  <a:gd name="T25" fmla="*/ 0 h 88"/>
                  <a:gd name="T26" fmla="*/ 12 w 87"/>
                  <a:gd name="T27" fmla="*/ 0 h 88"/>
                  <a:gd name="T28" fmla="*/ 8 w 87"/>
                  <a:gd name="T29" fmla="*/ 1 h 88"/>
                  <a:gd name="T30" fmla="*/ 9 w 87"/>
                  <a:gd name="T31" fmla="*/ 5 h 88"/>
                  <a:gd name="T32" fmla="*/ 10 w 87"/>
                  <a:gd name="T33" fmla="*/ 10 h 88"/>
                  <a:gd name="T34" fmla="*/ 7 w 87"/>
                  <a:gd name="T35" fmla="*/ 12 h 88"/>
                  <a:gd name="T36" fmla="*/ 7 w 87"/>
                  <a:gd name="T37" fmla="*/ 16 h 88"/>
                  <a:gd name="T38" fmla="*/ 10 w 87"/>
                  <a:gd name="T39" fmla="*/ 17 h 88"/>
                  <a:gd name="T40" fmla="*/ 3 w 87"/>
                  <a:gd name="T41" fmla="*/ 27 h 88"/>
                  <a:gd name="T42" fmla="*/ 0 w 87"/>
                  <a:gd name="T43" fmla="*/ 29 h 88"/>
                  <a:gd name="T44" fmla="*/ 4 w 87"/>
                  <a:gd name="T45" fmla="*/ 44 h 88"/>
                  <a:gd name="T46" fmla="*/ 9 w 87"/>
                  <a:gd name="T47" fmla="*/ 54 h 88"/>
                  <a:gd name="T48" fmla="*/ 11 w 87"/>
                  <a:gd name="T49" fmla="*/ 61 h 88"/>
                  <a:gd name="T50" fmla="*/ 6 w 87"/>
                  <a:gd name="T51" fmla="*/ 57 h 88"/>
                  <a:gd name="T52" fmla="*/ 6 w 87"/>
                  <a:gd name="T53" fmla="*/ 59 h 88"/>
                  <a:gd name="T54" fmla="*/ 5 w 87"/>
                  <a:gd name="T55" fmla="*/ 59 h 88"/>
                  <a:gd name="T56" fmla="*/ 11 w 87"/>
                  <a:gd name="T57" fmla="*/ 62 h 88"/>
                  <a:gd name="T58" fmla="*/ 19 w 87"/>
                  <a:gd name="T59" fmla="*/ 65 h 88"/>
                  <a:gd name="T60" fmla="*/ 29 w 87"/>
                  <a:gd name="T61" fmla="*/ 70 h 88"/>
                  <a:gd name="T62" fmla="*/ 29 w 87"/>
                  <a:gd name="T63" fmla="*/ 71 h 88"/>
                  <a:gd name="T64" fmla="*/ 35 w 87"/>
                  <a:gd name="T65" fmla="*/ 71 h 88"/>
                  <a:gd name="T66" fmla="*/ 36 w 87"/>
                  <a:gd name="T67" fmla="*/ 70 h 88"/>
                  <a:gd name="T68" fmla="*/ 42 w 87"/>
                  <a:gd name="T69" fmla="*/ 86 h 88"/>
                  <a:gd name="T70" fmla="*/ 46 w 87"/>
                  <a:gd name="T71" fmla="*/ 87 h 88"/>
                  <a:gd name="T72" fmla="*/ 51 w 87"/>
                  <a:gd name="T73" fmla="*/ 86 h 88"/>
                  <a:gd name="T74" fmla="*/ 54 w 87"/>
                  <a:gd name="T75" fmla="*/ 88 h 88"/>
                  <a:gd name="T76" fmla="*/ 61 w 87"/>
                  <a:gd name="T77" fmla="*/ 87 h 88"/>
                  <a:gd name="T78" fmla="*/ 65 w 87"/>
                  <a:gd name="T79" fmla="*/ 87 h 88"/>
                  <a:gd name="T80" fmla="*/ 68 w 87"/>
                  <a:gd name="T81" fmla="*/ 84 h 88"/>
                  <a:gd name="T82" fmla="*/ 73 w 87"/>
                  <a:gd name="T83" fmla="*/ 84 h 88"/>
                  <a:gd name="T84" fmla="*/ 78 w 87"/>
                  <a:gd name="T85" fmla="*/ 83 h 88"/>
                  <a:gd name="T86" fmla="*/ 87 w 87"/>
                  <a:gd name="T87" fmla="*/ 78 h 88"/>
                  <a:gd name="T88" fmla="*/ 81 w 87"/>
                  <a:gd name="T89"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88">
                    <a:moveTo>
                      <a:pt x="81" y="71"/>
                    </a:moveTo>
                    <a:cubicBezTo>
                      <a:pt x="81" y="66"/>
                      <a:pt x="78" y="66"/>
                      <a:pt x="78" y="63"/>
                    </a:cubicBezTo>
                    <a:cubicBezTo>
                      <a:pt x="78" y="59"/>
                      <a:pt x="79" y="56"/>
                      <a:pt x="77" y="56"/>
                    </a:cubicBezTo>
                    <a:cubicBezTo>
                      <a:pt x="76" y="55"/>
                      <a:pt x="77" y="53"/>
                      <a:pt x="79" y="50"/>
                    </a:cubicBezTo>
                    <a:cubicBezTo>
                      <a:pt x="81" y="47"/>
                      <a:pt x="75" y="47"/>
                      <a:pt x="75" y="43"/>
                    </a:cubicBezTo>
                    <a:cubicBezTo>
                      <a:pt x="74" y="41"/>
                      <a:pt x="76" y="36"/>
                      <a:pt x="78" y="31"/>
                    </a:cubicBezTo>
                    <a:cubicBezTo>
                      <a:pt x="72" y="26"/>
                      <a:pt x="65" y="21"/>
                      <a:pt x="65" y="21"/>
                    </a:cubicBezTo>
                    <a:cubicBezTo>
                      <a:pt x="65" y="16"/>
                      <a:pt x="65" y="16"/>
                      <a:pt x="65" y="16"/>
                    </a:cubicBezTo>
                    <a:cubicBezTo>
                      <a:pt x="35" y="0"/>
                      <a:pt x="35" y="0"/>
                      <a:pt x="35" y="0"/>
                    </a:cubicBezTo>
                    <a:cubicBezTo>
                      <a:pt x="35" y="4"/>
                      <a:pt x="33" y="7"/>
                      <a:pt x="31" y="8"/>
                    </a:cubicBezTo>
                    <a:cubicBezTo>
                      <a:pt x="29" y="9"/>
                      <a:pt x="34" y="12"/>
                      <a:pt x="31" y="13"/>
                    </a:cubicBezTo>
                    <a:cubicBezTo>
                      <a:pt x="29" y="13"/>
                      <a:pt x="23" y="10"/>
                      <a:pt x="18" y="12"/>
                    </a:cubicBezTo>
                    <a:cubicBezTo>
                      <a:pt x="15" y="13"/>
                      <a:pt x="16" y="6"/>
                      <a:pt x="18" y="0"/>
                    </a:cubicBezTo>
                    <a:cubicBezTo>
                      <a:pt x="12" y="0"/>
                      <a:pt x="12" y="0"/>
                      <a:pt x="12" y="0"/>
                    </a:cubicBezTo>
                    <a:cubicBezTo>
                      <a:pt x="12" y="0"/>
                      <a:pt x="10" y="1"/>
                      <a:pt x="8" y="1"/>
                    </a:cubicBezTo>
                    <a:cubicBezTo>
                      <a:pt x="9" y="5"/>
                      <a:pt x="9" y="5"/>
                      <a:pt x="9" y="5"/>
                    </a:cubicBezTo>
                    <a:cubicBezTo>
                      <a:pt x="9" y="5"/>
                      <a:pt x="11" y="8"/>
                      <a:pt x="10" y="10"/>
                    </a:cubicBezTo>
                    <a:cubicBezTo>
                      <a:pt x="10" y="11"/>
                      <a:pt x="9" y="11"/>
                      <a:pt x="7" y="12"/>
                    </a:cubicBezTo>
                    <a:cubicBezTo>
                      <a:pt x="8" y="14"/>
                      <a:pt x="7" y="16"/>
                      <a:pt x="7" y="16"/>
                    </a:cubicBezTo>
                    <a:cubicBezTo>
                      <a:pt x="10" y="17"/>
                      <a:pt x="10" y="17"/>
                      <a:pt x="10" y="17"/>
                    </a:cubicBezTo>
                    <a:cubicBezTo>
                      <a:pt x="10" y="17"/>
                      <a:pt x="5" y="26"/>
                      <a:pt x="3" y="27"/>
                    </a:cubicBezTo>
                    <a:cubicBezTo>
                      <a:pt x="2" y="27"/>
                      <a:pt x="1" y="28"/>
                      <a:pt x="0" y="29"/>
                    </a:cubicBezTo>
                    <a:cubicBezTo>
                      <a:pt x="1" y="35"/>
                      <a:pt x="2" y="42"/>
                      <a:pt x="4" y="44"/>
                    </a:cubicBezTo>
                    <a:cubicBezTo>
                      <a:pt x="9" y="48"/>
                      <a:pt x="8" y="52"/>
                      <a:pt x="9" y="54"/>
                    </a:cubicBezTo>
                    <a:cubicBezTo>
                      <a:pt x="10" y="57"/>
                      <a:pt x="13" y="60"/>
                      <a:pt x="11" y="61"/>
                    </a:cubicBezTo>
                    <a:cubicBezTo>
                      <a:pt x="9" y="62"/>
                      <a:pt x="8" y="60"/>
                      <a:pt x="6" y="57"/>
                    </a:cubicBezTo>
                    <a:cubicBezTo>
                      <a:pt x="6" y="58"/>
                      <a:pt x="6" y="58"/>
                      <a:pt x="6" y="59"/>
                    </a:cubicBezTo>
                    <a:cubicBezTo>
                      <a:pt x="6" y="59"/>
                      <a:pt x="5" y="59"/>
                      <a:pt x="5" y="59"/>
                    </a:cubicBezTo>
                    <a:cubicBezTo>
                      <a:pt x="8" y="61"/>
                      <a:pt x="10" y="62"/>
                      <a:pt x="11" y="62"/>
                    </a:cubicBezTo>
                    <a:cubicBezTo>
                      <a:pt x="13" y="62"/>
                      <a:pt x="17" y="65"/>
                      <a:pt x="19" y="65"/>
                    </a:cubicBezTo>
                    <a:cubicBezTo>
                      <a:pt x="21" y="66"/>
                      <a:pt x="28" y="69"/>
                      <a:pt x="29" y="70"/>
                    </a:cubicBezTo>
                    <a:cubicBezTo>
                      <a:pt x="29" y="70"/>
                      <a:pt x="29" y="70"/>
                      <a:pt x="29" y="71"/>
                    </a:cubicBezTo>
                    <a:cubicBezTo>
                      <a:pt x="31" y="70"/>
                      <a:pt x="33" y="70"/>
                      <a:pt x="35" y="71"/>
                    </a:cubicBezTo>
                    <a:cubicBezTo>
                      <a:pt x="35" y="70"/>
                      <a:pt x="35" y="70"/>
                      <a:pt x="36" y="70"/>
                    </a:cubicBezTo>
                    <a:cubicBezTo>
                      <a:pt x="39" y="70"/>
                      <a:pt x="42" y="80"/>
                      <a:pt x="42" y="86"/>
                    </a:cubicBezTo>
                    <a:cubicBezTo>
                      <a:pt x="43" y="87"/>
                      <a:pt x="46" y="87"/>
                      <a:pt x="46" y="87"/>
                    </a:cubicBezTo>
                    <a:cubicBezTo>
                      <a:pt x="48" y="87"/>
                      <a:pt x="49" y="85"/>
                      <a:pt x="51" y="86"/>
                    </a:cubicBezTo>
                    <a:cubicBezTo>
                      <a:pt x="53" y="87"/>
                      <a:pt x="52" y="88"/>
                      <a:pt x="54" y="88"/>
                    </a:cubicBezTo>
                    <a:cubicBezTo>
                      <a:pt x="56" y="88"/>
                      <a:pt x="59" y="87"/>
                      <a:pt x="61" y="87"/>
                    </a:cubicBezTo>
                    <a:cubicBezTo>
                      <a:pt x="62" y="88"/>
                      <a:pt x="65" y="88"/>
                      <a:pt x="65" y="87"/>
                    </a:cubicBezTo>
                    <a:cubicBezTo>
                      <a:pt x="66" y="85"/>
                      <a:pt x="66" y="83"/>
                      <a:pt x="68" y="84"/>
                    </a:cubicBezTo>
                    <a:cubicBezTo>
                      <a:pt x="70" y="84"/>
                      <a:pt x="71" y="86"/>
                      <a:pt x="73" y="84"/>
                    </a:cubicBezTo>
                    <a:cubicBezTo>
                      <a:pt x="75" y="82"/>
                      <a:pt x="78" y="84"/>
                      <a:pt x="78" y="83"/>
                    </a:cubicBezTo>
                    <a:cubicBezTo>
                      <a:pt x="79" y="82"/>
                      <a:pt x="83" y="80"/>
                      <a:pt x="87" y="78"/>
                    </a:cubicBezTo>
                    <a:cubicBezTo>
                      <a:pt x="87" y="73"/>
                      <a:pt x="82" y="75"/>
                      <a:pt x="81" y="7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0" name="Freeform 169">
                <a:extLst>
                  <a:ext uri="{FF2B5EF4-FFF2-40B4-BE49-F238E27FC236}">
                    <a16:creationId xmlns:a16="http://schemas.microsoft.com/office/drawing/2014/main" id="{AB698F57-53FD-4C43-AF2D-7939C2EF4C1D}"/>
                  </a:ext>
                </a:extLst>
              </p:cNvPr>
              <p:cNvSpPr>
                <a:spLocks/>
              </p:cNvSpPr>
              <p:nvPr/>
            </p:nvSpPr>
            <p:spPr bwMode="auto">
              <a:xfrm>
                <a:off x="5515709" y="4266714"/>
                <a:ext cx="61482" cy="144293"/>
              </a:xfrm>
              <a:custGeom>
                <a:avLst/>
                <a:gdLst>
                  <a:gd name="T0" fmla="*/ 25 w 27"/>
                  <a:gd name="T1" fmla="*/ 41 h 63"/>
                  <a:gd name="T2" fmla="*/ 20 w 27"/>
                  <a:gd name="T3" fmla="*/ 36 h 63"/>
                  <a:gd name="T4" fmla="*/ 20 w 27"/>
                  <a:gd name="T5" fmla="*/ 38 h 63"/>
                  <a:gd name="T6" fmla="*/ 11 w 27"/>
                  <a:gd name="T7" fmla="*/ 25 h 63"/>
                  <a:gd name="T8" fmla="*/ 12 w 27"/>
                  <a:gd name="T9" fmla="*/ 11 h 63"/>
                  <a:gd name="T10" fmla="*/ 10 w 27"/>
                  <a:gd name="T11" fmla="*/ 1 h 63"/>
                  <a:gd name="T12" fmla="*/ 4 w 27"/>
                  <a:gd name="T13" fmla="*/ 1 h 63"/>
                  <a:gd name="T14" fmla="*/ 8 w 27"/>
                  <a:gd name="T15" fmla="*/ 8 h 63"/>
                  <a:gd name="T16" fmla="*/ 5 w 27"/>
                  <a:gd name="T17" fmla="*/ 10 h 63"/>
                  <a:gd name="T18" fmla="*/ 5 w 27"/>
                  <a:gd name="T19" fmla="*/ 23 h 63"/>
                  <a:gd name="T20" fmla="*/ 2 w 27"/>
                  <a:gd name="T21" fmla="*/ 25 h 63"/>
                  <a:gd name="T22" fmla="*/ 1 w 27"/>
                  <a:gd name="T23" fmla="*/ 33 h 63"/>
                  <a:gd name="T24" fmla="*/ 2 w 27"/>
                  <a:gd name="T25" fmla="*/ 37 h 63"/>
                  <a:gd name="T26" fmla="*/ 2 w 27"/>
                  <a:gd name="T27" fmla="*/ 37 h 63"/>
                  <a:gd name="T28" fmla="*/ 8 w 27"/>
                  <a:gd name="T29" fmla="*/ 40 h 63"/>
                  <a:gd name="T30" fmla="*/ 14 w 27"/>
                  <a:gd name="T31" fmla="*/ 41 h 63"/>
                  <a:gd name="T32" fmla="*/ 12 w 27"/>
                  <a:gd name="T33" fmla="*/ 52 h 63"/>
                  <a:gd name="T34" fmla="*/ 20 w 27"/>
                  <a:gd name="T35" fmla="*/ 62 h 63"/>
                  <a:gd name="T36" fmla="*/ 20 w 27"/>
                  <a:gd name="T37" fmla="*/ 54 h 63"/>
                  <a:gd name="T38" fmla="*/ 25 w 27"/>
                  <a:gd name="T39" fmla="*/ 49 h 63"/>
                  <a:gd name="T40" fmla="*/ 25 w 27"/>
                  <a:gd name="T4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63">
                    <a:moveTo>
                      <a:pt x="25" y="41"/>
                    </a:moveTo>
                    <a:cubicBezTo>
                      <a:pt x="24" y="40"/>
                      <a:pt x="22" y="38"/>
                      <a:pt x="20" y="36"/>
                    </a:cubicBezTo>
                    <a:cubicBezTo>
                      <a:pt x="20" y="37"/>
                      <a:pt x="20" y="37"/>
                      <a:pt x="20" y="38"/>
                    </a:cubicBezTo>
                    <a:cubicBezTo>
                      <a:pt x="17" y="41"/>
                      <a:pt x="12" y="31"/>
                      <a:pt x="11" y="25"/>
                    </a:cubicBezTo>
                    <a:cubicBezTo>
                      <a:pt x="10" y="19"/>
                      <a:pt x="14" y="17"/>
                      <a:pt x="12" y="11"/>
                    </a:cubicBezTo>
                    <a:cubicBezTo>
                      <a:pt x="10" y="6"/>
                      <a:pt x="8" y="2"/>
                      <a:pt x="10" y="1"/>
                    </a:cubicBezTo>
                    <a:cubicBezTo>
                      <a:pt x="8" y="0"/>
                      <a:pt x="6" y="0"/>
                      <a:pt x="4" y="1"/>
                    </a:cubicBezTo>
                    <a:cubicBezTo>
                      <a:pt x="6" y="3"/>
                      <a:pt x="8" y="7"/>
                      <a:pt x="8" y="8"/>
                    </a:cubicBezTo>
                    <a:cubicBezTo>
                      <a:pt x="8" y="10"/>
                      <a:pt x="6" y="8"/>
                      <a:pt x="5" y="10"/>
                    </a:cubicBezTo>
                    <a:cubicBezTo>
                      <a:pt x="4" y="12"/>
                      <a:pt x="3" y="22"/>
                      <a:pt x="5" y="23"/>
                    </a:cubicBezTo>
                    <a:cubicBezTo>
                      <a:pt x="7" y="25"/>
                      <a:pt x="2" y="24"/>
                      <a:pt x="2" y="25"/>
                    </a:cubicBezTo>
                    <a:cubicBezTo>
                      <a:pt x="2" y="27"/>
                      <a:pt x="1" y="33"/>
                      <a:pt x="1" y="33"/>
                    </a:cubicBezTo>
                    <a:cubicBezTo>
                      <a:pt x="0" y="33"/>
                      <a:pt x="1" y="35"/>
                      <a:pt x="2" y="37"/>
                    </a:cubicBezTo>
                    <a:cubicBezTo>
                      <a:pt x="2" y="37"/>
                      <a:pt x="2" y="37"/>
                      <a:pt x="2" y="37"/>
                    </a:cubicBezTo>
                    <a:cubicBezTo>
                      <a:pt x="3" y="37"/>
                      <a:pt x="6" y="41"/>
                      <a:pt x="8" y="40"/>
                    </a:cubicBezTo>
                    <a:cubicBezTo>
                      <a:pt x="9" y="40"/>
                      <a:pt x="13" y="38"/>
                      <a:pt x="14" y="41"/>
                    </a:cubicBezTo>
                    <a:cubicBezTo>
                      <a:pt x="15" y="45"/>
                      <a:pt x="12" y="50"/>
                      <a:pt x="12" y="52"/>
                    </a:cubicBezTo>
                    <a:cubicBezTo>
                      <a:pt x="13" y="53"/>
                      <a:pt x="19" y="63"/>
                      <a:pt x="20" y="62"/>
                    </a:cubicBezTo>
                    <a:cubicBezTo>
                      <a:pt x="20" y="60"/>
                      <a:pt x="18" y="56"/>
                      <a:pt x="20" y="54"/>
                    </a:cubicBezTo>
                    <a:cubicBezTo>
                      <a:pt x="23" y="52"/>
                      <a:pt x="25" y="55"/>
                      <a:pt x="25" y="49"/>
                    </a:cubicBezTo>
                    <a:cubicBezTo>
                      <a:pt x="25" y="43"/>
                      <a:pt x="27" y="44"/>
                      <a:pt x="25" y="4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1" name="Freeform 170">
                <a:extLst>
                  <a:ext uri="{FF2B5EF4-FFF2-40B4-BE49-F238E27FC236}">
                    <a16:creationId xmlns:a16="http://schemas.microsoft.com/office/drawing/2014/main" id="{2CCF4FAB-7585-4BCD-97CC-18DAACBAEC57}"/>
                  </a:ext>
                </a:extLst>
              </p:cNvPr>
              <p:cNvSpPr>
                <a:spLocks/>
              </p:cNvSpPr>
              <p:nvPr/>
            </p:nvSpPr>
            <p:spPr bwMode="auto">
              <a:xfrm>
                <a:off x="6174440" y="3276736"/>
                <a:ext cx="143039" cy="97869"/>
              </a:xfrm>
              <a:custGeom>
                <a:avLst/>
                <a:gdLst>
                  <a:gd name="T0" fmla="*/ 50 w 62"/>
                  <a:gd name="T1" fmla="*/ 34 h 42"/>
                  <a:gd name="T2" fmla="*/ 53 w 62"/>
                  <a:gd name="T3" fmla="*/ 36 h 42"/>
                  <a:gd name="T4" fmla="*/ 59 w 62"/>
                  <a:gd name="T5" fmla="*/ 38 h 42"/>
                  <a:gd name="T6" fmla="*/ 62 w 62"/>
                  <a:gd name="T7" fmla="*/ 38 h 42"/>
                  <a:gd name="T8" fmla="*/ 60 w 62"/>
                  <a:gd name="T9" fmla="*/ 27 h 42"/>
                  <a:gd name="T10" fmla="*/ 52 w 62"/>
                  <a:gd name="T11" fmla="*/ 22 h 42"/>
                  <a:gd name="T12" fmla="*/ 51 w 62"/>
                  <a:gd name="T13" fmla="*/ 15 h 42"/>
                  <a:gd name="T14" fmla="*/ 40 w 62"/>
                  <a:gd name="T15" fmla="*/ 16 h 42"/>
                  <a:gd name="T16" fmla="*/ 34 w 62"/>
                  <a:gd name="T17" fmla="*/ 14 h 42"/>
                  <a:gd name="T18" fmla="*/ 26 w 62"/>
                  <a:gd name="T19" fmla="*/ 14 h 42"/>
                  <a:gd name="T20" fmla="*/ 15 w 62"/>
                  <a:gd name="T21" fmla="*/ 13 h 42"/>
                  <a:gd name="T22" fmla="*/ 21 w 62"/>
                  <a:gd name="T23" fmla="*/ 8 h 42"/>
                  <a:gd name="T24" fmla="*/ 23 w 62"/>
                  <a:gd name="T25" fmla="*/ 8 h 42"/>
                  <a:gd name="T26" fmla="*/ 26 w 62"/>
                  <a:gd name="T27" fmla="*/ 2 h 42"/>
                  <a:gd name="T28" fmla="*/ 20 w 62"/>
                  <a:gd name="T29" fmla="*/ 3 h 42"/>
                  <a:gd name="T30" fmla="*/ 14 w 62"/>
                  <a:gd name="T31" fmla="*/ 4 h 42"/>
                  <a:gd name="T32" fmla="*/ 10 w 62"/>
                  <a:gd name="T33" fmla="*/ 9 h 42"/>
                  <a:gd name="T34" fmla="*/ 8 w 62"/>
                  <a:gd name="T35" fmla="*/ 13 h 42"/>
                  <a:gd name="T36" fmla="*/ 0 w 62"/>
                  <a:gd name="T37" fmla="*/ 16 h 42"/>
                  <a:gd name="T38" fmla="*/ 5 w 62"/>
                  <a:gd name="T39" fmla="*/ 22 h 42"/>
                  <a:gd name="T40" fmla="*/ 6 w 62"/>
                  <a:gd name="T41" fmla="*/ 29 h 42"/>
                  <a:gd name="T42" fmla="*/ 3 w 62"/>
                  <a:gd name="T43" fmla="*/ 38 h 42"/>
                  <a:gd name="T44" fmla="*/ 7 w 62"/>
                  <a:gd name="T45" fmla="*/ 38 h 42"/>
                  <a:gd name="T46" fmla="*/ 15 w 62"/>
                  <a:gd name="T47" fmla="*/ 36 h 42"/>
                  <a:gd name="T48" fmla="*/ 23 w 62"/>
                  <a:gd name="T49" fmla="*/ 32 h 42"/>
                  <a:gd name="T50" fmla="*/ 30 w 62"/>
                  <a:gd name="T51" fmla="*/ 25 h 42"/>
                  <a:gd name="T52" fmla="*/ 33 w 62"/>
                  <a:gd name="T53" fmla="*/ 32 h 42"/>
                  <a:gd name="T54" fmla="*/ 33 w 62"/>
                  <a:gd name="T55" fmla="*/ 41 h 42"/>
                  <a:gd name="T56" fmla="*/ 37 w 62"/>
                  <a:gd name="T57" fmla="*/ 41 h 42"/>
                  <a:gd name="T58" fmla="*/ 41 w 62"/>
                  <a:gd name="T59" fmla="*/ 40 h 42"/>
                  <a:gd name="T60" fmla="*/ 50 w 62"/>
                  <a:gd name="T6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42">
                    <a:moveTo>
                      <a:pt x="50" y="34"/>
                    </a:moveTo>
                    <a:cubicBezTo>
                      <a:pt x="52" y="35"/>
                      <a:pt x="52" y="37"/>
                      <a:pt x="53" y="36"/>
                    </a:cubicBezTo>
                    <a:cubicBezTo>
                      <a:pt x="55" y="36"/>
                      <a:pt x="58" y="37"/>
                      <a:pt x="59" y="38"/>
                    </a:cubicBezTo>
                    <a:cubicBezTo>
                      <a:pt x="60" y="38"/>
                      <a:pt x="62" y="38"/>
                      <a:pt x="62" y="38"/>
                    </a:cubicBezTo>
                    <a:cubicBezTo>
                      <a:pt x="62" y="38"/>
                      <a:pt x="60" y="29"/>
                      <a:pt x="60" y="27"/>
                    </a:cubicBezTo>
                    <a:cubicBezTo>
                      <a:pt x="60" y="24"/>
                      <a:pt x="52" y="22"/>
                      <a:pt x="52" y="22"/>
                    </a:cubicBezTo>
                    <a:cubicBezTo>
                      <a:pt x="51" y="15"/>
                      <a:pt x="51" y="15"/>
                      <a:pt x="51" y="15"/>
                    </a:cubicBezTo>
                    <a:cubicBezTo>
                      <a:pt x="51" y="15"/>
                      <a:pt x="42" y="16"/>
                      <a:pt x="40" y="16"/>
                    </a:cubicBezTo>
                    <a:cubicBezTo>
                      <a:pt x="39" y="15"/>
                      <a:pt x="35" y="16"/>
                      <a:pt x="34" y="14"/>
                    </a:cubicBezTo>
                    <a:cubicBezTo>
                      <a:pt x="32" y="12"/>
                      <a:pt x="29" y="16"/>
                      <a:pt x="26" y="14"/>
                    </a:cubicBezTo>
                    <a:cubicBezTo>
                      <a:pt x="23" y="12"/>
                      <a:pt x="15" y="15"/>
                      <a:pt x="15" y="13"/>
                    </a:cubicBezTo>
                    <a:cubicBezTo>
                      <a:pt x="15" y="11"/>
                      <a:pt x="18" y="8"/>
                      <a:pt x="21" y="8"/>
                    </a:cubicBezTo>
                    <a:cubicBezTo>
                      <a:pt x="21" y="8"/>
                      <a:pt x="22" y="8"/>
                      <a:pt x="23" y="8"/>
                    </a:cubicBezTo>
                    <a:cubicBezTo>
                      <a:pt x="24" y="7"/>
                      <a:pt x="26" y="3"/>
                      <a:pt x="26" y="2"/>
                    </a:cubicBezTo>
                    <a:cubicBezTo>
                      <a:pt x="25" y="0"/>
                      <a:pt x="22" y="1"/>
                      <a:pt x="20" y="3"/>
                    </a:cubicBezTo>
                    <a:cubicBezTo>
                      <a:pt x="19" y="4"/>
                      <a:pt x="15" y="2"/>
                      <a:pt x="14" y="4"/>
                    </a:cubicBezTo>
                    <a:cubicBezTo>
                      <a:pt x="14" y="6"/>
                      <a:pt x="13" y="9"/>
                      <a:pt x="10" y="9"/>
                    </a:cubicBezTo>
                    <a:cubicBezTo>
                      <a:pt x="8" y="9"/>
                      <a:pt x="10" y="12"/>
                      <a:pt x="8" y="13"/>
                    </a:cubicBezTo>
                    <a:cubicBezTo>
                      <a:pt x="6" y="14"/>
                      <a:pt x="1" y="14"/>
                      <a:pt x="0" y="16"/>
                    </a:cubicBezTo>
                    <a:cubicBezTo>
                      <a:pt x="0" y="18"/>
                      <a:pt x="6" y="20"/>
                      <a:pt x="5" y="22"/>
                    </a:cubicBezTo>
                    <a:cubicBezTo>
                      <a:pt x="5" y="25"/>
                      <a:pt x="8" y="28"/>
                      <a:pt x="6" y="29"/>
                    </a:cubicBezTo>
                    <a:cubicBezTo>
                      <a:pt x="4" y="31"/>
                      <a:pt x="3" y="33"/>
                      <a:pt x="3" y="38"/>
                    </a:cubicBezTo>
                    <a:cubicBezTo>
                      <a:pt x="4" y="39"/>
                      <a:pt x="6" y="40"/>
                      <a:pt x="7" y="38"/>
                    </a:cubicBezTo>
                    <a:cubicBezTo>
                      <a:pt x="8" y="36"/>
                      <a:pt x="15" y="38"/>
                      <a:pt x="15" y="36"/>
                    </a:cubicBezTo>
                    <a:cubicBezTo>
                      <a:pt x="15" y="34"/>
                      <a:pt x="23" y="34"/>
                      <a:pt x="23" y="32"/>
                    </a:cubicBezTo>
                    <a:cubicBezTo>
                      <a:pt x="23" y="30"/>
                      <a:pt x="27" y="25"/>
                      <a:pt x="30" y="25"/>
                    </a:cubicBezTo>
                    <a:cubicBezTo>
                      <a:pt x="33" y="25"/>
                      <a:pt x="30" y="30"/>
                      <a:pt x="33" y="32"/>
                    </a:cubicBezTo>
                    <a:cubicBezTo>
                      <a:pt x="36" y="33"/>
                      <a:pt x="31" y="39"/>
                      <a:pt x="33" y="41"/>
                    </a:cubicBezTo>
                    <a:cubicBezTo>
                      <a:pt x="34" y="42"/>
                      <a:pt x="35" y="42"/>
                      <a:pt x="37" y="41"/>
                    </a:cubicBezTo>
                    <a:cubicBezTo>
                      <a:pt x="38" y="41"/>
                      <a:pt x="40" y="40"/>
                      <a:pt x="41" y="40"/>
                    </a:cubicBezTo>
                    <a:cubicBezTo>
                      <a:pt x="45" y="37"/>
                      <a:pt x="49" y="33"/>
                      <a:pt x="50" y="3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2" name="Freeform 171">
                <a:extLst>
                  <a:ext uri="{FF2B5EF4-FFF2-40B4-BE49-F238E27FC236}">
                    <a16:creationId xmlns:a16="http://schemas.microsoft.com/office/drawing/2014/main" id="{02D6978D-AAB6-471A-8A6E-F84FF630CCDC}"/>
                  </a:ext>
                </a:extLst>
              </p:cNvPr>
              <p:cNvSpPr>
                <a:spLocks/>
              </p:cNvSpPr>
              <p:nvPr/>
            </p:nvSpPr>
            <p:spPr bwMode="auto">
              <a:xfrm>
                <a:off x="3456704" y="3601710"/>
                <a:ext cx="16311" cy="35132"/>
              </a:xfrm>
              <a:custGeom>
                <a:avLst/>
                <a:gdLst>
                  <a:gd name="T0" fmla="*/ 6 w 7"/>
                  <a:gd name="T1" fmla="*/ 14 h 15"/>
                  <a:gd name="T2" fmla="*/ 3 w 7"/>
                  <a:gd name="T3" fmla="*/ 11 h 15"/>
                  <a:gd name="T4" fmla="*/ 0 w 7"/>
                  <a:gd name="T5" fmla="*/ 6 h 15"/>
                  <a:gd name="T6" fmla="*/ 3 w 7"/>
                  <a:gd name="T7" fmla="*/ 3 h 15"/>
                  <a:gd name="T8" fmla="*/ 4 w 7"/>
                  <a:gd name="T9" fmla="*/ 9 h 15"/>
                  <a:gd name="T10" fmla="*/ 6 w 7"/>
                  <a:gd name="T11" fmla="*/ 14 h 15"/>
                </a:gdLst>
                <a:ahLst/>
                <a:cxnLst>
                  <a:cxn ang="0">
                    <a:pos x="T0" y="T1"/>
                  </a:cxn>
                  <a:cxn ang="0">
                    <a:pos x="T2" y="T3"/>
                  </a:cxn>
                  <a:cxn ang="0">
                    <a:pos x="T4" y="T5"/>
                  </a:cxn>
                  <a:cxn ang="0">
                    <a:pos x="T6" y="T7"/>
                  </a:cxn>
                  <a:cxn ang="0">
                    <a:pos x="T8" y="T9"/>
                  </a:cxn>
                  <a:cxn ang="0">
                    <a:pos x="T10" y="T11"/>
                  </a:cxn>
                </a:cxnLst>
                <a:rect l="0" t="0" r="r" b="b"/>
                <a:pathLst>
                  <a:path w="7" h="15">
                    <a:moveTo>
                      <a:pt x="6" y="14"/>
                    </a:moveTo>
                    <a:cubicBezTo>
                      <a:pt x="6" y="15"/>
                      <a:pt x="3" y="13"/>
                      <a:pt x="3" y="11"/>
                    </a:cubicBezTo>
                    <a:cubicBezTo>
                      <a:pt x="3" y="9"/>
                      <a:pt x="0" y="9"/>
                      <a:pt x="0" y="6"/>
                    </a:cubicBezTo>
                    <a:cubicBezTo>
                      <a:pt x="0" y="2"/>
                      <a:pt x="2" y="0"/>
                      <a:pt x="3" y="3"/>
                    </a:cubicBezTo>
                    <a:cubicBezTo>
                      <a:pt x="5" y="6"/>
                      <a:pt x="4" y="8"/>
                      <a:pt x="4" y="9"/>
                    </a:cubicBezTo>
                    <a:cubicBezTo>
                      <a:pt x="4" y="11"/>
                      <a:pt x="7" y="12"/>
                      <a:pt x="6"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3" name="Freeform 172">
                <a:extLst>
                  <a:ext uri="{FF2B5EF4-FFF2-40B4-BE49-F238E27FC236}">
                    <a16:creationId xmlns:a16="http://schemas.microsoft.com/office/drawing/2014/main" id="{86193277-677F-4446-96CA-D48A8FDF322D}"/>
                  </a:ext>
                </a:extLst>
              </p:cNvPr>
              <p:cNvSpPr>
                <a:spLocks/>
              </p:cNvSpPr>
              <p:nvPr/>
            </p:nvSpPr>
            <p:spPr bwMode="auto">
              <a:xfrm>
                <a:off x="3762857" y="3884023"/>
                <a:ext cx="23840" cy="17566"/>
              </a:xfrm>
              <a:custGeom>
                <a:avLst/>
                <a:gdLst>
                  <a:gd name="T0" fmla="*/ 2 w 10"/>
                  <a:gd name="T1" fmla="*/ 7 h 8"/>
                  <a:gd name="T2" fmla="*/ 2 w 10"/>
                  <a:gd name="T3" fmla="*/ 4 h 8"/>
                  <a:gd name="T4" fmla="*/ 7 w 10"/>
                  <a:gd name="T5" fmla="*/ 2 h 8"/>
                  <a:gd name="T6" fmla="*/ 8 w 10"/>
                  <a:gd name="T7" fmla="*/ 7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1" y="6"/>
                      <a:pt x="3" y="4"/>
                      <a:pt x="2" y="4"/>
                    </a:cubicBezTo>
                    <a:cubicBezTo>
                      <a:pt x="0" y="3"/>
                      <a:pt x="6" y="0"/>
                      <a:pt x="7" y="2"/>
                    </a:cubicBezTo>
                    <a:cubicBezTo>
                      <a:pt x="9" y="4"/>
                      <a:pt x="10" y="6"/>
                      <a:pt x="8" y="7"/>
                    </a:cubicBezTo>
                    <a:cubicBezTo>
                      <a:pt x="6" y="7"/>
                      <a:pt x="3" y="8"/>
                      <a:pt x="2"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4" name="Freeform 173">
                <a:extLst>
                  <a:ext uri="{FF2B5EF4-FFF2-40B4-BE49-F238E27FC236}">
                    <a16:creationId xmlns:a16="http://schemas.microsoft.com/office/drawing/2014/main" id="{C4C99B43-C7EC-4FEF-B897-41847B3A3171}"/>
                  </a:ext>
                </a:extLst>
              </p:cNvPr>
              <p:cNvSpPr>
                <a:spLocks/>
              </p:cNvSpPr>
              <p:nvPr/>
            </p:nvSpPr>
            <p:spPr bwMode="auto">
              <a:xfrm>
                <a:off x="5717720" y="3267953"/>
                <a:ext cx="62736" cy="52698"/>
              </a:xfrm>
              <a:custGeom>
                <a:avLst/>
                <a:gdLst>
                  <a:gd name="T0" fmla="*/ 25 w 27"/>
                  <a:gd name="T1" fmla="*/ 18 h 23"/>
                  <a:gd name="T2" fmla="*/ 20 w 27"/>
                  <a:gd name="T3" fmla="*/ 12 h 23"/>
                  <a:gd name="T4" fmla="*/ 17 w 27"/>
                  <a:gd name="T5" fmla="*/ 6 h 23"/>
                  <a:gd name="T6" fmla="*/ 15 w 27"/>
                  <a:gd name="T7" fmla="*/ 1 h 23"/>
                  <a:gd name="T8" fmla="*/ 8 w 27"/>
                  <a:gd name="T9" fmla="*/ 1 h 23"/>
                  <a:gd name="T10" fmla="*/ 0 w 27"/>
                  <a:gd name="T11" fmla="*/ 2 h 23"/>
                  <a:gd name="T12" fmla="*/ 2 w 27"/>
                  <a:gd name="T13" fmla="*/ 9 h 23"/>
                  <a:gd name="T14" fmla="*/ 8 w 27"/>
                  <a:gd name="T15" fmla="*/ 11 h 23"/>
                  <a:gd name="T16" fmla="*/ 9 w 27"/>
                  <a:gd name="T17" fmla="*/ 14 h 23"/>
                  <a:gd name="T18" fmla="*/ 10 w 27"/>
                  <a:gd name="T19" fmla="*/ 14 h 23"/>
                  <a:gd name="T20" fmla="*/ 12 w 27"/>
                  <a:gd name="T21" fmla="*/ 16 h 23"/>
                  <a:gd name="T22" fmla="*/ 16 w 27"/>
                  <a:gd name="T23" fmla="*/ 18 h 23"/>
                  <a:gd name="T24" fmla="*/ 20 w 27"/>
                  <a:gd name="T25" fmla="*/ 19 h 23"/>
                  <a:gd name="T26" fmla="*/ 22 w 27"/>
                  <a:gd name="T27" fmla="*/ 23 h 23"/>
                  <a:gd name="T28" fmla="*/ 27 w 27"/>
                  <a:gd name="T29" fmla="*/ 22 h 23"/>
                  <a:gd name="T30" fmla="*/ 25 w 27"/>
                  <a:gd name="T3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3">
                    <a:moveTo>
                      <a:pt x="25" y="18"/>
                    </a:moveTo>
                    <a:cubicBezTo>
                      <a:pt x="25" y="16"/>
                      <a:pt x="20" y="15"/>
                      <a:pt x="20" y="12"/>
                    </a:cubicBezTo>
                    <a:cubicBezTo>
                      <a:pt x="20" y="10"/>
                      <a:pt x="17" y="8"/>
                      <a:pt x="17" y="6"/>
                    </a:cubicBezTo>
                    <a:cubicBezTo>
                      <a:pt x="18" y="5"/>
                      <a:pt x="16" y="3"/>
                      <a:pt x="15" y="1"/>
                    </a:cubicBezTo>
                    <a:cubicBezTo>
                      <a:pt x="13" y="1"/>
                      <a:pt x="10" y="0"/>
                      <a:pt x="8" y="1"/>
                    </a:cubicBezTo>
                    <a:cubicBezTo>
                      <a:pt x="5" y="1"/>
                      <a:pt x="3" y="2"/>
                      <a:pt x="0" y="2"/>
                    </a:cubicBezTo>
                    <a:cubicBezTo>
                      <a:pt x="1" y="5"/>
                      <a:pt x="0" y="5"/>
                      <a:pt x="2" y="9"/>
                    </a:cubicBezTo>
                    <a:cubicBezTo>
                      <a:pt x="3" y="12"/>
                      <a:pt x="7" y="10"/>
                      <a:pt x="8" y="11"/>
                    </a:cubicBezTo>
                    <a:cubicBezTo>
                      <a:pt x="8" y="12"/>
                      <a:pt x="9" y="13"/>
                      <a:pt x="9" y="14"/>
                    </a:cubicBezTo>
                    <a:cubicBezTo>
                      <a:pt x="9" y="14"/>
                      <a:pt x="10" y="14"/>
                      <a:pt x="10" y="14"/>
                    </a:cubicBezTo>
                    <a:cubicBezTo>
                      <a:pt x="11" y="14"/>
                      <a:pt x="12" y="15"/>
                      <a:pt x="12" y="16"/>
                    </a:cubicBezTo>
                    <a:cubicBezTo>
                      <a:pt x="14" y="16"/>
                      <a:pt x="15" y="17"/>
                      <a:pt x="16" y="18"/>
                    </a:cubicBezTo>
                    <a:cubicBezTo>
                      <a:pt x="17" y="18"/>
                      <a:pt x="18" y="17"/>
                      <a:pt x="20" y="19"/>
                    </a:cubicBezTo>
                    <a:cubicBezTo>
                      <a:pt x="22" y="21"/>
                      <a:pt x="22" y="22"/>
                      <a:pt x="22" y="23"/>
                    </a:cubicBezTo>
                    <a:cubicBezTo>
                      <a:pt x="23" y="23"/>
                      <a:pt x="25" y="23"/>
                      <a:pt x="27" y="22"/>
                    </a:cubicBezTo>
                    <a:cubicBezTo>
                      <a:pt x="26" y="21"/>
                      <a:pt x="25" y="19"/>
                      <a:pt x="25" y="1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5" name="Freeform 174">
                <a:extLst>
                  <a:ext uri="{FF2B5EF4-FFF2-40B4-BE49-F238E27FC236}">
                    <a16:creationId xmlns:a16="http://schemas.microsoft.com/office/drawing/2014/main" id="{1932E29A-A6FF-4FB7-83A0-620551495854}"/>
                  </a:ext>
                </a:extLst>
              </p:cNvPr>
              <p:cNvSpPr>
                <a:spLocks noEditPoints="1"/>
              </p:cNvSpPr>
              <p:nvPr/>
            </p:nvSpPr>
            <p:spPr bwMode="auto">
              <a:xfrm>
                <a:off x="5745324" y="3256660"/>
                <a:ext cx="92850" cy="75284"/>
              </a:xfrm>
              <a:custGeom>
                <a:avLst/>
                <a:gdLst>
                  <a:gd name="T0" fmla="*/ 38 w 40"/>
                  <a:gd name="T1" fmla="*/ 11 h 33"/>
                  <a:gd name="T2" fmla="*/ 31 w 40"/>
                  <a:gd name="T3" fmla="*/ 2 h 33"/>
                  <a:gd name="T4" fmla="*/ 25 w 40"/>
                  <a:gd name="T5" fmla="*/ 5 h 33"/>
                  <a:gd name="T6" fmla="*/ 22 w 40"/>
                  <a:gd name="T7" fmla="*/ 5 h 33"/>
                  <a:gd name="T8" fmla="*/ 16 w 40"/>
                  <a:gd name="T9" fmla="*/ 1 h 33"/>
                  <a:gd name="T10" fmla="*/ 13 w 40"/>
                  <a:gd name="T11" fmla="*/ 0 h 33"/>
                  <a:gd name="T12" fmla="*/ 12 w 40"/>
                  <a:gd name="T13" fmla="*/ 3 h 33"/>
                  <a:gd name="T14" fmla="*/ 14 w 40"/>
                  <a:gd name="T15" fmla="*/ 7 h 33"/>
                  <a:gd name="T16" fmla="*/ 8 w 40"/>
                  <a:gd name="T17" fmla="*/ 6 h 33"/>
                  <a:gd name="T18" fmla="*/ 3 w 40"/>
                  <a:gd name="T19" fmla="*/ 4 h 33"/>
                  <a:gd name="T20" fmla="*/ 5 w 40"/>
                  <a:gd name="T21" fmla="*/ 11 h 33"/>
                  <a:gd name="T22" fmla="*/ 8 w 40"/>
                  <a:gd name="T23" fmla="*/ 17 h 33"/>
                  <a:gd name="T24" fmla="*/ 13 w 40"/>
                  <a:gd name="T25" fmla="*/ 23 h 33"/>
                  <a:gd name="T26" fmla="*/ 15 w 40"/>
                  <a:gd name="T27" fmla="*/ 27 h 33"/>
                  <a:gd name="T28" fmla="*/ 24 w 40"/>
                  <a:gd name="T29" fmla="*/ 21 h 33"/>
                  <a:gd name="T30" fmla="*/ 26 w 40"/>
                  <a:gd name="T31" fmla="*/ 29 h 33"/>
                  <a:gd name="T32" fmla="*/ 32 w 40"/>
                  <a:gd name="T33" fmla="*/ 33 h 33"/>
                  <a:gd name="T34" fmla="*/ 33 w 40"/>
                  <a:gd name="T35" fmla="*/ 28 h 33"/>
                  <a:gd name="T36" fmla="*/ 38 w 40"/>
                  <a:gd name="T37" fmla="*/ 11 h 33"/>
                  <a:gd name="T38" fmla="*/ 4 w 40"/>
                  <a:gd name="T39" fmla="*/ 23 h 33"/>
                  <a:gd name="T40" fmla="*/ 0 w 40"/>
                  <a:gd name="T41" fmla="*/ 21 h 33"/>
                  <a:gd name="T42" fmla="*/ 3 w 40"/>
                  <a:gd name="T43" fmla="*/ 25 h 33"/>
                  <a:gd name="T44" fmla="*/ 8 w 40"/>
                  <a:gd name="T45" fmla="*/ 28 h 33"/>
                  <a:gd name="T46" fmla="*/ 10 w 40"/>
                  <a:gd name="T47" fmla="*/ 28 h 33"/>
                  <a:gd name="T48" fmla="*/ 8 w 40"/>
                  <a:gd name="T49" fmla="*/ 24 h 33"/>
                  <a:gd name="T50" fmla="*/ 4 w 40"/>
                  <a:gd name="T51"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3">
                    <a:moveTo>
                      <a:pt x="38" y="11"/>
                    </a:moveTo>
                    <a:cubicBezTo>
                      <a:pt x="37" y="9"/>
                      <a:pt x="34" y="6"/>
                      <a:pt x="31" y="2"/>
                    </a:cubicBezTo>
                    <a:cubicBezTo>
                      <a:pt x="30" y="5"/>
                      <a:pt x="26" y="4"/>
                      <a:pt x="25" y="5"/>
                    </a:cubicBezTo>
                    <a:cubicBezTo>
                      <a:pt x="25" y="7"/>
                      <a:pt x="23" y="5"/>
                      <a:pt x="22" y="5"/>
                    </a:cubicBezTo>
                    <a:cubicBezTo>
                      <a:pt x="21" y="6"/>
                      <a:pt x="18" y="2"/>
                      <a:pt x="16" y="1"/>
                    </a:cubicBezTo>
                    <a:cubicBezTo>
                      <a:pt x="15" y="1"/>
                      <a:pt x="14" y="1"/>
                      <a:pt x="13" y="0"/>
                    </a:cubicBezTo>
                    <a:cubicBezTo>
                      <a:pt x="12" y="1"/>
                      <a:pt x="11" y="2"/>
                      <a:pt x="12" y="3"/>
                    </a:cubicBezTo>
                    <a:cubicBezTo>
                      <a:pt x="12" y="4"/>
                      <a:pt x="16" y="5"/>
                      <a:pt x="14" y="7"/>
                    </a:cubicBezTo>
                    <a:cubicBezTo>
                      <a:pt x="13" y="8"/>
                      <a:pt x="9" y="7"/>
                      <a:pt x="8" y="6"/>
                    </a:cubicBezTo>
                    <a:cubicBezTo>
                      <a:pt x="7" y="5"/>
                      <a:pt x="3" y="3"/>
                      <a:pt x="3" y="4"/>
                    </a:cubicBezTo>
                    <a:cubicBezTo>
                      <a:pt x="2" y="6"/>
                      <a:pt x="6" y="9"/>
                      <a:pt x="5" y="11"/>
                    </a:cubicBezTo>
                    <a:cubicBezTo>
                      <a:pt x="5" y="13"/>
                      <a:pt x="8" y="15"/>
                      <a:pt x="8" y="17"/>
                    </a:cubicBezTo>
                    <a:cubicBezTo>
                      <a:pt x="8" y="20"/>
                      <a:pt x="13" y="21"/>
                      <a:pt x="13" y="23"/>
                    </a:cubicBezTo>
                    <a:cubicBezTo>
                      <a:pt x="13" y="24"/>
                      <a:pt x="14" y="26"/>
                      <a:pt x="15" y="27"/>
                    </a:cubicBezTo>
                    <a:cubicBezTo>
                      <a:pt x="19" y="26"/>
                      <a:pt x="22" y="23"/>
                      <a:pt x="24" y="21"/>
                    </a:cubicBezTo>
                    <a:cubicBezTo>
                      <a:pt x="28" y="19"/>
                      <a:pt x="27" y="27"/>
                      <a:pt x="26" y="29"/>
                    </a:cubicBezTo>
                    <a:cubicBezTo>
                      <a:pt x="25" y="30"/>
                      <a:pt x="29" y="32"/>
                      <a:pt x="32" y="33"/>
                    </a:cubicBezTo>
                    <a:cubicBezTo>
                      <a:pt x="32" y="31"/>
                      <a:pt x="32" y="29"/>
                      <a:pt x="33" y="28"/>
                    </a:cubicBezTo>
                    <a:cubicBezTo>
                      <a:pt x="37" y="23"/>
                      <a:pt x="40" y="15"/>
                      <a:pt x="38" y="11"/>
                    </a:cubicBezTo>
                    <a:close/>
                    <a:moveTo>
                      <a:pt x="4" y="23"/>
                    </a:moveTo>
                    <a:cubicBezTo>
                      <a:pt x="3" y="22"/>
                      <a:pt x="2" y="21"/>
                      <a:pt x="0" y="21"/>
                    </a:cubicBezTo>
                    <a:cubicBezTo>
                      <a:pt x="1" y="22"/>
                      <a:pt x="1" y="24"/>
                      <a:pt x="3" y="25"/>
                    </a:cubicBezTo>
                    <a:cubicBezTo>
                      <a:pt x="6" y="27"/>
                      <a:pt x="1" y="27"/>
                      <a:pt x="8" y="28"/>
                    </a:cubicBezTo>
                    <a:cubicBezTo>
                      <a:pt x="9" y="28"/>
                      <a:pt x="9" y="28"/>
                      <a:pt x="10" y="28"/>
                    </a:cubicBezTo>
                    <a:cubicBezTo>
                      <a:pt x="10" y="27"/>
                      <a:pt x="10" y="26"/>
                      <a:pt x="8" y="24"/>
                    </a:cubicBezTo>
                    <a:cubicBezTo>
                      <a:pt x="6" y="22"/>
                      <a:pt x="5" y="23"/>
                      <a:pt x="4" y="2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6" name="Freeform 175">
                <a:extLst>
                  <a:ext uri="{FF2B5EF4-FFF2-40B4-BE49-F238E27FC236}">
                    <a16:creationId xmlns:a16="http://schemas.microsoft.com/office/drawing/2014/main" id="{7E2D7E3C-9B9A-40A9-AD95-BC30D97B6F84}"/>
                  </a:ext>
                </a:extLst>
              </p:cNvPr>
              <p:cNvSpPr>
                <a:spLocks/>
              </p:cNvSpPr>
              <p:nvPr/>
            </p:nvSpPr>
            <p:spPr bwMode="auto">
              <a:xfrm>
                <a:off x="6041439" y="3334453"/>
                <a:ext cx="264747" cy="189464"/>
              </a:xfrm>
              <a:custGeom>
                <a:avLst/>
                <a:gdLst>
                  <a:gd name="T0" fmla="*/ 111 w 115"/>
                  <a:gd name="T1" fmla="*/ 11 h 82"/>
                  <a:gd name="T2" fmla="*/ 108 w 115"/>
                  <a:gd name="T3" fmla="*/ 9 h 82"/>
                  <a:gd name="T4" fmla="*/ 99 w 115"/>
                  <a:gd name="T5" fmla="*/ 15 h 82"/>
                  <a:gd name="T6" fmla="*/ 95 w 115"/>
                  <a:gd name="T7" fmla="*/ 16 h 82"/>
                  <a:gd name="T8" fmla="*/ 91 w 115"/>
                  <a:gd name="T9" fmla="*/ 16 h 82"/>
                  <a:gd name="T10" fmla="*/ 91 w 115"/>
                  <a:gd name="T11" fmla="*/ 7 h 82"/>
                  <a:gd name="T12" fmla="*/ 88 w 115"/>
                  <a:gd name="T13" fmla="*/ 0 h 82"/>
                  <a:gd name="T14" fmla="*/ 81 w 115"/>
                  <a:gd name="T15" fmla="*/ 7 h 82"/>
                  <a:gd name="T16" fmla="*/ 73 w 115"/>
                  <a:gd name="T17" fmla="*/ 11 h 82"/>
                  <a:gd name="T18" fmla="*/ 65 w 115"/>
                  <a:gd name="T19" fmla="*/ 13 h 82"/>
                  <a:gd name="T20" fmla="*/ 58 w 115"/>
                  <a:gd name="T21" fmla="*/ 11 h 82"/>
                  <a:gd name="T22" fmla="*/ 51 w 115"/>
                  <a:gd name="T23" fmla="*/ 9 h 82"/>
                  <a:gd name="T24" fmla="*/ 44 w 115"/>
                  <a:gd name="T25" fmla="*/ 8 h 82"/>
                  <a:gd name="T26" fmla="*/ 38 w 115"/>
                  <a:gd name="T27" fmla="*/ 11 h 82"/>
                  <a:gd name="T28" fmla="*/ 33 w 115"/>
                  <a:gd name="T29" fmla="*/ 19 h 82"/>
                  <a:gd name="T30" fmla="*/ 22 w 115"/>
                  <a:gd name="T31" fmla="*/ 26 h 82"/>
                  <a:gd name="T32" fmla="*/ 15 w 115"/>
                  <a:gd name="T33" fmla="*/ 29 h 82"/>
                  <a:gd name="T34" fmla="*/ 9 w 115"/>
                  <a:gd name="T35" fmla="*/ 27 h 82"/>
                  <a:gd name="T36" fmla="*/ 6 w 115"/>
                  <a:gd name="T37" fmla="*/ 31 h 82"/>
                  <a:gd name="T38" fmla="*/ 2 w 115"/>
                  <a:gd name="T39" fmla="*/ 37 h 82"/>
                  <a:gd name="T40" fmla="*/ 1 w 115"/>
                  <a:gd name="T41" fmla="*/ 44 h 82"/>
                  <a:gd name="T42" fmla="*/ 1 w 115"/>
                  <a:gd name="T43" fmla="*/ 53 h 82"/>
                  <a:gd name="T44" fmla="*/ 3 w 115"/>
                  <a:gd name="T45" fmla="*/ 62 h 82"/>
                  <a:gd name="T46" fmla="*/ 11 w 115"/>
                  <a:gd name="T47" fmla="*/ 66 h 82"/>
                  <a:gd name="T48" fmla="*/ 2 w 115"/>
                  <a:gd name="T49" fmla="*/ 78 h 82"/>
                  <a:gd name="T50" fmla="*/ 4 w 115"/>
                  <a:gd name="T51" fmla="*/ 80 h 82"/>
                  <a:gd name="T52" fmla="*/ 16 w 115"/>
                  <a:gd name="T53" fmla="*/ 82 h 82"/>
                  <a:gd name="T54" fmla="*/ 49 w 115"/>
                  <a:gd name="T55" fmla="*/ 78 h 82"/>
                  <a:gd name="T56" fmla="*/ 48 w 115"/>
                  <a:gd name="T57" fmla="*/ 69 h 82"/>
                  <a:gd name="T58" fmla="*/ 54 w 115"/>
                  <a:gd name="T59" fmla="*/ 66 h 82"/>
                  <a:gd name="T60" fmla="*/ 60 w 115"/>
                  <a:gd name="T61" fmla="*/ 64 h 82"/>
                  <a:gd name="T62" fmla="*/ 68 w 115"/>
                  <a:gd name="T63" fmla="*/ 61 h 82"/>
                  <a:gd name="T64" fmla="*/ 72 w 115"/>
                  <a:gd name="T65" fmla="*/ 58 h 82"/>
                  <a:gd name="T66" fmla="*/ 75 w 115"/>
                  <a:gd name="T67" fmla="*/ 49 h 82"/>
                  <a:gd name="T68" fmla="*/ 80 w 115"/>
                  <a:gd name="T69" fmla="*/ 46 h 82"/>
                  <a:gd name="T70" fmla="*/ 78 w 115"/>
                  <a:gd name="T71" fmla="*/ 41 h 82"/>
                  <a:gd name="T72" fmla="*/ 87 w 115"/>
                  <a:gd name="T73" fmla="*/ 41 h 82"/>
                  <a:gd name="T74" fmla="*/ 87 w 115"/>
                  <a:gd name="T75" fmla="*/ 34 h 82"/>
                  <a:gd name="T76" fmla="*/ 91 w 115"/>
                  <a:gd name="T77" fmla="*/ 29 h 82"/>
                  <a:gd name="T78" fmla="*/ 90 w 115"/>
                  <a:gd name="T79" fmla="*/ 24 h 82"/>
                  <a:gd name="T80" fmla="*/ 91 w 115"/>
                  <a:gd name="T81" fmla="*/ 20 h 82"/>
                  <a:gd name="T82" fmla="*/ 92 w 115"/>
                  <a:gd name="T83" fmla="*/ 19 h 82"/>
                  <a:gd name="T84" fmla="*/ 96 w 115"/>
                  <a:gd name="T85" fmla="*/ 18 h 82"/>
                  <a:gd name="T86" fmla="*/ 107 w 115"/>
                  <a:gd name="T87" fmla="*/ 15 h 82"/>
                  <a:gd name="T88" fmla="*/ 115 w 115"/>
                  <a:gd name="T89" fmla="*/ 12 h 82"/>
                  <a:gd name="T90" fmla="*/ 111 w 115"/>
                  <a:gd name="T91" fmla="*/ 1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82">
                    <a:moveTo>
                      <a:pt x="111" y="11"/>
                    </a:moveTo>
                    <a:cubicBezTo>
                      <a:pt x="110" y="12"/>
                      <a:pt x="110" y="10"/>
                      <a:pt x="108" y="9"/>
                    </a:cubicBezTo>
                    <a:cubicBezTo>
                      <a:pt x="107" y="8"/>
                      <a:pt x="103" y="12"/>
                      <a:pt x="99" y="15"/>
                    </a:cubicBezTo>
                    <a:cubicBezTo>
                      <a:pt x="98" y="15"/>
                      <a:pt x="96" y="16"/>
                      <a:pt x="95" y="16"/>
                    </a:cubicBezTo>
                    <a:cubicBezTo>
                      <a:pt x="93" y="17"/>
                      <a:pt x="92" y="17"/>
                      <a:pt x="91" y="16"/>
                    </a:cubicBezTo>
                    <a:cubicBezTo>
                      <a:pt x="89" y="14"/>
                      <a:pt x="94" y="8"/>
                      <a:pt x="91" y="7"/>
                    </a:cubicBezTo>
                    <a:cubicBezTo>
                      <a:pt x="88" y="5"/>
                      <a:pt x="91" y="0"/>
                      <a:pt x="88" y="0"/>
                    </a:cubicBezTo>
                    <a:cubicBezTo>
                      <a:pt x="85" y="0"/>
                      <a:pt x="81" y="5"/>
                      <a:pt x="81" y="7"/>
                    </a:cubicBezTo>
                    <a:cubicBezTo>
                      <a:pt x="81" y="9"/>
                      <a:pt x="73" y="9"/>
                      <a:pt x="73" y="11"/>
                    </a:cubicBezTo>
                    <a:cubicBezTo>
                      <a:pt x="73" y="13"/>
                      <a:pt x="66" y="11"/>
                      <a:pt x="65" y="13"/>
                    </a:cubicBezTo>
                    <a:cubicBezTo>
                      <a:pt x="63" y="16"/>
                      <a:pt x="60" y="11"/>
                      <a:pt x="58" y="11"/>
                    </a:cubicBezTo>
                    <a:cubicBezTo>
                      <a:pt x="55" y="11"/>
                      <a:pt x="54" y="8"/>
                      <a:pt x="51" y="9"/>
                    </a:cubicBezTo>
                    <a:cubicBezTo>
                      <a:pt x="48" y="10"/>
                      <a:pt x="47" y="8"/>
                      <a:pt x="44" y="8"/>
                    </a:cubicBezTo>
                    <a:cubicBezTo>
                      <a:pt x="42" y="7"/>
                      <a:pt x="41" y="12"/>
                      <a:pt x="38" y="11"/>
                    </a:cubicBezTo>
                    <a:cubicBezTo>
                      <a:pt x="35" y="11"/>
                      <a:pt x="34" y="16"/>
                      <a:pt x="33" y="19"/>
                    </a:cubicBezTo>
                    <a:cubicBezTo>
                      <a:pt x="32" y="23"/>
                      <a:pt x="21" y="23"/>
                      <a:pt x="22" y="26"/>
                    </a:cubicBezTo>
                    <a:cubicBezTo>
                      <a:pt x="22" y="30"/>
                      <a:pt x="15" y="31"/>
                      <a:pt x="15" y="29"/>
                    </a:cubicBezTo>
                    <a:cubicBezTo>
                      <a:pt x="14" y="26"/>
                      <a:pt x="10" y="28"/>
                      <a:pt x="9" y="27"/>
                    </a:cubicBezTo>
                    <a:cubicBezTo>
                      <a:pt x="8" y="26"/>
                      <a:pt x="5" y="28"/>
                      <a:pt x="6" y="31"/>
                    </a:cubicBezTo>
                    <a:cubicBezTo>
                      <a:pt x="6" y="34"/>
                      <a:pt x="3" y="36"/>
                      <a:pt x="2" y="37"/>
                    </a:cubicBezTo>
                    <a:cubicBezTo>
                      <a:pt x="2" y="38"/>
                      <a:pt x="0" y="42"/>
                      <a:pt x="1" y="44"/>
                    </a:cubicBezTo>
                    <a:cubicBezTo>
                      <a:pt x="3" y="46"/>
                      <a:pt x="0" y="49"/>
                      <a:pt x="1" y="53"/>
                    </a:cubicBezTo>
                    <a:cubicBezTo>
                      <a:pt x="3" y="56"/>
                      <a:pt x="2" y="61"/>
                      <a:pt x="3" y="62"/>
                    </a:cubicBezTo>
                    <a:cubicBezTo>
                      <a:pt x="3" y="63"/>
                      <a:pt x="9" y="63"/>
                      <a:pt x="11" y="66"/>
                    </a:cubicBezTo>
                    <a:cubicBezTo>
                      <a:pt x="12" y="70"/>
                      <a:pt x="3" y="76"/>
                      <a:pt x="2" y="78"/>
                    </a:cubicBezTo>
                    <a:cubicBezTo>
                      <a:pt x="2" y="78"/>
                      <a:pt x="3" y="79"/>
                      <a:pt x="4" y="80"/>
                    </a:cubicBezTo>
                    <a:cubicBezTo>
                      <a:pt x="8" y="80"/>
                      <a:pt x="12" y="81"/>
                      <a:pt x="16" y="82"/>
                    </a:cubicBezTo>
                    <a:cubicBezTo>
                      <a:pt x="22" y="82"/>
                      <a:pt x="48" y="78"/>
                      <a:pt x="49" y="78"/>
                    </a:cubicBezTo>
                    <a:cubicBezTo>
                      <a:pt x="49" y="77"/>
                      <a:pt x="48" y="71"/>
                      <a:pt x="48" y="69"/>
                    </a:cubicBezTo>
                    <a:cubicBezTo>
                      <a:pt x="48" y="68"/>
                      <a:pt x="52" y="65"/>
                      <a:pt x="54" y="66"/>
                    </a:cubicBezTo>
                    <a:cubicBezTo>
                      <a:pt x="57" y="66"/>
                      <a:pt x="60" y="66"/>
                      <a:pt x="60" y="64"/>
                    </a:cubicBezTo>
                    <a:cubicBezTo>
                      <a:pt x="60" y="62"/>
                      <a:pt x="68" y="59"/>
                      <a:pt x="68" y="61"/>
                    </a:cubicBezTo>
                    <a:cubicBezTo>
                      <a:pt x="69" y="63"/>
                      <a:pt x="72" y="63"/>
                      <a:pt x="72" y="58"/>
                    </a:cubicBezTo>
                    <a:cubicBezTo>
                      <a:pt x="73" y="53"/>
                      <a:pt x="72" y="49"/>
                      <a:pt x="75" y="49"/>
                    </a:cubicBezTo>
                    <a:cubicBezTo>
                      <a:pt x="78" y="49"/>
                      <a:pt x="81" y="47"/>
                      <a:pt x="80" y="46"/>
                    </a:cubicBezTo>
                    <a:cubicBezTo>
                      <a:pt x="80" y="44"/>
                      <a:pt x="77" y="42"/>
                      <a:pt x="78" y="41"/>
                    </a:cubicBezTo>
                    <a:cubicBezTo>
                      <a:pt x="79" y="40"/>
                      <a:pt x="86" y="43"/>
                      <a:pt x="87" y="41"/>
                    </a:cubicBezTo>
                    <a:cubicBezTo>
                      <a:pt x="88" y="39"/>
                      <a:pt x="86" y="36"/>
                      <a:pt x="87" y="34"/>
                    </a:cubicBezTo>
                    <a:cubicBezTo>
                      <a:pt x="89" y="33"/>
                      <a:pt x="92" y="31"/>
                      <a:pt x="91" y="29"/>
                    </a:cubicBezTo>
                    <a:cubicBezTo>
                      <a:pt x="91" y="27"/>
                      <a:pt x="92" y="26"/>
                      <a:pt x="90" y="24"/>
                    </a:cubicBezTo>
                    <a:cubicBezTo>
                      <a:pt x="88" y="22"/>
                      <a:pt x="89" y="20"/>
                      <a:pt x="91" y="20"/>
                    </a:cubicBezTo>
                    <a:cubicBezTo>
                      <a:pt x="91" y="20"/>
                      <a:pt x="92" y="20"/>
                      <a:pt x="92" y="19"/>
                    </a:cubicBezTo>
                    <a:cubicBezTo>
                      <a:pt x="94" y="19"/>
                      <a:pt x="95" y="19"/>
                      <a:pt x="96" y="18"/>
                    </a:cubicBezTo>
                    <a:cubicBezTo>
                      <a:pt x="99" y="16"/>
                      <a:pt x="105" y="14"/>
                      <a:pt x="107" y="15"/>
                    </a:cubicBezTo>
                    <a:cubicBezTo>
                      <a:pt x="109" y="15"/>
                      <a:pt x="113" y="15"/>
                      <a:pt x="115" y="12"/>
                    </a:cubicBezTo>
                    <a:cubicBezTo>
                      <a:pt x="114" y="12"/>
                      <a:pt x="112" y="11"/>
                      <a:pt x="111"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7" name="Freeform 176">
                <a:extLst>
                  <a:ext uri="{FF2B5EF4-FFF2-40B4-BE49-F238E27FC236}">
                    <a16:creationId xmlns:a16="http://schemas.microsoft.com/office/drawing/2014/main" id="{0A3ED0E5-D9EC-429A-B49D-31EB217063A3}"/>
                  </a:ext>
                </a:extLst>
              </p:cNvPr>
              <p:cNvSpPr>
                <a:spLocks/>
              </p:cNvSpPr>
              <p:nvPr/>
            </p:nvSpPr>
            <p:spPr bwMode="auto">
              <a:xfrm>
                <a:off x="6050223" y="3362057"/>
                <a:ext cx="306153" cy="277294"/>
              </a:xfrm>
              <a:custGeom>
                <a:avLst/>
                <a:gdLst>
                  <a:gd name="T0" fmla="*/ 123 w 133"/>
                  <a:gd name="T1" fmla="*/ 7 h 120"/>
                  <a:gd name="T2" fmla="*/ 113 w 133"/>
                  <a:gd name="T3" fmla="*/ 1 h 120"/>
                  <a:gd name="T4" fmla="*/ 103 w 133"/>
                  <a:gd name="T5" fmla="*/ 3 h 120"/>
                  <a:gd name="T6" fmla="*/ 88 w 133"/>
                  <a:gd name="T7" fmla="*/ 7 h 120"/>
                  <a:gd name="T8" fmla="*/ 86 w 133"/>
                  <a:gd name="T9" fmla="*/ 12 h 120"/>
                  <a:gd name="T10" fmla="*/ 83 w 133"/>
                  <a:gd name="T11" fmla="*/ 22 h 120"/>
                  <a:gd name="T12" fmla="*/ 74 w 133"/>
                  <a:gd name="T13" fmla="*/ 29 h 120"/>
                  <a:gd name="T14" fmla="*/ 71 w 133"/>
                  <a:gd name="T15" fmla="*/ 37 h 120"/>
                  <a:gd name="T16" fmla="*/ 64 w 133"/>
                  <a:gd name="T17" fmla="*/ 49 h 120"/>
                  <a:gd name="T18" fmla="*/ 50 w 133"/>
                  <a:gd name="T19" fmla="*/ 54 h 120"/>
                  <a:gd name="T20" fmla="*/ 45 w 133"/>
                  <a:gd name="T21" fmla="*/ 66 h 120"/>
                  <a:gd name="T22" fmla="*/ 0 w 133"/>
                  <a:gd name="T23" fmla="*/ 68 h 120"/>
                  <a:gd name="T24" fmla="*/ 12 w 133"/>
                  <a:gd name="T25" fmla="*/ 79 h 120"/>
                  <a:gd name="T26" fmla="*/ 18 w 133"/>
                  <a:gd name="T27" fmla="*/ 94 h 120"/>
                  <a:gd name="T28" fmla="*/ 5 w 133"/>
                  <a:gd name="T29" fmla="*/ 105 h 120"/>
                  <a:gd name="T30" fmla="*/ 21 w 133"/>
                  <a:gd name="T31" fmla="*/ 106 h 120"/>
                  <a:gd name="T32" fmla="*/ 40 w 133"/>
                  <a:gd name="T33" fmla="*/ 105 h 120"/>
                  <a:gd name="T34" fmla="*/ 50 w 133"/>
                  <a:gd name="T35" fmla="*/ 111 h 120"/>
                  <a:gd name="T36" fmla="*/ 59 w 133"/>
                  <a:gd name="T37" fmla="*/ 120 h 120"/>
                  <a:gd name="T38" fmla="*/ 60 w 133"/>
                  <a:gd name="T39" fmla="*/ 120 h 120"/>
                  <a:gd name="T40" fmla="*/ 75 w 133"/>
                  <a:gd name="T41" fmla="*/ 114 h 120"/>
                  <a:gd name="T42" fmla="*/ 78 w 133"/>
                  <a:gd name="T43" fmla="*/ 106 h 120"/>
                  <a:gd name="T44" fmla="*/ 70 w 133"/>
                  <a:gd name="T45" fmla="*/ 92 h 120"/>
                  <a:gd name="T46" fmla="*/ 82 w 133"/>
                  <a:gd name="T47" fmla="*/ 85 h 120"/>
                  <a:gd name="T48" fmla="*/ 92 w 133"/>
                  <a:gd name="T49" fmla="*/ 78 h 120"/>
                  <a:gd name="T50" fmla="*/ 102 w 133"/>
                  <a:gd name="T51" fmla="*/ 66 h 120"/>
                  <a:gd name="T52" fmla="*/ 110 w 133"/>
                  <a:gd name="T53" fmla="*/ 57 h 120"/>
                  <a:gd name="T54" fmla="*/ 116 w 133"/>
                  <a:gd name="T55" fmla="*/ 45 h 120"/>
                  <a:gd name="T56" fmla="*/ 107 w 133"/>
                  <a:gd name="T57" fmla="*/ 34 h 120"/>
                  <a:gd name="T58" fmla="*/ 110 w 133"/>
                  <a:gd name="T59" fmla="*/ 22 h 120"/>
                  <a:gd name="T60" fmla="*/ 130 w 133"/>
                  <a:gd name="T61" fmla="*/ 21 h 120"/>
                  <a:gd name="T62" fmla="*/ 127 w 133"/>
                  <a:gd name="T6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120">
                    <a:moveTo>
                      <a:pt x="127" y="13"/>
                    </a:moveTo>
                    <a:cubicBezTo>
                      <a:pt x="123" y="11"/>
                      <a:pt x="123" y="8"/>
                      <a:pt x="123" y="7"/>
                    </a:cubicBezTo>
                    <a:cubicBezTo>
                      <a:pt x="123" y="6"/>
                      <a:pt x="118" y="3"/>
                      <a:pt x="115" y="1"/>
                    </a:cubicBezTo>
                    <a:cubicBezTo>
                      <a:pt x="115" y="1"/>
                      <a:pt x="114" y="1"/>
                      <a:pt x="113" y="1"/>
                    </a:cubicBezTo>
                    <a:cubicBezTo>
                      <a:pt x="113" y="1"/>
                      <a:pt x="112" y="1"/>
                      <a:pt x="111" y="0"/>
                    </a:cubicBezTo>
                    <a:cubicBezTo>
                      <a:pt x="109" y="3"/>
                      <a:pt x="105" y="3"/>
                      <a:pt x="103" y="3"/>
                    </a:cubicBezTo>
                    <a:cubicBezTo>
                      <a:pt x="101" y="2"/>
                      <a:pt x="95" y="4"/>
                      <a:pt x="92" y="6"/>
                    </a:cubicBezTo>
                    <a:cubicBezTo>
                      <a:pt x="91" y="7"/>
                      <a:pt x="90" y="7"/>
                      <a:pt x="88" y="7"/>
                    </a:cubicBezTo>
                    <a:cubicBezTo>
                      <a:pt x="88" y="8"/>
                      <a:pt x="87" y="8"/>
                      <a:pt x="87" y="8"/>
                    </a:cubicBezTo>
                    <a:cubicBezTo>
                      <a:pt x="85" y="8"/>
                      <a:pt x="84" y="10"/>
                      <a:pt x="86" y="12"/>
                    </a:cubicBezTo>
                    <a:cubicBezTo>
                      <a:pt x="88" y="14"/>
                      <a:pt x="87" y="15"/>
                      <a:pt x="87" y="17"/>
                    </a:cubicBezTo>
                    <a:cubicBezTo>
                      <a:pt x="88" y="19"/>
                      <a:pt x="85" y="21"/>
                      <a:pt x="83" y="22"/>
                    </a:cubicBezTo>
                    <a:cubicBezTo>
                      <a:pt x="82" y="24"/>
                      <a:pt x="84" y="27"/>
                      <a:pt x="83" y="29"/>
                    </a:cubicBezTo>
                    <a:cubicBezTo>
                      <a:pt x="82" y="31"/>
                      <a:pt x="75" y="28"/>
                      <a:pt x="74" y="29"/>
                    </a:cubicBezTo>
                    <a:cubicBezTo>
                      <a:pt x="73" y="30"/>
                      <a:pt x="76" y="32"/>
                      <a:pt x="76" y="34"/>
                    </a:cubicBezTo>
                    <a:cubicBezTo>
                      <a:pt x="77" y="35"/>
                      <a:pt x="74" y="37"/>
                      <a:pt x="71" y="37"/>
                    </a:cubicBezTo>
                    <a:cubicBezTo>
                      <a:pt x="68" y="37"/>
                      <a:pt x="69" y="41"/>
                      <a:pt x="68" y="46"/>
                    </a:cubicBezTo>
                    <a:cubicBezTo>
                      <a:pt x="68" y="51"/>
                      <a:pt x="65" y="51"/>
                      <a:pt x="64" y="49"/>
                    </a:cubicBezTo>
                    <a:cubicBezTo>
                      <a:pt x="64" y="47"/>
                      <a:pt x="56" y="50"/>
                      <a:pt x="56" y="52"/>
                    </a:cubicBezTo>
                    <a:cubicBezTo>
                      <a:pt x="56" y="54"/>
                      <a:pt x="53" y="54"/>
                      <a:pt x="50" y="54"/>
                    </a:cubicBezTo>
                    <a:cubicBezTo>
                      <a:pt x="48" y="53"/>
                      <a:pt x="44" y="56"/>
                      <a:pt x="44" y="57"/>
                    </a:cubicBezTo>
                    <a:cubicBezTo>
                      <a:pt x="44" y="59"/>
                      <a:pt x="45" y="65"/>
                      <a:pt x="45" y="66"/>
                    </a:cubicBezTo>
                    <a:cubicBezTo>
                      <a:pt x="44" y="66"/>
                      <a:pt x="18" y="70"/>
                      <a:pt x="12" y="70"/>
                    </a:cubicBezTo>
                    <a:cubicBezTo>
                      <a:pt x="8" y="69"/>
                      <a:pt x="4" y="68"/>
                      <a:pt x="0" y="68"/>
                    </a:cubicBezTo>
                    <a:cubicBezTo>
                      <a:pt x="1" y="70"/>
                      <a:pt x="3" y="71"/>
                      <a:pt x="4" y="73"/>
                    </a:cubicBezTo>
                    <a:cubicBezTo>
                      <a:pt x="5" y="75"/>
                      <a:pt x="8" y="78"/>
                      <a:pt x="12" y="79"/>
                    </a:cubicBezTo>
                    <a:cubicBezTo>
                      <a:pt x="16" y="81"/>
                      <a:pt x="14" y="88"/>
                      <a:pt x="16" y="88"/>
                    </a:cubicBezTo>
                    <a:cubicBezTo>
                      <a:pt x="18" y="89"/>
                      <a:pt x="20" y="94"/>
                      <a:pt x="18" y="94"/>
                    </a:cubicBezTo>
                    <a:cubicBezTo>
                      <a:pt x="15" y="95"/>
                      <a:pt x="13" y="95"/>
                      <a:pt x="10" y="97"/>
                    </a:cubicBezTo>
                    <a:cubicBezTo>
                      <a:pt x="8" y="98"/>
                      <a:pt x="5" y="101"/>
                      <a:pt x="5" y="105"/>
                    </a:cubicBezTo>
                    <a:cubicBezTo>
                      <a:pt x="5" y="105"/>
                      <a:pt x="6" y="106"/>
                      <a:pt x="6" y="107"/>
                    </a:cubicBezTo>
                    <a:cubicBezTo>
                      <a:pt x="12" y="107"/>
                      <a:pt x="20" y="107"/>
                      <a:pt x="21" y="106"/>
                    </a:cubicBezTo>
                    <a:cubicBezTo>
                      <a:pt x="22" y="104"/>
                      <a:pt x="25" y="104"/>
                      <a:pt x="27" y="105"/>
                    </a:cubicBezTo>
                    <a:cubicBezTo>
                      <a:pt x="29" y="106"/>
                      <a:pt x="37" y="107"/>
                      <a:pt x="40" y="105"/>
                    </a:cubicBezTo>
                    <a:cubicBezTo>
                      <a:pt x="44" y="103"/>
                      <a:pt x="46" y="105"/>
                      <a:pt x="46" y="107"/>
                    </a:cubicBezTo>
                    <a:cubicBezTo>
                      <a:pt x="46" y="109"/>
                      <a:pt x="48" y="109"/>
                      <a:pt x="50" y="111"/>
                    </a:cubicBezTo>
                    <a:cubicBezTo>
                      <a:pt x="52" y="113"/>
                      <a:pt x="50" y="115"/>
                      <a:pt x="52" y="117"/>
                    </a:cubicBezTo>
                    <a:cubicBezTo>
                      <a:pt x="53" y="118"/>
                      <a:pt x="55" y="118"/>
                      <a:pt x="59" y="120"/>
                    </a:cubicBezTo>
                    <a:cubicBezTo>
                      <a:pt x="59" y="120"/>
                      <a:pt x="59" y="120"/>
                      <a:pt x="60" y="120"/>
                    </a:cubicBezTo>
                    <a:cubicBezTo>
                      <a:pt x="60" y="120"/>
                      <a:pt x="60" y="120"/>
                      <a:pt x="60" y="120"/>
                    </a:cubicBezTo>
                    <a:cubicBezTo>
                      <a:pt x="62" y="118"/>
                      <a:pt x="63" y="114"/>
                      <a:pt x="68" y="115"/>
                    </a:cubicBezTo>
                    <a:cubicBezTo>
                      <a:pt x="73" y="116"/>
                      <a:pt x="72" y="114"/>
                      <a:pt x="75" y="114"/>
                    </a:cubicBezTo>
                    <a:cubicBezTo>
                      <a:pt x="78" y="115"/>
                      <a:pt x="80" y="115"/>
                      <a:pt x="81" y="113"/>
                    </a:cubicBezTo>
                    <a:cubicBezTo>
                      <a:pt x="83" y="111"/>
                      <a:pt x="80" y="107"/>
                      <a:pt x="78" y="106"/>
                    </a:cubicBezTo>
                    <a:cubicBezTo>
                      <a:pt x="77" y="104"/>
                      <a:pt x="75" y="100"/>
                      <a:pt x="75" y="97"/>
                    </a:cubicBezTo>
                    <a:cubicBezTo>
                      <a:pt x="75" y="94"/>
                      <a:pt x="70" y="94"/>
                      <a:pt x="70" y="92"/>
                    </a:cubicBezTo>
                    <a:cubicBezTo>
                      <a:pt x="70" y="89"/>
                      <a:pt x="75" y="85"/>
                      <a:pt x="76" y="84"/>
                    </a:cubicBezTo>
                    <a:cubicBezTo>
                      <a:pt x="77" y="83"/>
                      <a:pt x="81" y="86"/>
                      <a:pt x="82" y="85"/>
                    </a:cubicBezTo>
                    <a:cubicBezTo>
                      <a:pt x="83" y="83"/>
                      <a:pt x="86" y="84"/>
                      <a:pt x="87" y="84"/>
                    </a:cubicBezTo>
                    <a:cubicBezTo>
                      <a:pt x="89" y="85"/>
                      <a:pt x="91" y="81"/>
                      <a:pt x="92" y="78"/>
                    </a:cubicBezTo>
                    <a:cubicBezTo>
                      <a:pt x="92" y="75"/>
                      <a:pt x="97" y="75"/>
                      <a:pt x="98" y="74"/>
                    </a:cubicBezTo>
                    <a:cubicBezTo>
                      <a:pt x="99" y="73"/>
                      <a:pt x="101" y="67"/>
                      <a:pt x="102" y="66"/>
                    </a:cubicBezTo>
                    <a:cubicBezTo>
                      <a:pt x="102" y="64"/>
                      <a:pt x="106" y="65"/>
                      <a:pt x="106" y="62"/>
                    </a:cubicBezTo>
                    <a:cubicBezTo>
                      <a:pt x="106" y="58"/>
                      <a:pt x="108" y="58"/>
                      <a:pt x="110" y="57"/>
                    </a:cubicBezTo>
                    <a:cubicBezTo>
                      <a:pt x="112" y="57"/>
                      <a:pt x="111" y="54"/>
                      <a:pt x="112" y="51"/>
                    </a:cubicBezTo>
                    <a:cubicBezTo>
                      <a:pt x="112" y="49"/>
                      <a:pt x="113" y="46"/>
                      <a:pt x="116" y="45"/>
                    </a:cubicBezTo>
                    <a:cubicBezTo>
                      <a:pt x="118" y="45"/>
                      <a:pt x="115" y="41"/>
                      <a:pt x="112" y="42"/>
                    </a:cubicBezTo>
                    <a:cubicBezTo>
                      <a:pt x="109" y="42"/>
                      <a:pt x="107" y="34"/>
                      <a:pt x="107" y="34"/>
                    </a:cubicBezTo>
                    <a:cubicBezTo>
                      <a:pt x="107" y="34"/>
                      <a:pt x="108" y="27"/>
                      <a:pt x="106" y="26"/>
                    </a:cubicBezTo>
                    <a:cubicBezTo>
                      <a:pt x="104" y="26"/>
                      <a:pt x="107" y="22"/>
                      <a:pt x="110" y="22"/>
                    </a:cubicBezTo>
                    <a:cubicBezTo>
                      <a:pt x="114" y="22"/>
                      <a:pt x="120" y="26"/>
                      <a:pt x="122" y="24"/>
                    </a:cubicBezTo>
                    <a:cubicBezTo>
                      <a:pt x="124" y="23"/>
                      <a:pt x="129" y="22"/>
                      <a:pt x="130" y="21"/>
                    </a:cubicBezTo>
                    <a:cubicBezTo>
                      <a:pt x="131" y="21"/>
                      <a:pt x="132" y="18"/>
                      <a:pt x="133" y="16"/>
                    </a:cubicBezTo>
                    <a:cubicBezTo>
                      <a:pt x="132" y="15"/>
                      <a:pt x="129" y="14"/>
                      <a:pt x="127"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8" name="Freeform 177">
                <a:extLst>
                  <a:ext uri="{FF2B5EF4-FFF2-40B4-BE49-F238E27FC236}">
                    <a16:creationId xmlns:a16="http://schemas.microsoft.com/office/drawing/2014/main" id="{D27E5E0A-C44C-4B91-9E64-ACE2C1064AB7}"/>
                  </a:ext>
                </a:extLst>
              </p:cNvPr>
              <p:cNvSpPr>
                <a:spLocks noEditPoints="1"/>
              </p:cNvSpPr>
              <p:nvPr/>
            </p:nvSpPr>
            <p:spPr bwMode="auto">
              <a:xfrm>
                <a:off x="6663784" y="3980637"/>
                <a:ext cx="851959" cy="311172"/>
              </a:xfrm>
              <a:custGeom>
                <a:avLst/>
                <a:gdLst>
                  <a:gd name="T0" fmla="*/ 27 w 370"/>
                  <a:gd name="T1" fmla="*/ 57 h 135"/>
                  <a:gd name="T2" fmla="*/ 105 w 370"/>
                  <a:gd name="T3" fmla="*/ 72 h 135"/>
                  <a:gd name="T4" fmla="*/ 16 w 370"/>
                  <a:gd name="T5" fmla="*/ 37 h 135"/>
                  <a:gd name="T6" fmla="*/ 199 w 370"/>
                  <a:gd name="T7" fmla="*/ 95 h 135"/>
                  <a:gd name="T8" fmla="*/ 207 w 370"/>
                  <a:gd name="T9" fmla="*/ 76 h 135"/>
                  <a:gd name="T10" fmla="*/ 219 w 370"/>
                  <a:gd name="T11" fmla="*/ 79 h 135"/>
                  <a:gd name="T12" fmla="*/ 227 w 370"/>
                  <a:gd name="T13" fmla="*/ 54 h 135"/>
                  <a:gd name="T14" fmla="*/ 227 w 370"/>
                  <a:gd name="T15" fmla="*/ 45 h 135"/>
                  <a:gd name="T16" fmla="*/ 212 w 370"/>
                  <a:gd name="T17" fmla="*/ 38 h 135"/>
                  <a:gd name="T18" fmla="*/ 190 w 370"/>
                  <a:gd name="T19" fmla="*/ 69 h 135"/>
                  <a:gd name="T20" fmla="*/ 88 w 370"/>
                  <a:gd name="T21" fmla="*/ 75 h 135"/>
                  <a:gd name="T22" fmla="*/ 85 w 370"/>
                  <a:gd name="T23" fmla="*/ 62 h 135"/>
                  <a:gd name="T24" fmla="*/ 82 w 370"/>
                  <a:gd name="T25" fmla="*/ 68 h 135"/>
                  <a:gd name="T26" fmla="*/ 68 w 370"/>
                  <a:gd name="T27" fmla="*/ 51 h 135"/>
                  <a:gd name="T28" fmla="*/ 56 w 370"/>
                  <a:gd name="T29" fmla="*/ 36 h 135"/>
                  <a:gd name="T30" fmla="*/ 38 w 370"/>
                  <a:gd name="T31" fmla="*/ 24 h 135"/>
                  <a:gd name="T32" fmla="*/ 2 w 370"/>
                  <a:gd name="T33" fmla="*/ 3 h 135"/>
                  <a:gd name="T34" fmla="*/ 33 w 370"/>
                  <a:gd name="T35" fmla="*/ 46 h 135"/>
                  <a:gd name="T36" fmla="*/ 71 w 370"/>
                  <a:gd name="T37" fmla="*/ 91 h 135"/>
                  <a:gd name="T38" fmla="*/ 87 w 370"/>
                  <a:gd name="T39" fmla="*/ 84 h 135"/>
                  <a:gd name="T40" fmla="*/ 266 w 370"/>
                  <a:gd name="T41" fmla="*/ 37 h 135"/>
                  <a:gd name="T42" fmla="*/ 268 w 370"/>
                  <a:gd name="T43" fmla="*/ 46 h 135"/>
                  <a:gd name="T44" fmla="*/ 249 w 370"/>
                  <a:gd name="T45" fmla="*/ 75 h 135"/>
                  <a:gd name="T46" fmla="*/ 198 w 370"/>
                  <a:gd name="T47" fmla="*/ 119 h 135"/>
                  <a:gd name="T48" fmla="*/ 230 w 370"/>
                  <a:gd name="T49" fmla="*/ 115 h 135"/>
                  <a:gd name="T50" fmla="*/ 276 w 370"/>
                  <a:gd name="T51" fmla="*/ 76 h 135"/>
                  <a:gd name="T52" fmla="*/ 156 w 370"/>
                  <a:gd name="T53" fmla="*/ 113 h 135"/>
                  <a:gd name="T54" fmla="*/ 140 w 370"/>
                  <a:gd name="T55" fmla="*/ 105 h 135"/>
                  <a:gd name="T56" fmla="*/ 88 w 370"/>
                  <a:gd name="T57" fmla="*/ 98 h 135"/>
                  <a:gd name="T58" fmla="*/ 94 w 370"/>
                  <a:gd name="T59" fmla="*/ 109 h 135"/>
                  <a:gd name="T60" fmla="*/ 144 w 370"/>
                  <a:gd name="T61" fmla="*/ 117 h 135"/>
                  <a:gd name="T62" fmla="*/ 156 w 370"/>
                  <a:gd name="T63" fmla="*/ 113 h 135"/>
                  <a:gd name="T64" fmla="*/ 323 w 370"/>
                  <a:gd name="T65" fmla="*/ 76 h 135"/>
                  <a:gd name="T66" fmla="*/ 289 w 370"/>
                  <a:gd name="T67" fmla="*/ 59 h 135"/>
                  <a:gd name="T68" fmla="*/ 310 w 370"/>
                  <a:gd name="T69" fmla="*/ 67 h 135"/>
                  <a:gd name="T70" fmla="*/ 298 w 370"/>
                  <a:gd name="T71" fmla="*/ 72 h 135"/>
                  <a:gd name="T72" fmla="*/ 317 w 370"/>
                  <a:gd name="T73" fmla="*/ 81 h 135"/>
                  <a:gd name="T74" fmla="*/ 351 w 370"/>
                  <a:gd name="T75" fmla="*/ 102 h 135"/>
                  <a:gd name="T76" fmla="*/ 362 w 370"/>
                  <a:gd name="T77" fmla="*/ 115 h 135"/>
                  <a:gd name="T78" fmla="*/ 343 w 370"/>
                  <a:gd name="T79" fmla="*/ 61 h 135"/>
                  <a:gd name="T80" fmla="*/ 236 w 370"/>
                  <a:gd name="T81" fmla="*/ 125 h 135"/>
                  <a:gd name="T82" fmla="*/ 240 w 370"/>
                  <a:gd name="T83" fmla="*/ 127 h 135"/>
                  <a:gd name="T84" fmla="*/ 242 w 370"/>
                  <a:gd name="T85" fmla="*/ 124 h 135"/>
                  <a:gd name="T86" fmla="*/ 178 w 370"/>
                  <a:gd name="T87" fmla="*/ 48 h 135"/>
                  <a:gd name="T88" fmla="*/ 183 w 370"/>
                  <a:gd name="T89" fmla="*/ 28 h 135"/>
                  <a:gd name="T90" fmla="*/ 182 w 370"/>
                  <a:gd name="T91" fmla="*/ 14 h 135"/>
                  <a:gd name="T92" fmla="*/ 161 w 370"/>
                  <a:gd name="T93" fmla="*/ 25 h 135"/>
                  <a:gd name="T94" fmla="*/ 144 w 370"/>
                  <a:gd name="T95" fmla="*/ 36 h 135"/>
                  <a:gd name="T96" fmla="*/ 118 w 370"/>
                  <a:gd name="T97" fmla="*/ 37 h 135"/>
                  <a:gd name="T98" fmla="*/ 110 w 370"/>
                  <a:gd name="T99" fmla="*/ 43 h 135"/>
                  <a:gd name="T100" fmla="*/ 129 w 370"/>
                  <a:gd name="T101" fmla="*/ 73 h 135"/>
                  <a:gd name="T102" fmla="*/ 156 w 370"/>
                  <a:gd name="T103" fmla="*/ 80 h 135"/>
                  <a:gd name="T104" fmla="*/ 192 w 370"/>
                  <a:gd name="T105" fmla="*/ 127 h 135"/>
                  <a:gd name="T106" fmla="*/ 192 w 370"/>
                  <a:gd name="T107" fmla="*/ 127 h 135"/>
                  <a:gd name="T108" fmla="*/ 168 w 370"/>
                  <a:gd name="T109" fmla="*/ 120 h 135"/>
                  <a:gd name="T110" fmla="*/ 180 w 370"/>
                  <a:gd name="T111" fmla="*/ 1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135">
                    <a:moveTo>
                      <a:pt x="27" y="57"/>
                    </a:moveTo>
                    <a:cubicBezTo>
                      <a:pt x="27" y="58"/>
                      <a:pt x="30" y="63"/>
                      <a:pt x="31" y="62"/>
                    </a:cubicBezTo>
                    <a:cubicBezTo>
                      <a:pt x="33" y="60"/>
                      <a:pt x="29" y="53"/>
                      <a:pt x="27" y="57"/>
                    </a:cubicBezTo>
                    <a:close/>
                    <a:moveTo>
                      <a:pt x="105" y="72"/>
                    </a:moveTo>
                    <a:cubicBezTo>
                      <a:pt x="105" y="70"/>
                      <a:pt x="99" y="71"/>
                      <a:pt x="101" y="74"/>
                    </a:cubicBezTo>
                    <a:cubicBezTo>
                      <a:pt x="103" y="77"/>
                      <a:pt x="105" y="74"/>
                      <a:pt x="105" y="72"/>
                    </a:cubicBezTo>
                    <a:close/>
                    <a:moveTo>
                      <a:pt x="16" y="37"/>
                    </a:moveTo>
                    <a:cubicBezTo>
                      <a:pt x="15" y="39"/>
                      <a:pt x="18" y="46"/>
                      <a:pt x="21" y="43"/>
                    </a:cubicBezTo>
                    <a:cubicBezTo>
                      <a:pt x="24" y="40"/>
                      <a:pt x="16" y="34"/>
                      <a:pt x="16" y="37"/>
                    </a:cubicBezTo>
                    <a:close/>
                    <a:moveTo>
                      <a:pt x="195" y="77"/>
                    </a:moveTo>
                    <a:cubicBezTo>
                      <a:pt x="199" y="78"/>
                      <a:pt x="198" y="83"/>
                      <a:pt x="198" y="86"/>
                    </a:cubicBezTo>
                    <a:cubicBezTo>
                      <a:pt x="197" y="89"/>
                      <a:pt x="196" y="96"/>
                      <a:pt x="199" y="95"/>
                    </a:cubicBezTo>
                    <a:cubicBezTo>
                      <a:pt x="202" y="94"/>
                      <a:pt x="205" y="89"/>
                      <a:pt x="203" y="87"/>
                    </a:cubicBezTo>
                    <a:cubicBezTo>
                      <a:pt x="201" y="86"/>
                      <a:pt x="201" y="75"/>
                      <a:pt x="202" y="73"/>
                    </a:cubicBezTo>
                    <a:cubicBezTo>
                      <a:pt x="203" y="70"/>
                      <a:pt x="209" y="72"/>
                      <a:pt x="207" y="76"/>
                    </a:cubicBezTo>
                    <a:cubicBezTo>
                      <a:pt x="205" y="80"/>
                      <a:pt x="211" y="80"/>
                      <a:pt x="211" y="84"/>
                    </a:cubicBezTo>
                    <a:cubicBezTo>
                      <a:pt x="211" y="89"/>
                      <a:pt x="215" y="86"/>
                      <a:pt x="218" y="85"/>
                    </a:cubicBezTo>
                    <a:cubicBezTo>
                      <a:pt x="222" y="84"/>
                      <a:pt x="222" y="82"/>
                      <a:pt x="219" y="79"/>
                    </a:cubicBezTo>
                    <a:cubicBezTo>
                      <a:pt x="216" y="76"/>
                      <a:pt x="221" y="72"/>
                      <a:pt x="217" y="70"/>
                    </a:cubicBezTo>
                    <a:cubicBezTo>
                      <a:pt x="214" y="67"/>
                      <a:pt x="211" y="64"/>
                      <a:pt x="215" y="63"/>
                    </a:cubicBezTo>
                    <a:cubicBezTo>
                      <a:pt x="218" y="62"/>
                      <a:pt x="228" y="56"/>
                      <a:pt x="227" y="54"/>
                    </a:cubicBezTo>
                    <a:cubicBezTo>
                      <a:pt x="226" y="52"/>
                      <a:pt x="212" y="55"/>
                      <a:pt x="210" y="59"/>
                    </a:cubicBezTo>
                    <a:cubicBezTo>
                      <a:pt x="209" y="63"/>
                      <a:pt x="199" y="58"/>
                      <a:pt x="200" y="51"/>
                    </a:cubicBezTo>
                    <a:cubicBezTo>
                      <a:pt x="202" y="44"/>
                      <a:pt x="221" y="42"/>
                      <a:pt x="227" y="45"/>
                    </a:cubicBezTo>
                    <a:cubicBezTo>
                      <a:pt x="233" y="48"/>
                      <a:pt x="239" y="41"/>
                      <a:pt x="241" y="37"/>
                    </a:cubicBezTo>
                    <a:cubicBezTo>
                      <a:pt x="243" y="33"/>
                      <a:pt x="236" y="37"/>
                      <a:pt x="232" y="40"/>
                    </a:cubicBezTo>
                    <a:cubicBezTo>
                      <a:pt x="228" y="43"/>
                      <a:pt x="218" y="40"/>
                      <a:pt x="212" y="38"/>
                    </a:cubicBezTo>
                    <a:cubicBezTo>
                      <a:pt x="207" y="36"/>
                      <a:pt x="207" y="41"/>
                      <a:pt x="202" y="42"/>
                    </a:cubicBezTo>
                    <a:cubicBezTo>
                      <a:pt x="198" y="43"/>
                      <a:pt x="199" y="53"/>
                      <a:pt x="197" y="54"/>
                    </a:cubicBezTo>
                    <a:cubicBezTo>
                      <a:pt x="195" y="55"/>
                      <a:pt x="195" y="62"/>
                      <a:pt x="190" y="69"/>
                    </a:cubicBezTo>
                    <a:cubicBezTo>
                      <a:pt x="186" y="76"/>
                      <a:pt x="192" y="77"/>
                      <a:pt x="195" y="77"/>
                    </a:cubicBezTo>
                    <a:close/>
                    <a:moveTo>
                      <a:pt x="87" y="84"/>
                    </a:moveTo>
                    <a:cubicBezTo>
                      <a:pt x="86" y="80"/>
                      <a:pt x="88" y="77"/>
                      <a:pt x="88" y="75"/>
                    </a:cubicBezTo>
                    <a:cubicBezTo>
                      <a:pt x="88" y="74"/>
                      <a:pt x="89" y="73"/>
                      <a:pt x="91" y="73"/>
                    </a:cubicBezTo>
                    <a:cubicBezTo>
                      <a:pt x="93" y="74"/>
                      <a:pt x="93" y="69"/>
                      <a:pt x="91" y="68"/>
                    </a:cubicBezTo>
                    <a:cubicBezTo>
                      <a:pt x="90" y="68"/>
                      <a:pt x="89" y="62"/>
                      <a:pt x="85" y="62"/>
                    </a:cubicBezTo>
                    <a:cubicBezTo>
                      <a:pt x="81" y="62"/>
                      <a:pt x="81" y="65"/>
                      <a:pt x="84" y="65"/>
                    </a:cubicBezTo>
                    <a:cubicBezTo>
                      <a:pt x="86" y="66"/>
                      <a:pt x="88" y="68"/>
                      <a:pt x="87" y="69"/>
                    </a:cubicBezTo>
                    <a:cubicBezTo>
                      <a:pt x="86" y="71"/>
                      <a:pt x="85" y="68"/>
                      <a:pt x="82" y="68"/>
                    </a:cubicBezTo>
                    <a:cubicBezTo>
                      <a:pt x="79" y="68"/>
                      <a:pt x="81" y="64"/>
                      <a:pt x="77" y="64"/>
                    </a:cubicBezTo>
                    <a:cubicBezTo>
                      <a:pt x="73" y="63"/>
                      <a:pt x="74" y="56"/>
                      <a:pt x="70" y="56"/>
                    </a:cubicBezTo>
                    <a:cubicBezTo>
                      <a:pt x="66" y="56"/>
                      <a:pt x="66" y="53"/>
                      <a:pt x="68" y="51"/>
                    </a:cubicBezTo>
                    <a:cubicBezTo>
                      <a:pt x="71" y="48"/>
                      <a:pt x="64" y="46"/>
                      <a:pt x="64" y="43"/>
                    </a:cubicBezTo>
                    <a:cubicBezTo>
                      <a:pt x="64" y="41"/>
                      <a:pt x="60" y="42"/>
                      <a:pt x="60" y="40"/>
                    </a:cubicBezTo>
                    <a:cubicBezTo>
                      <a:pt x="60" y="37"/>
                      <a:pt x="58" y="39"/>
                      <a:pt x="56" y="36"/>
                    </a:cubicBezTo>
                    <a:cubicBezTo>
                      <a:pt x="54" y="33"/>
                      <a:pt x="53" y="36"/>
                      <a:pt x="51" y="33"/>
                    </a:cubicBezTo>
                    <a:cubicBezTo>
                      <a:pt x="49" y="31"/>
                      <a:pt x="46" y="30"/>
                      <a:pt x="45" y="31"/>
                    </a:cubicBezTo>
                    <a:cubicBezTo>
                      <a:pt x="43" y="31"/>
                      <a:pt x="39" y="28"/>
                      <a:pt x="38" y="24"/>
                    </a:cubicBezTo>
                    <a:cubicBezTo>
                      <a:pt x="37" y="21"/>
                      <a:pt x="26" y="16"/>
                      <a:pt x="24" y="12"/>
                    </a:cubicBezTo>
                    <a:cubicBezTo>
                      <a:pt x="23" y="8"/>
                      <a:pt x="19" y="6"/>
                      <a:pt x="12" y="6"/>
                    </a:cubicBezTo>
                    <a:cubicBezTo>
                      <a:pt x="6" y="7"/>
                      <a:pt x="4" y="0"/>
                      <a:pt x="2" y="3"/>
                    </a:cubicBezTo>
                    <a:cubicBezTo>
                      <a:pt x="0" y="7"/>
                      <a:pt x="9" y="16"/>
                      <a:pt x="13" y="19"/>
                    </a:cubicBezTo>
                    <a:cubicBezTo>
                      <a:pt x="17" y="21"/>
                      <a:pt x="19" y="30"/>
                      <a:pt x="24" y="30"/>
                    </a:cubicBezTo>
                    <a:cubicBezTo>
                      <a:pt x="29" y="31"/>
                      <a:pt x="29" y="46"/>
                      <a:pt x="33" y="46"/>
                    </a:cubicBezTo>
                    <a:cubicBezTo>
                      <a:pt x="36" y="47"/>
                      <a:pt x="44" y="59"/>
                      <a:pt x="45" y="65"/>
                    </a:cubicBezTo>
                    <a:cubicBezTo>
                      <a:pt x="46" y="71"/>
                      <a:pt x="54" y="74"/>
                      <a:pt x="57" y="79"/>
                    </a:cubicBezTo>
                    <a:cubicBezTo>
                      <a:pt x="59" y="83"/>
                      <a:pt x="70" y="89"/>
                      <a:pt x="71" y="91"/>
                    </a:cubicBezTo>
                    <a:cubicBezTo>
                      <a:pt x="73" y="93"/>
                      <a:pt x="74" y="97"/>
                      <a:pt x="75" y="95"/>
                    </a:cubicBezTo>
                    <a:cubicBezTo>
                      <a:pt x="76" y="93"/>
                      <a:pt x="81" y="95"/>
                      <a:pt x="84" y="95"/>
                    </a:cubicBezTo>
                    <a:cubicBezTo>
                      <a:pt x="86" y="96"/>
                      <a:pt x="87" y="87"/>
                      <a:pt x="87" y="84"/>
                    </a:cubicBezTo>
                    <a:close/>
                    <a:moveTo>
                      <a:pt x="268" y="46"/>
                    </a:moveTo>
                    <a:cubicBezTo>
                      <a:pt x="274" y="46"/>
                      <a:pt x="271" y="43"/>
                      <a:pt x="271" y="40"/>
                    </a:cubicBezTo>
                    <a:cubicBezTo>
                      <a:pt x="271" y="36"/>
                      <a:pt x="266" y="39"/>
                      <a:pt x="266" y="37"/>
                    </a:cubicBezTo>
                    <a:cubicBezTo>
                      <a:pt x="266" y="36"/>
                      <a:pt x="265" y="29"/>
                      <a:pt x="261" y="34"/>
                    </a:cubicBezTo>
                    <a:cubicBezTo>
                      <a:pt x="257" y="40"/>
                      <a:pt x="262" y="53"/>
                      <a:pt x="265" y="52"/>
                    </a:cubicBezTo>
                    <a:cubicBezTo>
                      <a:pt x="268" y="51"/>
                      <a:pt x="263" y="45"/>
                      <a:pt x="268" y="46"/>
                    </a:cubicBezTo>
                    <a:close/>
                    <a:moveTo>
                      <a:pt x="249" y="75"/>
                    </a:moveTo>
                    <a:cubicBezTo>
                      <a:pt x="250" y="79"/>
                      <a:pt x="257" y="81"/>
                      <a:pt x="259" y="78"/>
                    </a:cubicBezTo>
                    <a:cubicBezTo>
                      <a:pt x="261" y="75"/>
                      <a:pt x="248" y="71"/>
                      <a:pt x="249" y="75"/>
                    </a:cubicBezTo>
                    <a:close/>
                    <a:moveTo>
                      <a:pt x="230" y="115"/>
                    </a:moveTo>
                    <a:cubicBezTo>
                      <a:pt x="224" y="114"/>
                      <a:pt x="219" y="119"/>
                      <a:pt x="213" y="117"/>
                    </a:cubicBezTo>
                    <a:cubicBezTo>
                      <a:pt x="207" y="114"/>
                      <a:pt x="197" y="117"/>
                      <a:pt x="198" y="119"/>
                    </a:cubicBezTo>
                    <a:cubicBezTo>
                      <a:pt x="199" y="121"/>
                      <a:pt x="205" y="121"/>
                      <a:pt x="211" y="121"/>
                    </a:cubicBezTo>
                    <a:cubicBezTo>
                      <a:pt x="217" y="122"/>
                      <a:pt x="223" y="118"/>
                      <a:pt x="227" y="118"/>
                    </a:cubicBezTo>
                    <a:cubicBezTo>
                      <a:pt x="232" y="118"/>
                      <a:pt x="236" y="116"/>
                      <a:pt x="230" y="115"/>
                    </a:cubicBezTo>
                    <a:close/>
                    <a:moveTo>
                      <a:pt x="281" y="72"/>
                    </a:moveTo>
                    <a:cubicBezTo>
                      <a:pt x="275" y="70"/>
                      <a:pt x="264" y="72"/>
                      <a:pt x="265" y="75"/>
                    </a:cubicBezTo>
                    <a:cubicBezTo>
                      <a:pt x="266" y="78"/>
                      <a:pt x="271" y="76"/>
                      <a:pt x="276" y="76"/>
                    </a:cubicBezTo>
                    <a:cubicBezTo>
                      <a:pt x="281" y="76"/>
                      <a:pt x="284" y="80"/>
                      <a:pt x="286" y="80"/>
                    </a:cubicBezTo>
                    <a:cubicBezTo>
                      <a:pt x="289" y="80"/>
                      <a:pt x="287" y="74"/>
                      <a:pt x="281" y="72"/>
                    </a:cubicBezTo>
                    <a:close/>
                    <a:moveTo>
                      <a:pt x="156" y="113"/>
                    </a:moveTo>
                    <a:cubicBezTo>
                      <a:pt x="155" y="110"/>
                      <a:pt x="146" y="113"/>
                      <a:pt x="142" y="111"/>
                    </a:cubicBezTo>
                    <a:cubicBezTo>
                      <a:pt x="137" y="109"/>
                      <a:pt x="147" y="107"/>
                      <a:pt x="150" y="105"/>
                    </a:cubicBezTo>
                    <a:cubicBezTo>
                      <a:pt x="153" y="103"/>
                      <a:pt x="148" y="103"/>
                      <a:pt x="140" y="105"/>
                    </a:cubicBezTo>
                    <a:cubicBezTo>
                      <a:pt x="133" y="107"/>
                      <a:pt x="124" y="100"/>
                      <a:pt x="124" y="103"/>
                    </a:cubicBezTo>
                    <a:cubicBezTo>
                      <a:pt x="123" y="106"/>
                      <a:pt x="110" y="102"/>
                      <a:pt x="106" y="99"/>
                    </a:cubicBezTo>
                    <a:cubicBezTo>
                      <a:pt x="103" y="97"/>
                      <a:pt x="90" y="94"/>
                      <a:pt x="88" y="98"/>
                    </a:cubicBezTo>
                    <a:cubicBezTo>
                      <a:pt x="85" y="103"/>
                      <a:pt x="83" y="99"/>
                      <a:pt x="84" y="103"/>
                    </a:cubicBezTo>
                    <a:cubicBezTo>
                      <a:pt x="85" y="106"/>
                      <a:pt x="88" y="104"/>
                      <a:pt x="90" y="104"/>
                    </a:cubicBezTo>
                    <a:cubicBezTo>
                      <a:pt x="92" y="104"/>
                      <a:pt x="91" y="108"/>
                      <a:pt x="94" y="109"/>
                    </a:cubicBezTo>
                    <a:cubicBezTo>
                      <a:pt x="97" y="109"/>
                      <a:pt x="107" y="112"/>
                      <a:pt x="108" y="110"/>
                    </a:cubicBezTo>
                    <a:cubicBezTo>
                      <a:pt x="109" y="108"/>
                      <a:pt x="119" y="110"/>
                      <a:pt x="124" y="114"/>
                    </a:cubicBezTo>
                    <a:cubicBezTo>
                      <a:pt x="128" y="118"/>
                      <a:pt x="139" y="118"/>
                      <a:pt x="144" y="117"/>
                    </a:cubicBezTo>
                    <a:cubicBezTo>
                      <a:pt x="148" y="116"/>
                      <a:pt x="153" y="120"/>
                      <a:pt x="154" y="118"/>
                    </a:cubicBezTo>
                    <a:cubicBezTo>
                      <a:pt x="156" y="115"/>
                      <a:pt x="159" y="121"/>
                      <a:pt x="164" y="118"/>
                    </a:cubicBezTo>
                    <a:cubicBezTo>
                      <a:pt x="168" y="114"/>
                      <a:pt x="156" y="116"/>
                      <a:pt x="156" y="113"/>
                    </a:cubicBezTo>
                    <a:close/>
                    <a:moveTo>
                      <a:pt x="343" y="61"/>
                    </a:moveTo>
                    <a:cubicBezTo>
                      <a:pt x="339" y="61"/>
                      <a:pt x="339" y="67"/>
                      <a:pt x="336" y="67"/>
                    </a:cubicBezTo>
                    <a:cubicBezTo>
                      <a:pt x="333" y="67"/>
                      <a:pt x="328" y="74"/>
                      <a:pt x="323" y="76"/>
                    </a:cubicBezTo>
                    <a:cubicBezTo>
                      <a:pt x="317" y="78"/>
                      <a:pt x="317" y="59"/>
                      <a:pt x="314" y="56"/>
                    </a:cubicBezTo>
                    <a:cubicBezTo>
                      <a:pt x="311" y="52"/>
                      <a:pt x="297" y="49"/>
                      <a:pt x="296" y="53"/>
                    </a:cubicBezTo>
                    <a:cubicBezTo>
                      <a:pt x="294" y="57"/>
                      <a:pt x="289" y="55"/>
                      <a:pt x="289" y="59"/>
                    </a:cubicBezTo>
                    <a:cubicBezTo>
                      <a:pt x="288" y="62"/>
                      <a:pt x="290" y="61"/>
                      <a:pt x="293" y="61"/>
                    </a:cubicBezTo>
                    <a:cubicBezTo>
                      <a:pt x="296" y="61"/>
                      <a:pt x="296" y="63"/>
                      <a:pt x="298" y="66"/>
                    </a:cubicBezTo>
                    <a:cubicBezTo>
                      <a:pt x="299" y="69"/>
                      <a:pt x="308" y="67"/>
                      <a:pt x="310" y="67"/>
                    </a:cubicBezTo>
                    <a:cubicBezTo>
                      <a:pt x="313" y="67"/>
                      <a:pt x="314" y="71"/>
                      <a:pt x="310" y="69"/>
                    </a:cubicBezTo>
                    <a:cubicBezTo>
                      <a:pt x="306" y="68"/>
                      <a:pt x="306" y="71"/>
                      <a:pt x="303" y="70"/>
                    </a:cubicBezTo>
                    <a:cubicBezTo>
                      <a:pt x="300" y="70"/>
                      <a:pt x="296" y="70"/>
                      <a:pt x="298" y="72"/>
                    </a:cubicBezTo>
                    <a:cubicBezTo>
                      <a:pt x="300" y="73"/>
                      <a:pt x="303" y="75"/>
                      <a:pt x="303" y="79"/>
                    </a:cubicBezTo>
                    <a:cubicBezTo>
                      <a:pt x="303" y="83"/>
                      <a:pt x="309" y="82"/>
                      <a:pt x="309" y="79"/>
                    </a:cubicBezTo>
                    <a:cubicBezTo>
                      <a:pt x="309" y="76"/>
                      <a:pt x="311" y="80"/>
                      <a:pt x="317" y="81"/>
                    </a:cubicBezTo>
                    <a:cubicBezTo>
                      <a:pt x="322" y="83"/>
                      <a:pt x="319" y="85"/>
                      <a:pt x="324" y="85"/>
                    </a:cubicBezTo>
                    <a:cubicBezTo>
                      <a:pt x="329" y="85"/>
                      <a:pt x="342" y="89"/>
                      <a:pt x="347" y="93"/>
                    </a:cubicBezTo>
                    <a:cubicBezTo>
                      <a:pt x="351" y="96"/>
                      <a:pt x="348" y="99"/>
                      <a:pt x="351" y="102"/>
                    </a:cubicBezTo>
                    <a:cubicBezTo>
                      <a:pt x="354" y="105"/>
                      <a:pt x="355" y="109"/>
                      <a:pt x="351" y="109"/>
                    </a:cubicBezTo>
                    <a:cubicBezTo>
                      <a:pt x="347" y="109"/>
                      <a:pt x="342" y="114"/>
                      <a:pt x="343" y="116"/>
                    </a:cubicBezTo>
                    <a:cubicBezTo>
                      <a:pt x="344" y="118"/>
                      <a:pt x="358" y="115"/>
                      <a:pt x="362" y="115"/>
                    </a:cubicBezTo>
                    <a:cubicBezTo>
                      <a:pt x="364" y="115"/>
                      <a:pt x="366" y="119"/>
                      <a:pt x="370" y="121"/>
                    </a:cubicBezTo>
                    <a:cubicBezTo>
                      <a:pt x="370" y="71"/>
                      <a:pt x="370" y="71"/>
                      <a:pt x="370" y="71"/>
                    </a:cubicBezTo>
                    <a:cubicBezTo>
                      <a:pt x="360" y="67"/>
                      <a:pt x="346" y="61"/>
                      <a:pt x="343" y="61"/>
                    </a:cubicBezTo>
                    <a:close/>
                    <a:moveTo>
                      <a:pt x="240" y="121"/>
                    </a:moveTo>
                    <a:cubicBezTo>
                      <a:pt x="239" y="122"/>
                      <a:pt x="238" y="122"/>
                      <a:pt x="237" y="122"/>
                    </a:cubicBezTo>
                    <a:cubicBezTo>
                      <a:pt x="237" y="123"/>
                      <a:pt x="237" y="124"/>
                      <a:pt x="236" y="125"/>
                    </a:cubicBezTo>
                    <a:cubicBezTo>
                      <a:pt x="235" y="125"/>
                      <a:pt x="234" y="124"/>
                      <a:pt x="233" y="123"/>
                    </a:cubicBezTo>
                    <a:cubicBezTo>
                      <a:pt x="229" y="125"/>
                      <a:pt x="226" y="131"/>
                      <a:pt x="230" y="132"/>
                    </a:cubicBezTo>
                    <a:cubicBezTo>
                      <a:pt x="233" y="134"/>
                      <a:pt x="237" y="130"/>
                      <a:pt x="240" y="127"/>
                    </a:cubicBezTo>
                    <a:cubicBezTo>
                      <a:pt x="240" y="126"/>
                      <a:pt x="240" y="126"/>
                      <a:pt x="241" y="125"/>
                    </a:cubicBezTo>
                    <a:cubicBezTo>
                      <a:pt x="241" y="125"/>
                      <a:pt x="241" y="125"/>
                      <a:pt x="242" y="124"/>
                    </a:cubicBezTo>
                    <a:cubicBezTo>
                      <a:pt x="242" y="124"/>
                      <a:pt x="242" y="124"/>
                      <a:pt x="242" y="124"/>
                    </a:cubicBezTo>
                    <a:cubicBezTo>
                      <a:pt x="242" y="123"/>
                      <a:pt x="241" y="122"/>
                      <a:pt x="240" y="121"/>
                    </a:cubicBezTo>
                    <a:close/>
                    <a:moveTo>
                      <a:pt x="174" y="60"/>
                    </a:moveTo>
                    <a:cubicBezTo>
                      <a:pt x="178" y="57"/>
                      <a:pt x="179" y="52"/>
                      <a:pt x="178" y="48"/>
                    </a:cubicBezTo>
                    <a:cubicBezTo>
                      <a:pt x="178" y="43"/>
                      <a:pt x="189" y="43"/>
                      <a:pt x="191" y="41"/>
                    </a:cubicBezTo>
                    <a:cubicBezTo>
                      <a:pt x="192" y="39"/>
                      <a:pt x="188" y="36"/>
                      <a:pt x="185" y="34"/>
                    </a:cubicBezTo>
                    <a:cubicBezTo>
                      <a:pt x="182" y="33"/>
                      <a:pt x="185" y="30"/>
                      <a:pt x="183" y="28"/>
                    </a:cubicBezTo>
                    <a:cubicBezTo>
                      <a:pt x="180" y="26"/>
                      <a:pt x="177" y="21"/>
                      <a:pt x="180" y="21"/>
                    </a:cubicBezTo>
                    <a:cubicBezTo>
                      <a:pt x="183" y="21"/>
                      <a:pt x="178" y="16"/>
                      <a:pt x="180" y="15"/>
                    </a:cubicBezTo>
                    <a:cubicBezTo>
                      <a:pt x="181" y="15"/>
                      <a:pt x="181" y="14"/>
                      <a:pt x="182" y="14"/>
                    </a:cubicBezTo>
                    <a:cubicBezTo>
                      <a:pt x="180" y="13"/>
                      <a:pt x="179" y="13"/>
                      <a:pt x="178" y="13"/>
                    </a:cubicBezTo>
                    <a:cubicBezTo>
                      <a:pt x="174" y="13"/>
                      <a:pt x="165" y="12"/>
                      <a:pt x="165" y="18"/>
                    </a:cubicBezTo>
                    <a:cubicBezTo>
                      <a:pt x="166" y="24"/>
                      <a:pt x="160" y="22"/>
                      <a:pt x="161" y="25"/>
                    </a:cubicBezTo>
                    <a:cubicBezTo>
                      <a:pt x="161" y="29"/>
                      <a:pt x="158" y="29"/>
                      <a:pt x="158" y="33"/>
                    </a:cubicBezTo>
                    <a:cubicBezTo>
                      <a:pt x="159" y="37"/>
                      <a:pt x="156" y="35"/>
                      <a:pt x="151" y="38"/>
                    </a:cubicBezTo>
                    <a:cubicBezTo>
                      <a:pt x="146" y="40"/>
                      <a:pt x="148" y="36"/>
                      <a:pt x="144" y="36"/>
                    </a:cubicBezTo>
                    <a:cubicBezTo>
                      <a:pt x="139" y="36"/>
                      <a:pt x="138" y="39"/>
                      <a:pt x="135" y="40"/>
                    </a:cubicBezTo>
                    <a:cubicBezTo>
                      <a:pt x="133" y="41"/>
                      <a:pt x="127" y="39"/>
                      <a:pt x="125" y="41"/>
                    </a:cubicBezTo>
                    <a:cubicBezTo>
                      <a:pt x="123" y="42"/>
                      <a:pt x="120" y="37"/>
                      <a:pt x="118" y="37"/>
                    </a:cubicBezTo>
                    <a:cubicBezTo>
                      <a:pt x="117" y="37"/>
                      <a:pt x="116" y="35"/>
                      <a:pt x="116" y="32"/>
                    </a:cubicBezTo>
                    <a:cubicBezTo>
                      <a:pt x="116" y="32"/>
                      <a:pt x="115" y="32"/>
                      <a:pt x="115" y="32"/>
                    </a:cubicBezTo>
                    <a:cubicBezTo>
                      <a:pt x="112" y="32"/>
                      <a:pt x="107" y="40"/>
                      <a:pt x="110" y="43"/>
                    </a:cubicBezTo>
                    <a:cubicBezTo>
                      <a:pt x="113" y="46"/>
                      <a:pt x="112" y="52"/>
                      <a:pt x="114" y="54"/>
                    </a:cubicBezTo>
                    <a:cubicBezTo>
                      <a:pt x="116" y="57"/>
                      <a:pt x="121" y="57"/>
                      <a:pt x="121" y="62"/>
                    </a:cubicBezTo>
                    <a:cubicBezTo>
                      <a:pt x="121" y="67"/>
                      <a:pt x="125" y="75"/>
                      <a:pt x="129" y="73"/>
                    </a:cubicBezTo>
                    <a:cubicBezTo>
                      <a:pt x="132" y="71"/>
                      <a:pt x="134" y="74"/>
                      <a:pt x="135" y="76"/>
                    </a:cubicBezTo>
                    <a:cubicBezTo>
                      <a:pt x="136" y="78"/>
                      <a:pt x="143" y="75"/>
                      <a:pt x="146" y="75"/>
                    </a:cubicBezTo>
                    <a:cubicBezTo>
                      <a:pt x="148" y="75"/>
                      <a:pt x="155" y="77"/>
                      <a:pt x="156" y="80"/>
                    </a:cubicBezTo>
                    <a:cubicBezTo>
                      <a:pt x="156" y="83"/>
                      <a:pt x="163" y="80"/>
                      <a:pt x="168" y="78"/>
                    </a:cubicBezTo>
                    <a:cubicBezTo>
                      <a:pt x="172" y="76"/>
                      <a:pt x="169" y="63"/>
                      <a:pt x="174" y="60"/>
                    </a:cubicBezTo>
                    <a:close/>
                    <a:moveTo>
                      <a:pt x="192" y="127"/>
                    </a:moveTo>
                    <a:cubicBezTo>
                      <a:pt x="193" y="129"/>
                      <a:pt x="197" y="129"/>
                      <a:pt x="199" y="130"/>
                    </a:cubicBezTo>
                    <a:cubicBezTo>
                      <a:pt x="200" y="132"/>
                      <a:pt x="206" y="135"/>
                      <a:pt x="206" y="131"/>
                    </a:cubicBezTo>
                    <a:cubicBezTo>
                      <a:pt x="206" y="127"/>
                      <a:pt x="190" y="124"/>
                      <a:pt x="192" y="127"/>
                    </a:cubicBezTo>
                    <a:close/>
                    <a:moveTo>
                      <a:pt x="180" y="115"/>
                    </a:moveTo>
                    <a:cubicBezTo>
                      <a:pt x="179" y="117"/>
                      <a:pt x="175" y="118"/>
                      <a:pt x="172" y="116"/>
                    </a:cubicBezTo>
                    <a:cubicBezTo>
                      <a:pt x="170" y="114"/>
                      <a:pt x="167" y="118"/>
                      <a:pt x="168" y="120"/>
                    </a:cubicBezTo>
                    <a:cubicBezTo>
                      <a:pt x="169" y="121"/>
                      <a:pt x="174" y="125"/>
                      <a:pt x="180" y="122"/>
                    </a:cubicBezTo>
                    <a:cubicBezTo>
                      <a:pt x="186" y="119"/>
                      <a:pt x="190" y="122"/>
                      <a:pt x="192" y="119"/>
                    </a:cubicBezTo>
                    <a:cubicBezTo>
                      <a:pt x="193" y="116"/>
                      <a:pt x="181" y="113"/>
                      <a:pt x="180" y="1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9" name="Freeform 178">
                <a:extLst>
                  <a:ext uri="{FF2B5EF4-FFF2-40B4-BE49-F238E27FC236}">
                    <a16:creationId xmlns:a16="http://schemas.microsoft.com/office/drawing/2014/main" id="{C668D9F9-5C5E-4337-B600-CE99742A4D55}"/>
                  </a:ext>
                </a:extLst>
              </p:cNvPr>
              <p:cNvSpPr>
                <a:spLocks noEditPoints="1"/>
              </p:cNvSpPr>
              <p:nvPr/>
            </p:nvSpPr>
            <p:spPr bwMode="auto">
              <a:xfrm>
                <a:off x="7200806" y="4242875"/>
                <a:ext cx="61482" cy="26349"/>
              </a:xfrm>
              <a:custGeom>
                <a:avLst/>
                <a:gdLst>
                  <a:gd name="T0" fmla="*/ 3 w 27"/>
                  <a:gd name="T1" fmla="*/ 9 h 11"/>
                  <a:gd name="T2" fmla="*/ 0 w 27"/>
                  <a:gd name="T3" fmla="*/ 9 h 11"/>
                  <a:gd name="T4" fmla="*/ 3 w 27"/>
                  <a:gd name="T5" fmla="*/ 11 h 11"/>
                  <a:gd name="T6" fmla="*/ 4 w 27"/>
                  <a:gd name="T7" fmla="*/ 8 h 11"/>
                  <a:gd name="T8" fmla="*/ 3 w 27"/>
                  <a:gd name="T9" fmla="*/ 9 h 11"/>
                  <a:gd name="T10" fmla="*/ 3 w 27"/>
                  <a:gd name="T11" fmla="*/ 9 h 11"/>
                  <a:gd name="T12" fmla="*/ 14 w 27"/>
                  <a:gd name="T13" fmla="*/ 2 h 11"/>
                  <a:gd name="T14" fmla="*/ 8 w 27"/>
                  <a:gd name="T15" fmla="*/ 7 h 11"/>
                  <a:gd name="T16" fmla="*/ 7 w 27"/>
                  <a:gd name="T17" fmla="*/ 7 h 11"/>
                  <a:gd name="T18" fmla="*/ 9 w 27"/>
                  <a:gd name="T19" fmla="*/ 10 h 11"/>
                  <a:gd name="T20" fmla="*/ 26 w 27"/>
                  <a:gd name="T21" fmla="*/ 2 h 11"/>
                  <a:gd name="T22" fmla="*/ 14 w 27"/>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
                    <a:moveTo>
                      <a:pt x="3" y="9"/>
                    </a:moveTo>
                    <a:cubicBezTo>
                      <a:pt x="2" y="9"/>
                      <a:pt x="1" y="9"/>
                      <a:pt x="0" y="9"/>
                    </a:cubicBezTo>
                    <a:cubicBezTo>
                      <a:pt x="1" y="10"/>
                      <a:pt x="2" y="11"/>
                      <a:pt x="3" y="11"/>
                    </a:cubicBezTo>
                    <a:cubicBezTo>
                      <a:pt x="4" y="10"/>
                      <a:pt x="4" y="9"/>
                      <a:pt x="4" y="8"/>
                    </a:cubicBezTo>
                    <a:cubicBezTo>
                      <a:pt x="4" y="8"/>
                      <a:pt x="4" y="9"/>
                      <a:pt x="3" y="9"/>
                    </a:cubicBezTo>
                    <a:cubicBezTo>
                      <a:pt x="3" y="9"/>
                      <a:pt x="3" y="9"/>
                      <a:pt x="3" y="9"/>
                    </a:cubicBezTo>
                    <a:close/>
                    <a:moveTo>
                      <a:pt x="14" y="2"/>
                    </a:moveTo>
                    <a:cubicBezTo>
                      <a:pt x="11" y="2"/>
                      <a:pt x="10" y="5"/>
                      <a:pt x="8" y="7"/>
                    </a:cubicBezTo>
                    <a:cubicBezTo>
                      <a:pt x="7" y="7"/>
                      <a:pt x="7" y="7"/>
                      <a:pt x="7" y="7"/>
                    </a:cubicBezTo>
                    <a:cubicBezTo>
                      <a:pt x="8" y="8"/>
                      <a:pt x="9" y="9"/>
                      <a:pt x="9" y="10"/>
                    </a:cubicBezTo>
                    <a:cubicBezTo>
                      <a:pt x="14" y="7"/>
                      <a:pt x="26" y="4"/>
                      <a:pt x="26" y="2"/>
                    </a:cubicBezTo>
                    <a:cubicBezTo>
                      <a:pt x="27" y="0"/>
                      <a:pt x="19" y="3"/>
                      <a:pt x="14"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0" name="Freeform 179">
                <a:extLst>
                  <a:ext uri="{FF2B5EF4-FFF2-40B4-BE49-F238E27FC236}">
                    <a16:creationId xmlns:a16="http://schemas.microsoft.com/office/drawing/2014/main" id="{80FA955B-9516-4C13-AFBC-E1BB0B604164}"/>
                  </a:ext>
                </a:extLst>
              </p:cNvPr>
              <p:cNvSpPr>
                <a:spLocks noEditPoints="1"/>
              </p:cNvSpPr>
              <p:nvPr/>
            </p:nvSpPr>
            <p:spPr bwMode="auto">
              <a:xfrm>
                <a:off x="5045187" y="3136207"/>
                <a:ext cx="214558" cy="233379"/>
              </a:xfrm>
              <a:custGeom>
                <a:avLst/>
                <a:gdLst>
                  <a:gd name="T0" fmla="*/ 65 w 93"/>
                  <a:gd name="T1" fmla="*/ 87 h 101"/>
                  <a:gd name="T2" fmla="*/ 55 w 93"/>
                  <a:gd name="T3" fmla="*/ 87 h 101"/>
                  <a:gd name="T4" fmla="*/ 48 w 93"/>
                  <a:gd name="T5" fmla="*/ 90 h 101"/>
                  <a:gd name="T6" fmla="*/ 57 w 93"/>
                  <a:gd name="T7" fmla="*/ 95 h 101"/>
                  <a:gd name="T8" fmla="*/ 66 w 93"/>
                  <a:gd name="T9" fmla="*/ 101 h 101"/>
                  <a:gd name="T10" fmla="*/ 68 w 93"/>
                  <a:gd name="T11" fmla="*/ 95 h 101"/>
                  <a:gd name="T12" fmla="*/ 71 w 93"/>
                  <a:gd name="T13" fmla="*/ 88 h 101"/>
                  <a:gd name="T14" fmla="*/ 65 w 93"/>
                  <a:gd name="T15" fmla="*/ 87 h 101"/>
                  <a:gd name="T16" fmla="*/ 19 w 93"/>
                  <a:gd name="T17" fmla="*/ 60 h 101"/>
                  <a:gd name="T18" fmla="*/ 13 w 93"/>
                  <a:gd name="T19" fmla="*/ 62 h 101"/>
                  <a:gd name="T20" fmla="*/ 16 w 93"/>
                  <a:gd name="T21" fmla="*/ 72 h 101"/>
                  <a:gd name="T22" fmla="*/ 19 w 93"/>
                  <a:gd name="T23" fmla="*/ 80 h 101"/>
                  <a:gd name="T24" fmla="*/ 25 w 93"/>
                  <a:gd name="T25" fmla="*/ 76 h 101"/>
                  <a:gd name="T26" fmla="*/ 26 w 93"/>
                  <a:gd name="T27" fmla="*/ 63 h 101"/>
                  <a:gd name="T28" fmla="*/ 19 w 93"/>
                  <a:gd name="T29" fmla="*/ 60 h 101"/>
                  <a:gd name="T30" fmla="*/ 77 w 93"/>
                  <a:gd name="T31" fmla="*/ 56 h 101"/>
                  <a:gd name="T32" fmla="*/ 71 w 93"/>
                  <a:gd name="T33" fmla="*/ 52 h 101"/>
                  <a:gd name="T34" fmla="*/ 59 w 93"/>
                  <a:gd name="T35" fmla="*/ 39 h 101"/>
                  <a:gd name="T36" fmla="*/ 47 w 93"/>
                  <a:gd name="T37" fmla="*/ 27 h 101"/>
                  <a:gd name="T38" fmla="*/ 47 w 93"/>
                  <a:gd name="T39" fmla="*/ 19 h 101"/>
                  <a:gd name="T40" fmla="*/ 51 w 93"/>
                  <a:gd name="T41" fmla="*/ 15 h 101"/>
                  <a:gd name="T42" fmla="*/ 51 w 93"/>
                  <a:gd name="T43" fmla="*/ 4 h 101"/>
                  <a:gd name="T44" fmla="*/ 47 w 93"/>
                  <a:gd name="T45" fmla="*/ 3 h 101"/>
                  <a:gd name="T46" fmla="*/ 46 w 93"/>
                  <a:gd name="T47" fmla="*/ 0 h 101"/>
                  <a:gd name="T48" fmla="*/ 39 w 93"/>
                  <a:gd name="T49" fmla="*/ 1 h 101"/>
                  <a:gd name="T50" fmla="*/ 34 w 93"/>
                  <a:gd name="T51" fmla="*/ 2 h 101"/>
                  <a:gd name="T52" fmla="*/ 33 w 93"/>
                  <a:gd name="T53" fmla="*/ 2 h 101"/>
                  <a:gd name="T54" fmla="*/ 32 w 93"/>
                  <a:gd name="T55" fmla="*/ 3 h 101"/>
                  <a:gd name="T56" fmla="*/ 31 w 93"/>
                  <a:gd name="T57" fmla="*/ 5 h 101"/>
                  <a:gd name="T58" fmla="*/ 28 w 93"/>
                  <a:gd name="T59" fmla="*/ 6 h 101"/>
                  <a:gd name="T60" fmla="*/ 24 w 93"/>
                  <a:gd name="T61" fmla="*/ 7 h 101"/>
                  <a:gd name="T62" fmla="*/ 22 w 93"/>
                  <a:gd name="T63" fmla="*/ 9 h 101"/>
                  <a:gd name="T64" fmla="*/ 19 w 93"/>
                  <a:gd name="T65" fmla="*/ 12 h 101"/>
                  <a:gd name="T66" fmla="*/ 15 w 93"/>
                  <a:gd name="T67" fmla="*/ 6 h 101"/>
                  <a:gd name="T68" fmla="*/ 11 w 93"/>
                  <a:gd name="T69" fmla="*/ 12 h 101"/>
                  <a:gd name="T70" fmla="*/ 4 w 93"/>
                  <a:gd name="T71" fmla="*/ 12 h 101"/>
                  <a:gd name="T72" fmla="*/ 5 w 93"/>
                  <a:gd name="T73" fmla="*/ 16 h 101"/>
                  <a:gd name="T74" fmla="*/ 3 w 93"/>
                  <a:gd name="T75" fmla="*/ 19 h 101"/>
                  <a:gd name="T76" fmla="*/ 2 w 93"/>
                  <a:gd name="T77" fmla="*/ 21 h 101"/>
                  <a:gd name="T78" fmla="*/ 4 w 93"/>
                  <a:gd name="T79" fmla="*/ 25 h 101"/>
                  <a:gd name="T80" fmla="*/ 6 w 93"/>
                  <a:gd name="T81" fmla="*/ 29 h 101"/>
                  <a:gd name="T82" fmla="*/ 10 w 93"/>
                  <a:gd name="T83" fmla="*/ 31 h 101"/>
                  <a:gd name="T84" fmla="*/ 9 w 93"/>
                  <a:gd name="T85" fmla="*/ 33 h 101"/>
                  <a:gd name="T86" fmla="*/ 13 w 93"/>
                  <a:gd name="T87" fmla="*/ 32 h 101"/>
                  <a:gd name="T88" fmla="*/ 18 w 93"/>
                  <a:gd name="T89" fmla="*/ 27 h 101"/>
                  <a:gd name="T90" fmla="*/ 29 w 93"/>
                  <a:gd name="T91" fmla="*/ 32 h 101"/>
                  <a:gd name="T92" fmla="*/ 32 w 93"/>
                  <a:gd name="T93" fmla="*/ 37 h 101"/>
                  <a:gd name="T94" fmla="*/ 40 w 93"/>
                  <a:gd name="T95" fmla="*/ 47 h 101"/>
                  <a:gd name="T96" fmla="*/ 50 w 93"/>
                  <a:gd name="T97" fmla="*/ 56 h 101"/>
                  <a:gd name="T98" fmla="*/ 58 w 93"/>
                  <a:gd name="T99" fmla="*/ 59 h 101"/>
                  <a:gd name="T100" fmla="*/ 65 w 93"/>
                  <a:gd name="T101" fmla="*/ 64 h 101"/>
                  <a:gd name="T102" fmla="*/ 71 w 93"/>
                  <a:gd name="T103" fmla="*/ 69 h 101"/>
                  <a:gd name="T104" fmla="*/ 74 w 93"/>
                  <a:gd name="T105" fmla="*/ 73 h 101"/>
                  <a:gd name="T106" fmla="*/ 74 w 93"/>
                  <a:gd name="T107" fmla="*/ 82 h 101"/>
                  <a:gd name="T108" fmla="*/ 74 w 93"/>
                  <a:gd name="T109" fmla="*/ 89 h 101"/>
                  <a:gd name="T110" fmla="*/ 78 w 93"/>
                  <a:gd name="T111" fmla="*/ 82 h 101"/>
                  <a:gd name="T112" fmla="*/ 83 w 93"/>
                  <a:gd name="T113" fmla="*/ 77 h 101"/>
                  <a:gd name="T114" fmla="*/ 79 w 93"/>
                  <a:gd name="T115" fmla="*/ 71 h 101"/>
                  <a:gd name="T116" fmla="*/ 87 w 93"/>
                  <a:gd name="T117" fmla="*/ 67 h 101"/>
                  <a:gd name="T118" fmla="*/ 93 w 93"/>
                  <a:gd name="T119" fmla="*/ 68 h 101"/>
                  <a:gd name="T120" fmla="*/ 77 w 93"/>
                  <a:gd name="T121" fmla="*/ 5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101">
                    <a:moveTo>
                      <a:pt x="65" y="87"/>
                    </a:moveTo>
                    <a:cubicBezTo>
                      <a:pt x="60" y="88"/>
                      <a:pt x="58" y="89"/>
                      <a:pt x="55" y="87"/>
                    </a:cubicBezTo>
                    <a:cubicBezTo>
                      <a:pt x="52" y="86"/>
                      <a:pt x="48" y="89"/>
                      <a:pt x="48" y="90"/>
                    </a:cubicBezTo>
                    <a:cubicBezTo>
                      <a:pt x="49" y="92"/>
                      <a:pt x="51" y="93"/>
                      <a:pt x="57" y="95"/>
                    </a:cubicBezTo>
                    <a:cubicBezTo>
                      <a:pt x="63" y="97"/>
                      <a:pt x="63" y="101"/>
                      <a:pt x="66" y="101"/>
                    </a:cubicBezTo>
                    <a:cubicBezTo>
                      <a:pt x="68" y="101"/>
                      <a:pt x="69" y="98"/>
                      <a:pt x="68" y="95"/>
                    </a:cubicBezTo>
                    <a:cubicBezTo>
                      <a:pt x="67" y="92"/>
                      <a:pt x="71" y="88"/>
                      <a:pt x="71" y="88"/>
                    </a:cubicBezTo>
                    <a:cubicBezTo>
                      <a:pt x="72" y="87"/>
                      <a:pt x="70" y="86"/>
                      <a:pt x="65" y="87"/>
                    </a:cubicBezTo>
                    <a:close/>
                    <a:moveTo>
                      <a:pt x="19" y="60"/>
                    </a:moveTo>
                    <a:cubicBezTo>
                      <a:pt x="16" y="63"/>
                      <a:pt x="14" y="60"/>
                      <a:pt x="13" y="62"/>
                    </a:cubicBezTo>
                    <a:cubicBezTo>
                      <a:pt x="12" y="64"/>
                      <a:pt x="17" y="67"/>
                      <a:pt x="16" y="72"/>
                    </a:cubicBezTo>
                    <a:cubicBezTo>
                      <a:pt x="15" y="77"/>
                      <a:pt x="17" y="83"/>
                      <a:pt x="19" y="80"/>
                    </a:cubicBezTo>
                    <a:cubicBezTo>
                      <a:pt x="22" y="77"/>
                      <a:pt x="23" y="78"/>
                      <a:pt x="25" y="76"/>
                    </a:cubicBezTo>
                    <a:cubicBezTo>
                      <a:pt x="26" y="74"/>
                      <a:pt x="25" y="67"/>
                      <a:pt x="26" y="63"/>
                    </a:cubicBezTo>
                    <a:cubicBezTo>
                      <a:pt x="27" y="60"/>
                      <a:pt x="21" y="58"/>
                      <a:pt x="19" y="60"/>
                    </a:cubicBezTo>
                    <a:close/>
                    <a:moveTo>
                      <a:pt x="77" y="56"/>
                    </a:moveTo>
                    <a:cubicBezTo>
                      <a:pt x="74" y="55"/>
                      <a:pt x="76" y="52"/>
                      <a:pt x="71" y="52"/>
                    </a:cubicBezTo>
                    <a:cubicBezTo>
                      <a:pt x="66" y="52"/>
                      <a:pt x="60" y="46"/>
                      <a:pt x="59" y="39"/>
                    </a:cubicBezTo>
                    <a:cubicBezTo>
                      <a:pt x="57" y="32"/>
                      <a:pt x="49" y="32"/>
                      <a:pt x="47" y="27"/>
                    </a:cubicBezTo>
                    <a:cubicBezTo>
                      <a:pt x="45" y="23"/>
                      <a:pt x="49" y="23"/>
                      <a:pt x="47" y="19"/>
                    </a:cubicBezTo>
                    <a:cubicBezTo>
                      <a:pt x="47" y="17"/>
                      <a:pt x="49" y="16"/>
                      <a:pt x="51" y="15"/>
                    </a:cubicBezTo>
                    <a:cubicBezTo>
                      <a:pt x="51" y="11"/>
                      <a:pt x="51" y="7"/>
                      <a:pt x="51" y="4"/>
                    </a:cubicBezTo>
                    <a:cubicBezTo>
                      <a:pt x="50" y="4"/>
                      <a:pt x="48" y="4"/>
                      <a:pt x="47" y="3"/>
                    </a:cubicBezTo>
                    <a:cubicBezTo>
                      <a:pt x="46" y="3"/>
                      <a:pt x="46" y="0"/>
                      <a:pt x="46" y="0"/>
                    </a:cubicBezTo>
                    <a:cubicBezTo>
                      <a:pt x="45" y="0"/>
                      <a:pt x="40" y="0"/>
                      <a:pt x="39" y="1"/>
                    </a:cubicBezTo>
                    <a:cubicBezTo>
                      <a:pt x="38" y="2"/>
                      <a:pt x="36" y="3"/>
                      <a:pt x="34" y="2"/>
                    </a:cubicBezTo>
                    <a:cubicBezTo>
                      <a:pt x="34" y="2"/>
                      <a:pt x="34" y="2"/>
                      <a:pt x="33" y="2"/>
                    </a:cubicBezTo>
                    <a:cubicBezTo>
                      <a:pt x="32" y="3"/>
                      <a:pt x="32" y="3"/>
                      <a:pt x="32" y="3"/>
                    </a:cubicBezTo>
                    <a:cubicBezTo>
                      <a:pt x="32" y="3"/>
                      <a:pt x="32" y="5"/>
                      <a:pt x="31" y="5"/>
                    </a:cubicBezTo>
                    <a:cubicBezTo>
                      <a:pt x="30" y="5"/>
                      <a:pt x="28" y="4"/>
                      <a:pt x="28" y="6"/>
                    </a:cubicBezTo>
                    <a:cubicBezTo>
                      <a:pt x="28" y="8"/>
                      <a:pt x="26" y="7"/>
                      <a:pt x="24" y="7"/>
                    </a:cubicBezTo>
                    <a:cubicBezTo>
                      <a:pt x="23" y="7"/>
                      <a:pt x="22" y="7"/>
                      <a:pt x="22" y="9"/>
                    </a:cubicBezTo>
                    <a:cubicBezTo>
                      <a:pt x="22" y="10"/>
                      <a:pt x="21" y="13"/>
                      <a:pt x="19" y="12"/>
                    </a:cubicBezTo>
                    <a:cubicBezTo>
                      <a:pt x="18" y="10"/>
                      <a:pt x="16" y="6"/>
                      <a:pt x="15" y="6"/>
                    </a:cubicBezTo>
                    <a:cubicBezTo>
                      <a:pt x="14" y="7"/>
                      <a:pt x="13" y="12"/>
                      <a:pt x="11" y="12"/>
                    </a:cubicBezTo>
                    <a:cubicBezTo>
                      <a:pt x="10" y="12"/>
                      <a:pt x="6" y="12"/>
                      <a:pt x="4" y="12"/>
                    </a:cubicBezTo>
                    <a:cubicBezTo>
                      <a:pt x="3" y="14"/>
                      <a:pt x="4" y="16"/>
                      <a:pt x="5" y="16"/>
                    </a:cubicBezTo>
                    <a:cubicBezTo>
                      <a:pt x="6" y="17"/>
                      <a:pt x="4" y="19"/>
                      <a:pt x="3" y="19"/>
                    </a:cubicBezTo>
                    <a:cubicBezTo>
                      <a:pt x="2" y="20"/>
                      <a:pt x="0" y="19"/>
                      <a:pt x="2" y="21"/>
                    </a:cubicBezTo>
                    <a:cubicBezTo>
                      <a:pt x="3" y="23"/>
                      <a:pt x="5" y="23"/>
                      <a:pt x="4" y="25"/>
                    </a:cubicBezTo>
                    <a:cubicBezTo>
                      <a:pt x="3" y="27"/>
                      <a:pt x="4" y="29"/>
                      <a:pt x="6" y="29"/>
                    </a:cubicBezTo>
                    <a:cubicBezTo>
                      <a:pt x="8" y="29"/>
                      <a:pt x="10" y="29"/>
                      <a:pt x="10" y="31"/>
                    </a:cubicBezTo>
                    <a:cubicBezTo>
                      <a:pt x="9" y="31"/>
                      <a:pt x="9" y="32"/>
                      <a:pt x="9" y="33"/>
                    </a:cubicBezTo>
                    <a:cubicBezTo>
                      <a:pt x="10" y="33"/>
                      <a:pt x="11" y="33"/>
                      <a:pt x="13" y="32"/>
                    </a:cubicBezTo>
                    <a:cubicBezTo>
                      <a:pt x="15" y="31"/>
                      <a:pt x="14" y="29"/>
                      <a:pt x="18" y="27"/>
                    </a:cubicBezTo>
                    <a:cubicBezTo>
                      <a:pt x="22" y="26"/>
                      <a:pt x="28" y="30"/>
                      <a:pt x="29" y="32"/>
                    </a:cubicBezTo>
                    <a:cubicBezTo>
                      <a:pt x="31" y="35"/>
                      <a:pt x="32" y="35"/>
                      <a:pt x="32" y="37"/>
                    </a:cubicBezTo>
                    <a:cubicBezTo>
                      <a:pt x="32" y="39"/>
                      <a:pt x="34" y="43"/>
                      <a:pt x="40" y="47"/>
                    </a:cubicBezTo>
                    <a:cubicBezTo>
                      <a:pt x="45" y="50"/>
                      <a:pt x="47" y="54"/>
                      <a:pt x="50" y="56"/>
                    </a:cubicBezTo>
                    <a:cubicBezTo>
                      <a:pt x="53" y="58"/>
                      <a:pt x="56" y="57"/>
                      <a:pt x="58" y="59"/>
                    </a:cubicBezTo>
                    <a:cubicBezTo>
                      <a:pt x="60" y="61"/>
                      <a:pt x="62" y="63"/>
                      <a:pt x="65" y="64"/>
                    </a:cubicBezTo>
                    <a:cubicBezTo>
                      <a:pt x="68" y="65"/>
                      <a:pt x="68" y="68"/>
                      <a:pt x="71" y="69"/>
                    </a:cubicBezTo>
                    <a:cubicBezTo>
                      <a:pt x="74" y="69"/>
                      <a:pt x="72" y="71"/>
                      <a:pt x="74" y="73"/>
                    </a:cubicBezTo>
                    <a:cubicBezTo>
                      <a:pt x="75" y="76"/>
                      <a:pt x="76" y="80"/>
                      <a:pt x="74" y="82"/>
                    </a:cubicBezTo>
                    <a:cubicBezTo>
                      <a:pt x="72" y="85"/>
                      <a:pt x="73" y="89"/>
                      <a:pt x="74" y="89"/>
                    </a:cubicBezTo>
                    <a:cubicBezTo>
                      <a:pt x="75" y="89"/>
                      <a:pt x="78" y="84"/>
                      <a:pt x="78" y="82"/>
                    </a:cubicBezTo>
                    <a:cubicBezTo>
                      <a:pt x="79" y="80"/>
                      <a:pt x="81" y="80"/>
                      <a:pt x="83" y="77"/>
                    </a:cubicBezTo>
                    <a:cubicBezTo>
                      <a:pt x="85" y="75"/>
                      <a:pt x="80" y="74"/>
                      <a:pt x="79" y="71"/>
                    </a:cubicBezTo>
                    <a:cubicBezTo>
                      <a:pt x="78" y="68"/>
                      <a:pt x="83" y="65"/>
                      <a:pt x="87" y="67"/>
                    </a:cubicBezTo>
                    <a:cubicBezTo>
                      <a:pt x="91" y="70"/>
                      <a:pt x="93" y="72"/>
                      <a:pt x="93" y="68"/>
                    </a:cubicBezTo>
                    <a:cubicBezTo>
                      <a:pt x="93" y="64"/>
                      <a:pt x="80" y="58"/>
                      <a:pt x="77" y="5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1" name="Freeform 180">
                <a:extLst>
                  <a:ext uri="{FF2B5EF4-FFF2-40B4-BE49-F238E27FC236}">
                    <a16:creationId xmlns:a16="http://schemas.microsoft.com/office/drawing/2014/main" id="{9A53B009-C552-4EEE-BDB6-234304A96DAF}"/>
                  </a:ext>
                </a:extLst>
              </p:cNvPr>
              <p:cNvSpPr>
                <a:spLocks/>
              </p:cNvSpPr>
              <p:nvPr/>
            </p:nvSpPr>
            <p:spPr bwMode="auto">
              <a:xfrm>
                <a:off x="5259745" y="3221528"/>
                <a:ext cx="22585" cy="30113"/>
              </a:xfrm>
              <a:custGeom>
                <a:avLst/>
                <a:gdLst>
                  <a:gd name="T0" fmla="*/ 4 w 10"/>
                  <a:gd name="T1" fmla="*/ 0 h 13"/>
                  <a:gd name="T2" fmla="*/ 0 w 10"/>
                  <a:gd name="T3" fmla="*/ 6 h 13"/>
                  <a:gd name="T4" fmla="*/ 0 w 10"/>
                  <a:gd name="T5" fmla="*/ 8 h 13"/>
                  <a:gd name="T6" fmla="*/ 6 w 10"/>
                  <a:gd name="T7" fmla="*/ 13 h 13"/>
                  <a:gd name="T8" fmla="*/ 6 w 10"/>
                  <a:gd name="T9" fmla="*/ 13 h 13"/>
                  <a:gd name="T10" fmla="*/ 10 w 10"/>
                  <a:gd name="T11" fmla="*/ 7 h 13"/>
                  <a:gd name="T12" fmla="*/ 4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4" y="0"/>
                    </a:moveTo>
                    <a:cubicBezTo>
                      <a:pt x="2" y="2"/>
                      <a:pt x="0" y="5"/>
                      <a:pt x="0" y="6"/>
                    </a:cubicBezTo>
                    <a:cubicBezTo>
                      <a:pt x="1" y="6"/>
                      <a:pt x="0" y="7"/>
                      <a:pt x="0" y="8"/>
                    </a:cubicBezTo>
                    <a:cubicBezTo>
                      <a:pt x="2" y="10"/>
                      <a:pt x="4" y="12"/>
                      <a:pt x="6" y="13"/>
                    </a:cubicBezTo>
                    <a:cubicBezTo>
                      <a:pt x="6" y="13"/>
                      <a:pt x="6" y="13"/>
                      <a:pt x="6" y="13"/>
                    </a:cubicBezTo>
                    <a:cubicBezTo>
                      <a:pt x="7" y="10"/>
                      <a:pt x="9" y="7"/>
                      <a:pt x="10" y="7"/>
                    </a:cubicBezTo>
                    <a:cubicBezTo>
                      <a:pt x="8" y="5"/>
                      <a:pt x="5" y="2"/>
                      <a:pt x="4"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2" name="Freeform 181">
                <a:extLst>
                  <a:ext uri="{FF2B5EF4-FFF2-40B4-BE49-F238E27FC236}">
                    <a16:creationId xmlns:a16="http://schemas.microsoft.com/office/drawing/2014/main" id="{05BB6227-796E-4520-9723-2E8CB81FBD23}"/>
                  </a:ext>
                </a:extLst>
              </p:cNvPr>
              <p:cNvSpPr>
                <a:spLocks/>
              </p:cNvSpPr>
              <p:nvPr/>
            </p:nvSpPr>
            <p:spPr bwMode="auto">
              <a:xfrm>
                <a:off x="5266019" y="3155028"/>
                <a:ext cx="76538" cy="92850"/>
              </a:xfrm>
              <a:custGeom>
                <a:avLst/>
                <a:gdLst>
                  <a:gd name="T0" fmla="*/ 29 w 33"/>
                  <a:gd name="T1" fmla="*/ 27 h 40"/>
                  <a:gd name="T2" fmla="*/ 29 w 33"/>
                  <a:gd name="T3" fmla="*/ 21 h 40"/>
                  <a:gd name="T4" fmla="*/ 29 w 33"/>
                  <a:gd name="T5" fmla="*/ 17 h 40"/>
                  <a:gd name="T6" fmla="*/ 20 w 33"/>
                  <a:gd name="T7" fmla="*/ 14 h 40"/>
                  <a:gd name="T8" fmla="*/ 19 w 33"/>
                  <a:gd name="T9" fmla="*/ 9 h 40"/>
                  <a:gd name="T10" fmla="*/ 16 w 33"/>
                  <a:gd name="T11" fmla="*/ 7 h 40"/>
                  <a:gd name="T12" fmla="*/ 13 w 33"/>
                  <a:gd name="T13" fmla="*/ 2 h 40"/>
                  <a:gd name="T14" fmla="*/ 14 w 33"/>
                  <a:gd name="T15" fmla="*/ 2 h 40"/>
                  <a:gd name="T16" fmla="*/ 11 w 33"/>
                  <a:gd name="T17" fmla="*/ 1 h 40"/>
                  <a:gd name="T18" fmla="*/ 8 w 33"/>
                  <a:gd name="T19" fmla="*/ 0 h 40"/>
                  <a:gd name="T20" fmla="*/ 0 w 33"/>
                  <a:gd name="T21" fmla="*/ 3 h 40"/>
                  <a:gd name="T22" fmla="*/ 2 w 33"/>
                  <a:gd name="T23" fmla="*/ 8 h 40"/>
                  <a:gd name="T24" fmla="*/ 4 w 33"/>
                  <a:gd name="T25" fmla="*/ 13 h 40"/>
                  <a:gd name="T26" fmla="*/ 4 w 33"/>
                  <a:gd name="T27" fmla="*/ 26 h 40"/>
                  <a:gd name="T28" fmla="*/ 1 w 33"/>
                  <a:gd name="T29" fmla="*/ 29 h 40"/>
                  <a:gd name="T30" fmla="*/ 7 w 33"/>
                  <a:gd name="T31" fmla="*/ 36 h 40"/>
                  <a:gd name="T32" fmla="*/ 7 w 33"/>
                  <a:gd name="T33" fmla="*/ 36 h 40"/>
                  <a:gd name="T34" fmla="*/ 15 w 33"/>
                  <a:gd name="T35" fmla="*/ 40 h 40"/>
                  <a:gd name="T36" fmla="*/ 28 w 33"/>
                  <a:gd name="T37" fmla="*/ 38 h 40"/>
                  <a:gd name="T38" fmla="*/ 29 w 33"/>
                  <a:gd name="T39" fmla="*/ 35 h 40"/>
                  <a:gd name="T40" fmla="*/ 31 w 33"/>
                  <a:gd name="T41" fmla="*/ 32 h 40"/>
                  <a:gd name="T42" fmla="*/ 29 w 33"/>
                  <a:gd name="T43"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0">
                    <a:moveTo>
                      <a:pt x="29" y="27"/>
                    </a:moveTo>
                    <a:cubicBezTo>
                      <a:pt x="27" y="25"/>
                      <a:pt x="27" y="23"/>
                      <a:pt x="29" y="21"/>
                    </a:cubicBezTo>
                    <a:cubicBezTo>
                      <a:pt x="30" y="20"/>
                      <a:pt x="29" y="19"/>
                      <a:pt x="29" y="17"/>
                    </a:cubicBezTo>
                    <a:cubicBezTo>
                      <a:pt x="29" y="15"/>
                      <a:pt x="21" y="15"/>
                      <a:pt x="20" y="14"/>
                    </a:cubicBezTo>
                    <a:cubicBezTo>
                      <a:pt x="19" y="14"/>
                      <a:pt x="21" y="9"/>
                      <a:pt x="19" y="9"/>
                    </a:cubicBezTo>
                    <a:cubicBezTo>
                      <a:pt x="17" y="9"/>
                      <a:pt x="16" y="8"/>
                      <a:pt x="16" y="7"/>
                    </a:cubicBezTo>
                    <a:cubicBezTo>
                      <a:pt x="16" y="5"/>
                      <a:pt x="13" y="3"/>
                      <a:pt x="13" y="2"/>
                    </a:cubicBezTo>
                    <a:cubicBezTo>
                      <a:pt x="13" y="2"/>
                      <a:pt x="14" y="2"/>
                      <a:pt x="14" y="2"/>
                    </a:cubicBezTo>
                    <a:cubicBezTo>
                      <a:pt x="13" y="1"/>
                      <a:pt x="12" y="1"/>
                      <a:pt x="11" y="1"/>
                    </a:cubicBezTo>
                    <a:cubicBezTo>
                      <a:pt x="10" y="1"/>
                      <a:pt x="8" y="0"/>
                      <a:pt x="8" y="0"/>
                    </a:cubicBezTo>
                    <a:cubicBezTo>
                      <a:pt x="8" y="0"/>
                      <a:pt x="3" y="2"/>
                      <a:pt x="0" y="3"/>
                    </a:cubicBezTo>
                    <a:cubicBezTo>
                      <a:pt x="0" y="5"/>
                      <a:pt x="0" y="7"/>
                      <a:pt x="2" y="8"/>
                    </a:cubicBezTo>
                    <a:cubicBezTo>
                      <a:pt x="4" y="9"/>
                      <a:pt x="3" y="11"/>
                      <a:pt x="4" y="13"/>
                    </a:cubicBezTo>
                    <a:cubicBezTo>
                      <a:pt x="5" y="16"/>
                      <a:pt x="5" y="26"/>
                      <a:pt x="4" y="26"/>
                    </a:cubicBezTo>
                    <a:cubicBezTo>
                      <a:pt x="3" y="26"/>
                      <a:pt x="2" y="27"/>
                      <a:pt x="1" y="29"/>
                    </a:cubicBezTo>
                    <a:cubicBezTo>
                      <a:pt x="2" y="31"/>
                      <a:pt x="5" y="34"/>
                      <a:pt x="7" y="36"/>
                    </a:cubicBezTo>
                    <a:cubicBezTo>
                      <a:pt x="7" y="36"/>
                      <a:pt x="7" y="36"/>
                      <a:pt x="7" y="36"/>
                    </a:cubicBezTo>
                    <a:cubicBezTo>
                      <a:pt x="9" y="36"/>
                      <a:pt x="15" y="40"/>
                      <a:pt x="15" y="40"/>
                    </a:cubicBezTo>
                    <a:cubicBezTo>
                      <a:pt x="15" y="40"/>
                      <a:pt x="23" y="39"/>
                      <a:pt x="28" y="38"/>
                    </a:cubicBezTo>
                    <a:cubicBezTo>
                      <a:pt x="28" y="37"/>
                      <a:pt x="29" y="36"/>
                      <a:pt x="29" y="35"/>
                    </a:cubicBezTo>
                    <a:cubicBezTo>
                      <a:pt x="28" y="34"/>
                      <a:pt x="30" y="32"/>
                      <a:pt x="31" y="32"/>
                    </a:cubicBezTo>
                    <a:cubicBezTo>
                      <a:pt x="33" y="32"/>
                      <a:pt x="31" y="29"/>
                      <a:pt x="29" y="2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 name="Title 2">
            <a:extLst>
              <a:ext uri="{FF2B5EF4-FFF2-40B4-BE49-F238E27FC236}">
                <a16:creationId xmlns:a16="http://schemas.microsoft.com/office/drawing/2014/main" id="{BF726FBD-4136-430C-AD62-78F83B119A05}"/>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157517256"/>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mplate Option 1 (Screenshot)">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F970DE25-D416-4D03-A3D4-F84EE5C34A10}"/>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grpSp>
        <p:nvGrpSpPr>
          <p:cNvPr id="8" name="Group 7">
            <a:extLst>
              <a:ext uri="{FF2B5EF4-FFF2-40B4-BE49-F238E27FC236}">
                <a16:creationId xmlns:a16="http://schemas.microsoft.com/office/drawing/2014/main" id="{DD82EDC8-2517-47D1-8802-B16FACD2A1CA}"/>
              </a:ext>
            </a:extLst>
          </p:cNvPr>
          <p:cNvGrpSpPr/>
          <p:nvPr/>
        </p:nvGrpSpPr>
        <p:grpSpPr>
          <a:xfrm>
            <a:off x="1900730" y="1562100"/>
            <a:ext cx="5342542" cy="4078116"/>
            <a:chOff x="6106507" y="2425967"/>
            <a:chExt cx="4977670" cy="3799599"/>
          </a:xfrm>
        </p:grpSpPr>
        <p:sp>
          <p:nvSpPr>
            <p:cNvPr id="10" name="Rectangle 9">
              <a:extLst>
                <a:ext uri="{FF2B5EF4-FFF2-40B4-BE49-F238E27FC236}">
                  <a16:creationId xmlns:a16="http://schemas.microsoft.com/office/drawing/2014/main" id="{2F95F1CC-A6F3-4F8A-8DE1-D27F89354214}"/>
                </a:ext>
              </a:extLst>
            </p:cNvPr>
            <p:cNvSpPr/>
            <p:nvPr/>
          </p:nvSpPr>
          <p:spPr>
            <a:xfrm>
              <a:off x="6258401" y="2527300"/>
              <a:ext cx="4673883" cy="2781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A6B3C7F-60BF-4ABA-9E14-459E90AAF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507" y="2425967"/>
              <a:ext cx="4977670" cy="3799599"/>
            </a:xfrm>
            <a:prstGeom prst="rect">
              <a:avLst/>
            </a:prstGeom>
          </p:spPr>
        </p:pic>
      </p:grpSp>
      <p:sp>
        <p:nvSpPr>
          <p:cNvPr id="12" name="Picture Placeholder 6">
            <a:extLst>
              <a:ext uri="{FF2B5EF4-FFF2-40B4-BE49-F238E27FC236}">
                <a16:creationId xmlns:a16="http://schemas.microsoft.com/office/drawing/2014/main" id="{0FBEE88C-2DE1-4B8D-8D88-06CC76A999C7}"/>
              </a:ext>
            </a:extLst>
          </p:cNvPr>
          <p:cNvSpPr>
            <a:spLocks noGrp="1"/>
          </p:cNvSpPr>
          <p:nvPr>
            <p:ph type="pic" sz="quarter" idx="20" hasCustomPrompt="1"/>
          </p:nvPr>
        </p:nvSpPr>
        <p:spPr>
          <a:xfrm>
            <a:off x="2115026" y="1779968"/>
            <a:ext cx="4913950" cy="2767078"/>
          </a:xfrm>
          <a:prstGeom prst="rect">
            <a:avLst/>
          </a:prstGeom>
        </p:spPr>
        <p:txBody>
          <a:bodyPr/>
          <a:lstStyle>
            <a:lvl1pPr marL="0" indent="0" algn="ctr">
              <a:lnSpc>
                <a:spcPct val="100000"/>
              </a:lnSpc>
              <a:spcBef>
                <a:spcPts val="0"/>
              </a:spcBef>
              <a:buNone/>
              <a:defRPr sz="1800">
                <a:solidFill>
                  <a:schemeClr val="bg2"/>
                </a:solidFill>
              </a:defRPr>
            </a:lvl1pPr>
          </a:lstStyle>
          <a:p>
            <a:r>
              <a:rPr lang="en-US" dirty="0"/>
              <a:t>Click to add screenshot</a:t>
            </a:r>
          </a:p>
        </p:txBody>
      </p:sp>
      <p:sp>
        <p:nvSpPr>
          <p:cNvPr id="2" name="Title 1">
            <a:extLst>
              <a:ext uri="{FF2B5EF4-FFF2-40B4-BE49-F238E27FC236}">
                <a16:creationId xmlns:a16="http://schemas.microsoft.com/office/drawing/2014/main" id="{D25663B2-43F8-4D2A-A702-E4DA5581B772}"/>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836972404"/>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74989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Need Assistanc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7730D3-D1EB-4247-9548-5DD9A9680B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412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6_Title Option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5F85C9-5BF7-4689-B465-5032E0E31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08192"/>
          </a:xfrm>
          <a:prstGeom prst="rect">
            <a:avLst/>
          </a:prstGeom>
        </p:spPr>
      </p:pic>
      <p:sp>
        <p:nvSpPr>
          <p:cNvPr id="4" name="Rectangle 3">
            <a:extLst>
              <a:ext uri="{FF2B5EF4-FFF2-40B4-BE49-F238E27FC236}">
                <a16:creationId xmlns:a16="http://schemas.microsoft.com/office/drawing/2014/main" id="{0395418A-C9A7-4177-843A-99A4E2D1D088}"/>
              </a:ext>
            </a:extLst>
          </p:cNvPr>
          <p:cNvSpPr/>
          <p:nvPr/>
        </p:nvSpPr>
        <p:spPr>
          <a:xfrm>
            <a:off x="0" y="2177143"/>
            <a:ext cx="9144000" cy="4680857"/>
          </a:xfrm>
          <a:prstGeom prst="rect">
            <a:avLst/>
          </a:prstGeom>
          <a:gradFill>
            <a:gsLst>
              <a:gs pos="24300">
                <a:srgbClr val="4B4B4B">
                  <a:alpha val="73000"/>
                </a:srgbClr>
              </a:gs>
              <a:gs pos="64000">
                <a:schemeClr val="accent5">
                  <a:alpha val="99000"/>
                </a:schemeClr>
              </a:gs>
              <a:gs pos="0">
                <a:schemeClr val="accent5">
                  <a:alpha val="0"/>
                </a:schemeClr>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hasCustomPrompt="1"/>
          </p:nvPr>
        </p:nvSpPr>
        <p:spPr>
          <a:xfrm>
            <a:off x="965201" y="4876800"/>
            <a:ext cx="7213600" cy="684971"/>
          </a:xfrm>
          <a:prstGeom prst="rect">
            <a:avLst/>
          </a:prstGeom>
        </p:spPr>
        <p:txBody>
          <a:bodyPr anchor="b"/>
          <a:lstStyle>
            <a:lvl1pPr marL="0" indent="0" algn="ctr">
              <a:lnSpc>
                <a:spcPct val="80000"/>
              </a:lnSpc>
              <a:spcBef>
                <a:spcPts val="0"/>
              </a:spcBef>
              <a:buNone/>
              <a:defRPr sz="3200" cap="all" baseline="0">
                <a:solidFill>
                  <a:schemeClr val="bg1"/>
                </a:solidFill>
                <a:latin typeface="+mj-lt"/>
              </a:defRPr>
            </a:lvl1pPr>
          </a:lstStyle>
          <a:p>
            <a:pPr lvl="0"/>
            <a:r>
              <a:rPr lang="en-US" dirty="0"/>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hasCustomPrompt="1"/>
          </p:nvPr>
        </p:nvSpPr>
        <p:spPr>
          <a:xfrm>
            <a:off x="965201" y="5957040"/>
            <a:ext cx="7213600" cy="304800"/>
          </a:xfrm>
          <a:prstGeom prst="rect">
            <a:avLst/>
          </a:prstGeom>
        </p:spPr>
        <p:txBody>
          <a:bodyPr/>
          <a:lstStyle>
            <a:lvl1pPr marL="0" indent="0" algn="ctr">
              <a:buNone/>
              <a:defRPr sz="1600" b="0">
                <a:solidFill>
                  <a:schemeClr val="accent3"/>
                </a:solidFill>
              </a:defRPr>
            </a:lvl1pPr>
          </a:lstStyle>
          <a:p>
            <a:pPr lvl="0"/>
            <a:r>
              <a:rPr lang="en-US" dirty="0"/>
              <a:t>Edit Master text styles</a:t>
            </a:r>
          </a:p>
        </p:txBody>
      </p:sp>
      <p:cxnSp>
        <p:nvCxnSpPr>
          <p:cNvPr id="5" name="Straight Connector 4">
            <a:extLst>
              <a:ext uri="{FF2B5EF4-FFF2-40B4-BE49-F238E27FC236}">
                <a16:creationId xmlns:a16="http://schemas.microsoft.com/office/drawing/2014/main" id="{92FC1D6F-BAEE-47EA-9989-849EB83C2FBC}"/>
              </a:ext>
            </a:extLst>
          </p:cNvPr>
          <p:cNvCxnSpPr>
            <a:cxnSpLocks/>
          </p:cNvCxnSpPr>
          <p:nvPr/>
        </p:nvCxnSpPr>
        <p:spPr>
          <a:xfrm>
            <a:off x="3630613" y="5785826"/>
            <a:ext cx="1882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BF09A7-F8D3-41A1-AB6F-A07C62072E6D}"/>
              </a:ext>
            </a:extLst>
          </p:cNvPr>
          <p:cNvSpPr/>
          <p:nvPr/>
        </p:nvSpPr>
        <p:spPr>
          <a:xfrm>
            <a:off x="1" y="6751320"/>
            <a:ext cx="914400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pic>
        <p:nvPicPr>
          <p:cNvPr id="10" name="Picture 9">
            <a:extLst>
              <a:ext uri="{FF2B5EF4-FFF2-40B4-BE49-F238E27FC236}">
                <a16:creationId xmlns:a16="http://schemas.microsoft.com/office/drawing/2014/main" id="{BE8E057C-FBDD-4F7D-ADAF-57460DC63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015" y="3338286"/>
            <a:ext cx="2249970" cy="1163964"/>
          </a:xfrm>
          <a:prstGeom prst="rect">
            <a:avLst/>
          </a:prstGeom>
        </p:spPr>
      </p:pic>
    </p:spTree>
    <p:extLst>
      <p:ext uri="{BB962C8B-B14F-4D97-AF65-F5344CB8AC3E}">
        <p14:creationId xmlns:p14="http://schemas.microsoft.com/office/powerpoint/2010/main" val="4252713254"/>
      </p:ext>
    </p:extLst>
  </p:cSld>
  <p:clrMapOvr>
    <a:masterClrMapping/>
  </p:clrMapOvr>
  <p:hf sldNum="0" hdr="0" ftr="0" dt="0"/>
  <p:extLst>
    <p:ext uri="{DCECCB84-F9BA-43D5-87BE-67443E8EF086}">
      <p15:sldGuideLst xmlns:p15="http://schemas.microsoft.com/office/powerpoint/2012/main">
        <p15:guide id="1" orient="horz" pos="1992">
          <p15:clr>
            <a:srgbClr val="5ACBF0"/>
          </p15:clr>
        </p15:guide>
        <p15:guide id="2" orient="horz" pos="3240">
          <p15:clr>
            <a:srgbClr val="5ACBF0"/>
          </p15:clr>
        </p15:guide>
        <p15:guide id="3" orient="horz" pos="3336">
          <p15:clr>
            <a:srgbClr val="5ACBF0"/>
          </p15:clr>
        </p15:guide>
        <p15:guide id="5" orient="horz" pos="3960">
          <p15:clr>
            <a:srgbClr val="5ACBF0"/>
          </p15:clr>
        </p15:guide>
        <p15:guide id="6" orient="horz" pos="4032">
          <p15:clr>
            <a:srgbClr val="5ACBF0"/>
          </p15:clr>
        </p15:guide>
        <p15:guide id="7" orient="horz" pos="4224">
          <p15:clr>
            <a:srgbClr val="5ACBF0"/>
          </p15:clr>
        </p15:guide>
        <p15:guide id="8" orient="horz" pos="3432">
          <p15:clr>
            <a:srgbClr val="5ACBF0"/>
          </p15:clr>
        </p15:guide>
        <p15:guide id="9" pos="180">
          <p15:clr>
            <a:srgbClr val="5ACBF0"/>
          </p15:clr>
        </p15:guide>
        <p15:guide id="10" pos="5580">
          <p15:clr>
            <a:srgbClr val="5ACBF0"/>
          </p15:clr>
        </p15:guide>
        <p15:guide id="11" orient="horz" pos="144">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4292B5-C4BF-41FD-9001-5E02EE0AF582}" type="datetime1">
              <a:rPr lang="en-US" smtClean="0">
                <a:latin typeface="Calibri"/>
              </a:rPr>
              <a:t>5/22/2020</a:t>
            </a:fld>
            <a:endParaRPr lang="en-US" dirty="0">
              <a:latin typeface="Calibri"/>
            </a:endParaRPr>
          </a:p>
        </p:txBody>
      </p:sp>
      <p:sp>
        <p:nvSpPr>
          <p:cNvPr id="5" name="Footer Placeholder 4"/>
          <p:cNvSpPr>
            <a:spLocks noGrp="1"/>
          </p:cNvSpPr>
          <p:nvPr>
            <p:ph type="ftr" sz="quarter" idx="11"/>
          </p:nvPr>
        </p:nvSpPr>
        <p:spPr/>
        <p:txBody>
          <a:bodyPr/>
          <a:lstStyle/>
          <a:p>
            <a:pPr>
              <a:defRPr/>
            </a:pPr>
            <a:endParaRPr lang="en-US" dirty="0">
              <a:latin typeface="Calibri"/>
            </a:endParaRPr>
          </a:p>
        </p:txBody>
      </p:sp>
      <p:sp>
        <p:nvSpPr>
          <p:cNvPr id="6" name="Slide Number Placeholder 5"/>
          <p:cNvSpPr>
            <a:spLocks noGrp="1"/>
          </p:cNvSpPr>
          <p:nvPr>
            <p:ph type="sldNum" sz="quarter" idx="12"/>
          </p:nvPr>
        </p:nvSpPr>
        <p:spPr/>
        <p:txBody>
          <a:bodyPr/>
          <a:lstStyle/>
          <a:p>
            <a:fld id="{3C397DA8-2434-9C47-BB54-CC25CCB9D395}" type="slidenum">
              <a:rPr lang="en-US" smtClean="0">
                <a:latin typeface="Calibri"/>
              </a:rPr>
              <a:pPr/>
              <a:t>‹#›</a:t>
            </a:fld>
            <a:endParaRPr lang="en-US" dirty="0">
              <a:latin typeface="Calibri"/>
            </a:endParaRPr>
          </a:p>
        </p:txBody>
      </p:sp>
      <p:sp>
        <p:nvSpPr>
          <p:cNvPr id="7" name="hc" descr=" "/>
          <p:cNvSpPr txBox="1"/>
          <p:nvPr userDrawn="1"/>
        </p:nvSpPr>
        <p:spPr>
          <a:xfrm>
            <a:off x="0" y="0"/>
            <a:ext cx="9144000" cy="0"/>
          </a:xfrm>
          <a:prstGeom prst="rect">
            <a:avLst/>
          </a:prstGeom>
          <a:noFill/>
        </p:spPr>
        <p:txBody>
          <a:bodyPr vert="horz" wrap="square" lIns="0" tIns="0" rIns="0" bIns="0" rtlCol="0" anchor="t" anchorCtr="0">
            <a:noAutofit/>
          </a:bodyPr>
          <a:lstStyle/>
          <a:p>
            <a:pPr algn="ctr"/>
            <a:r>
              <a:rPr lang="en-US" sz="1200" b="0" i="0" u="non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39891200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E9E8E-AA78-43A5-8005-1ED2DE4688B2}" type="datetime1">
              <a:rPr lang="en-US" smtClean="0"/>
              <a:t>5/22/2020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5969D3-AFB0-8D40-99C7-E13ECDE694BF}" type="slidenum">
              <a:rPr lang="en-US" smtClean="0"/>
              <a:t>‹#›</a:t>
            </a:fld>
            <a:endParaRPr lang="en-US" dirty="0"/>
          </a:p>
        </p:txBody>
      </p:sp>
    </p:spTree>
    <p:extLst>
      <p:ext uri="{BB962C8B-B14F-4D97-AF65-F5344CB8AC3E}">
        <p14:creationId xmlns:p14="http://schemas.microsoft.com/office/powerpoint/2010/main" val="13994563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_Divider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E2CB8F-5D5F-4A99-976D-2C3E829C1EA7}"/>
              </a:ext>
            </a:extLst>
          </p:cNvPr>
          <p:cNvSpPr/>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3" name="Group 4">
            <a:extLst>
              <a:ext uri="{FF2B5EF4-FFF2-40B4-BE49-F238E27FC236}">
                <a16:creationId xmlns:a16="http://schemas.microsoft.com/office/drawing/2014/main" id="{323536F2-704F-4503-A4A5-470AFC524C4A}"/>
              </a:ext>
            </a:extLst>
          </p:cNvPr>
          <p:cNvGrpSpPr>
            <a:grpSpLocks noChangeAspect="1"/>
          </p:cNvGrpSpPr>
          <p:nvPr/>
        </p:nvGrpSpPr>
        <p:grpSpPr bwMode="auto">
          <a:xfrm>
            <a:off x="687610" y="0"/>
            <a:ext cx="8456390" cy="6858000"/>
            <a:chOff x="968" y="-454"/>
            <a:chExt cx="5608" cy="4548"/>
          </a:xfrm>
          <a:solidFill>
            <a:srgbClr val="E44038"/>
          </a:solidFill>
        </p:grpSpPr>
        <p:sp>
          <p:nvSpPr>
            <p:cNvPr id="5" name="Freeform 5">
              <a:extLst>
                <a:ext uri="{FF2B5EF4-FFF2-40B4-BE49-F238E27FC236}">
                  <a16:creationId xmlns:a16="http://schemas.microsoft.com/office/drawing/2014/main" id="{B46CF9C1-001C-461A-B776-858C9112B45C}"/>
                </a:ext>
              </a:extLst>
            </p:cNvPr>
            <p:cNvSpPr>
              <a:spLocks/>
            </p:cNvSpPr>
            <p:nvPr/>
          </p:nvSpPr>
          <p:spPr bwMode="auto">
            <a:xfrm>
              <a:off x="968" y="-454"/>
              <a:ext cx="2743" cy="4548"/>
            </a:xfrm>
            <a:custGeom>
              <a:avLst/>
              <a:gdLst>
                <a:gd name="T0" fmla="*/ 2743 w 2743"/>
                <a:gd name="T1" fmla="*/ 4548 h 4548"/>
                <a:gd name="T2" fmla="*/ 2743 w 2743"/>
                <a:gd name="T3" fmla="*/ 4236 h 4548"/>
                <a:gd name="T4" fmla="*/ 1715 w 2743"/>
                <a:gd name="T5" fmla="*/ 4236 h 4548"/>
                <a:gd name="T6" fmla="*/ 1715 w 2743"/>
                <a:gd name="T7" fmla="*/ 0 h 4548"/>
                <a:gd name="T8" fmla="*/ 1029 w 2743"/>
                <a:gd name="T9" fmla="*/ 0 h 4548"/>
                <a:gd name="T10" fmla="*/ 1029 w 2743"/>
                <a:gd name="T11" fmla="*/ 4236 h 4548"/>
                <a:gd name="T12" fmla="*/ 0 w 2743"/>
                <a:gd name="T13" fmla="*/ 4236 h 4548"/>
                <a:gd name="T14" fmla="*/ 0 w 2743"/>
                <a:gd name="T15" fmla="*/ 4548 h 4548"/>
                <a:gd name="T16" fmla="*/ 2743 w 2743"/>
                <a:gd name="T17"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3" h="4548">
                  <a:moveTo>
                    <a:pt x="2743" y="4548"/>
                  </a:moveTo>
                  <a:lnTo>
                    <a:pt x="2743" y="4236"/>
                  </a:lnTo>
                  <a:lnTo>
                    <a:pt x="1715" y="4236"/>
                  </a:lnTo>
                  <a:lnTo>
                    <a:pt x="1715" y="0"/>
                  </a:lnTo>
                  <a:lnTo>
                    <a:pt x="1029" y="0"/>
                  </a:lnTo>
                  <a:lnTo>
                    <a:pt x="1029" y="4236"/>
                  </a:lnTo>
                  <a:lnTo>
                    <a:pt x="0" y="4236"/>
                  </a:lnTo>
                  <a:lnTo>
                    <a:pt x="0" y="4548"/>
                  </a:lnTo>
                  <a:lnTo>
                    <a:pt x="2743" y="4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8FF4B022-9549-409A-9391-CDBAA33EBBDD}"/>
                </a:ext>
              </a:extLst>
            </p:cNvPr>
            <p:cNvSpPr>
              <a:spLocks/>
            </p:cNvSpPr>
            <p:nvPr/>
          </p:nvSpPr>
          <p:spPr bwMode="auto">
            <a:xfrm>
              <a:off x="2054" y="-454"/>
              <a:ext cx="4522" cy="4548"/>
            </a:xfrm>
            <a:custGeom>
              <a:avLst/>
              <a:gdLst>
                <a:gd name="T0" fmla="*/ 2943 w 4522"/>
                <a:gd name="T1" fmla="*/ 4548 h 4548"/>
                <a:gd name="T2" fmla="*/ 4522 w 4522"/>
                <a:gd name="T3" fmla="*/ 4548 h 4548"/>
                <a:gd name="T4" fmla="*/ 4522 w 4522"/>
                <a:gd name="T5" fmla="*/ 4234 h 4548"/>
                <a:gd name="T6" fmla="*/ 4126 w 4522"/>
                <a:gd name="T7" fmla="*/ 4234 h 4548"/>
                <a:gd name="T8" fmla="*/ 2764 w 4522"/>
                <a:gd name="T9" fmla="*/ 1626 h 4548"/>
                <a:gd name="T10" fmla="*/ 3610 w 4522"/>
                <a:gd name="T11" fmla="*/ 0 h 4548"/>
                <a:gd name="T12" fmla="*/ 2877 w 4522"/>
                <a:gd name="T13" fmla="*/ 0 h 4548"/>
                <a:gd name="T14" fmla="*/ 2378 w 4522"/>
                <a:gd name="T15" fmla="*/ 998 h 4548"/>
                <a:gd name="T16" fmla="*/ 1885 w 4522"/>
                <a:gd name="T17" fmla="*/ 0 h 4548"/>
                <a:gd name="T18" fmla="*/ 1146 w 4522"/>
                <a:gd name="T19" fmla="*/ 0 h 4548"/>
                <a:gd name="T20" fmla="*/ 1992 w 4522"/>
                <a:gd name="T21" fmla="*/ 1626 h 4548"/>
                <a:gd name="T22" fmla="*/ 631 w 4522"/>
                <a:gd name="T23" fmla="*/ 4234 h 4548"/>
                <a:gd name="T24" fmla="*/ 0 w 4522"/>
                <a:gd name="T25" fmla="*/ 4234 h 4548"/>
                <a:gd name="T26" fmla="*/ 0 w 4522"/>
                <a:gd name="T27" fmla="*/ 4548 h 4548"/>
                <a:gd name="T28" fmla="*/ 1813 w 4522"/>
                <a:gd name="T29" fmla="*/ 4548 h 4548"/>
                <a:gd name="T30" fmla="*/ 1813 w 4522"/>
                <a:gd name="T31" fmla="*/ 4234 h 4548"/>
                <a:gd name="T32" fmla="*/ 1386 w 4522"/>
                <a:gd name="T33" fmla="*/ 4234 h 4548"/>
                <a:gd name="T34" fmla="*/ 2378 w 4522"/>
                <a:gd name="T35" fmla="*/ 2252 h 4548"/>
                <a:gd name="T36" fmla="*/ 3370 w 4522"/>
                <a:gd name="T37" fmla="*/ 4234 h 4548"/>
                <a:gd name="T38" fmla="*/ 2943 w 4522"/>
                <a:gd name="T39" fmla="*/ 4234 h 4548"/>
                <a:gd name="T40" fmla="*/ 2943 w 4522"/>
                <a:gd name="T41"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22" h="4548">
                  <a:moveTo>
                    <a:pt x="2943" y="4548"/>
                  </a:moveTo>
                  <a:lnTo>
                    <a:pt x="4522" y="4548"/>
                  </a:lnTo>
                  <a:lnTo>
                    <a:pt x="4522" y="4234"/>
                  </a:lnTo>
                  <a:lnTo>
                    <a:pt x="4126" y="4234"/>
                  </a:lnTo>
                  <a:lnTo>
                    <a:pt x="2764" y="1626"/>
                  </a:lnTo>
                  <a:lnTo>
                    <a:pt x="3610" y="0"/>
                  </a:lnTo>
                  <a:lnTo>
                    <a:pt x="2877" y="0"/>
                  </a:lnTo>
                  <a:lnTo>
                    <a:pt x="2378" y="998"/>
                  </a:lnTo>
                  <a:lnTo>
                    <a:pt x="1885" y="0"/>
                  </a:lnTo>
                  <a:lnTo>
                    <a:pt x="1146" y="0"/>
                  </a:lnTo>
                  <a:lnTo>
                    <a:pt x="1992" y="1626"/>
                  </a:lnTo>
                  <a:lnTo>
                    <a:pt x="631" y="4234"/>
                  </a:lnTo>
                  <a:lnTo>
                    <a:pt x="0" y="4234"/>
                  </a:lnTo>
                  <a:lnTo>
                    <a:pt x="0" y="4548"/>
                  </a:lnTo>
                  <a:lnTo>
                    <a:pt x="1813" y="4548"/>
                  </a:lnTo>
                  <a:lnTo>
                    <a:pt x="1813" y="4234"/>
                  </a:lnTo>
                  <a:lnTo>
                    <a:pt x="1386" y="4234"/>
                  </a:lnTo>
                  <a:lnTo>
                    <a:pt x="2378" y="2252"/>
                  </a:lnTo>
                  <a:lnTo>
                    <a:pt x="3370" y="4234"/>
                  </a:lnTo>
                  <a:lnTo>
                    <a:pt x="2943" y="4234"/>
                  </a:lnTo>
                  <a:lnTo>
                    <a:pt x="2943" y="4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Text Placeholder 3">
            <a:extLst>
              <a:ext uri="{FF2B5EF4-FFF2-40B4-BE49-F238E27FC236}">
                <a16:creationId xmlns:a16="http://schemas.microsoft.com/office/drawing/2014/main" id="{0AD96784-D313-4FEA-85B2-CCE507F548F8}"/>
              </a:ext>
            </a:extLst>
          </p:cNvPr>
          <p:cNvSpPr>
            <a:spLocks noGrp="1"/>
          </p:cNvSpPr>
          <p:nvPr>
            <p:ph type="body" sz="quarter" idx="11" hasCustomPrompt="1"/>
          </p:nvPr>
        </p:nvSpPr>
        <p:spPr>
          <a:xfrm>
            <a:off x="285750" y="2133603"/>
            <a:ext cx="5514975" cy="1508125"/>
          </a:xfrm>
          <a:prstGeom prst="rect">
            <a:avLst/>
          </a:prstGeom>
        </p:spPr>
        <p:txBody>
          <a:bodyPr anchor="b"/>
          <a:lstStyle>
            <a:lvl1pPr marL="0" indent="0">
              <a:lnSpc>
                <a:spcPct val="80000"/>
              </a:lnSpc>
              <a:spcBef>
                <a:spcPts val="0"/>
              </a:spcBef>
              <a:buNone/>
              <a:defRPr sz="4400" cap="all" baseline="0">
                <a:solidFill>
                  <a:schemeClr val="bg1"/>
                </a:solidFill>
              </a:defRPr>
            </a:lvl1pPr>
          </a:lstStyle>
          <a:p>
            <a:pPr lvl="0"/>
            <a:r>
              <a:rPr lang="en-US" dirty="0"/>
              <a:t>Divider Title </a:t>
            </a:r>
            <a:br>
              <a:rPr lang="en-US" dirty="0"/>
            </a:br>
            <a:r>
              <a:rPr lang="en-US" dirty="0"/>
              <a:t>Goes Here</a:t>
            </a:r>
          </a:p>
        </p:txBody>
      </p:sp>
    </p:spTree>
    <p:extLst>
      <p:ext uri="{BB962C8B-B14F-4D97-AF65-F5344CB8AC3E}">
        <p14:creationId xmlns:p14="http://schemas.microsoft.com/office/powerpoint/2010/main" val="4092478156"/>
      </p:ext>
    </p:extLst>
  </p:cSld>
  <p:clrMapOvr>
    <a:masterClrMapping/>
  </p:clrMapOvr>
  <p:hf sldNum="0" hdr="0" ftr="0" dt="0"/>
  <p:extLst>
    <p:ext uri="{DCECCB84-F9BA-43D5-87BE-67443E8EF086}">
      <p15:sldGuideLst xmlns:p15="http://schemas.microsoft.com/office/powerpoint/2012/main">
        <p15:guide id="1" orient="horz" pos="1344">
          <p15:clr>
            <a:srgbClr val="FBAE40"/>
          </p15:clr>
        </p15:guide>
        <p15:guide id="2" orient="horz" pos="2304">
          <p15:clr>
            <a:srgbClr val="FBAE40"/>
          </p15:clr>
        </p15:guide>
        <p15:guide id="3" orient="horz" pos="3000">
          <p15:clr>
            <a:srgbClr val="FBAE40"/>
          </p15:clr>
        </p15:guide>
        <p15:guide id="4" orient="horz" pos="2664">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3960">
          <p15:clr>
            <a:srgbClr val="FBAE40"/>
          </p15:clr>
        </p15:guide>
        <p15:guide id="11" pos="3834">
          <p15:clr>
            <a:srgbClr val="FBAE40"/>
          </p15:clr>
        </p15:guide>
        <p15:guide id="12" pos="401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3_Title Option 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46E7CAC-92CF-4D9E-8735-FF8FC73E4B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5129"/>
          </a:xfrm>
          <a:prstGeom prst="rect">
            <a:avLst/>
          </a:prstGeom>
        </p:spPr>
      </p:pic>
      <p:sp>
        <p:nvSpPr>
          <p:cNvPr id="4" name="Rectangle 3">
            <a:extLst>
              <a:ext uri="{FF2B5EF4-FFF2-40B4-BE49-F238E27FC236}">
                <a16:creationId xmlns:a16="http://schemas.microsoft.com/office/drawing/2014/main" id="{0395418A-C9A7-4177-843A-99A4E2D1D088}"/>
              </a:ext>
            </a:extLst>
          </p:cNvPr>
          <p:cNvSpPr/>
          <p:nvPr/>
        </p:nvSpPr>
        <p:spPr>
          <a:xfrm>
            <a:off x="0" y="2177143"/>
            <a:ext cx="9144000" cy="4680857"/>
          </a:xfrm>
          <a:prstGeom prst="rect">
            <a:avLst/>
          </a:prstGeom>
          <a:gradFill>
            <a:gsLst>
              <a:gs pos="24300">
                <a:srgbClr val="4B4B4B">
                  <a:alpha val="73000"/>
                </a:srgbClr>
              </a:gs>
              <a:gs pos="64000">
                <a:schemeClr val="accent5">
                  <a:alpha val="99000"/>
                </a:schemeClr>
              </a:gs>
              <a:gs pos="0">
                <a:schemeClr val="accent5">
                  <a:alpha val="0"/>
                </a:schemeClr>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hasCustomPrompt="1"/>
          </p:nvPr>
        </p:nvSpPr>
        <p:spPr>
          <a:xfrm>
            <a:off x="965201" y="5957040"/>
            <a:ext cx="7213600" cy="304800"/>
          </a:xfrm>
          <a:prstGeom prst="rect">
            <a:avLst/>
          </a:prstGeom>
        </p:spPr>
        <p:txBody>
          <a:bodyPr/>
          <a:lstStyle>
            <a:lvl1pPr marL="0" indent="0" algn="ctr">
              <a:buNone/>
              <a:defRPr sz="1600" b="0">
                <a:solidFill>
                  <a:schemeClr val="accent3"/>
                </a:solidFill>
              </a:defRPr>
            </a:lvl1pPr>
          </a:lstStyle>
          <a:p>
            <a:pPr lvl="0"/>
            <a:r>
              <a:rPr lang="en-US" dirty="0"/>
              <a:t>Edit Master text styles</a:t>
            </a:r>
          </a:p>
        </p:txBody>
      </p:sp>
      <p:cxnSp>
        <p:nvCxnSpPr>
          <p:cNvPr id="5" name="Straight Connector 4">
            <a:extLst>
              <a:ext uri="{FF2B5EF4-FFF2-40B4-BE49-F238E27FC236}">
                <a16:creationId xmlns:a16="http://schemas.microsoft.com/office/drawing/2014/main" id="{92FC1D6F-BAEE-47EA-9989-849EB83C2FBC}"/>
              </a:ext>
            </a:extLst>
          </p:cNvPr>
          <p:cNvCxnSpPr>
            <a:cxnSpLocks/>
          </p:cNvCxnSpPr>
          <p:nvPr/>
        </p:nvCxnSpPr>
        <p:spPr>
          <a:xfrm>
            <a:off x="3630613" y="5785826"/>
            <a:ext cx="1882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BF09A7-F8D3-41A1-AB6F-A07C62072E6D}"/>
              </a:ext>
            </a:extLst>
          </p:cNvPr>
          <p:cNvSpPr/>
          <p:nvPr/>
        </p:nvSpPr>
        <p:spPr>
          <a:xfrm>
            <a:off x="1" y="6751320"/>
            <a:ext cx="914400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pic>
        <p:nvPicPr>
          <p:cNvPr id="10" name="Picture 9">
            <a:extLst>
              <a:ext uri="{FF2B5EF4-FFF2-40B4-BE49-F238E27FC236}">
                <a16:creationId xmlns:a16="http://schemas.microsoft.com/office/drawing/2014/main" id="{BE8E057C-FBDD-4F7D-ADAF-57460DC63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015" y="3338286"/>
            <a:ext cx="2249970" cy="1163964"/>
          </a:xfrm>
          <a:prstGeom prst="rect">
            <a:avLst/>
          </a:prstGeom>
        </p:spPr>
      </p:pic>
      <p:sp>
        <p:nvSpPr>
          <p:cNvPr id="14" name="Text Placeholder 20">
            <a:extLst>
              <a:ext uri="{FF2B5EF4-FFF2-40B4-BE49-F238E27FC236}">
                <a16:creationId xmlns:a16="http://schemas.microsoft.com/office/drawing/2014/main" id="{EFF0758A-3BEA-47F8-8190-33C06A646032}"/>
              </a:ext>
            </a:extLst>
          </p:cNvPr>
          <p:cNvSpPr>
            <a:spLocks noGrp="1"/>
          </p:cNvSpPr>
          <p:nvPr>
            <p:ph type="body" sz="quarter" idx="12" hasCustomPrompt="1"/>
          </p:nvPr>
        </p:nvSpPr>
        <p:spPr>
          <a:xfrm>
            <a:off x="965201" y="4876800"/>
            <a:ext cx="7213600" cy="684971"/>
          </a:xfrm>
          <a:prstGeom prst="rect">
            <a:avLst/>
          </a:prstGeom>
        </p:spPr>
        <p:txBody>
          <a:bodyPr anchor="b"/>
          <a:lstStyle>
            <a:lvl1pPr marL="0" indent="0" algn="ctr">
              <a:lnSpc>
                <a:spcPct val="80000"/>
              </a:lnSpc>
              <a:spcBef>
                <a:spcPts val="0"/>
              </a:spcBef>
              <a:buNone/>
              <a:defRPr sz="3200" cap="all" baseline="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631856237"/>
      </p:ext>
    </p:extLst>
  </p:cSld>
  <p:clrMapOvr>
    <a:masterClrMapping/>
  </p:clrMapOvr>
  <p:hf sldNum="0" hdr="0" ftr="0" dt="0"/>
  <p:extLst>
    <p:ext uri="{DCECCB84-F9BA-43D5-87BE-67443E8EF086}">
      <p15:sldGuideLst xmlns:p15="http://schemas.microsoft.com/office/powerpoint/2012/main">
        <p15:guide id="1" orient="horz" pos="1992">
          <p15:clr>
            <a:srgbClr val="5ACBF0"/>
          </p15:clr>
        </p15:guide>
        <p15:guide id="2" orient="horz" pos="3240">
          <p15:clr>
            <a:srgbClr val="5ACBF0"/>
          </p15:clr>
        </p15:guide>
        <p15:guide id="3" orient="horz" pos="3336">
          <p15:clr>
            <a:srgbClr val="5ACBF0"/>
          </p15:clr>
        </p15:guide>
        <p15:guide id="4" orient="horz" pos="3960">
          <p15:clr>
            <a:srgbClr val="5ACBF0"/>
          </p15:clr>
        </p15:guide>
        <p15:guide id="5" orient="horz" pos="4032">
          <p15:clr>
            <a:srgbClr val="5ACBF0"/>
          </p15:clr>
        </p15:guide>
        <p15:guide id="6" orient="horz" pos="4224">
          <p15:clr>
            <a:srgbClr val="5ACBF0"/>
          </p15:clr>
        </p15:guide>
        <p15:guide id="7" orient="horz" pos="3432">
          <p15:clr>
            <a:srgbClr val="5ACBF0"/>
          </p15:clr>
        </p15:guide>
        <p15:guide id="8" pos="180">
          <p15:clr>
            <a:srgbClr val="5ACBF0"/>
          </p15:clr>
        </p15:guide>
        <p15:guide id="9" pos="5580">
          <p15:clr>
            <a:srgbClr val="5ACBF0"/>
          </p15:clr>
        </p15:guide>
        <p15:guide id="10" orient="horz" pos="144">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7_Title Option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75A4D0-C44F-4593-987D-69E452FF4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4" name="Rectangle 3">
            <a:extLst>
              <a:ext uri="{FF2B5EF4-FFF2-40B4-BE49-F238E27FC236}">
                <a16:creationId xmlns:a16="http://schemas.microsoft.com/office/drawing/2014/main" id="{0395418A-C9A7-4177-843A-99A4E2D1D088}"/>
              </a:ext>
            </a:extLst>
          </p:cNvPr>
          <p:cNvSpPr/>
          <p:nvPr/>
        </p:nvSpPr>
        <p:spPr>
          <a:xfrm>
            <a:off x="0" y="2177143"/>
            <a:ext cx="9144000" cy="4680857"/>
          </a:xfrm>
          <a:prstGeom prst="rect">
            <a:avLst/>
          </a:prstGeom>
          <a:gradFill>
            <a:gsLst>
              <a:gs pos="24300">
                <a:srgbClr val="4B4B4B">
                  <a:alpha val="73000"/>
                </a:srgbClr>
              </a:gs>
              <a:gs pos="64000">
                <a:schemeClr val="accent5">
                  <a:alpha val="99000"/>
                </a:schemeClr>
              </a:gs>
              <a:gs pos="0">
                <a:schemeClr val="accent5">
                  <a:alpha val="0"/>
                </a:schemeClr>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hasCustomPrompt="1"/>
          </p:nvPr>
        </p:nvSpPr>
        <p:spPr>
          <a:xfrm>
            <a:off x="965201" y="4876800"/>
            <a:ext cx="7213600" cy="684971"/>
          </a:xfrm>
          <a:prstGeom prst="rect">
            <a:avLst/>
          </a:prstGeom>
        </p:spPr>
        <p:txBody>
          <a:bodyPr anchor="b"/>
          <a:lstStyle>
            <a:lvl1pPr marL="0" indent="0" algn="ctr">
              <a:lnSpc>
                <a:spcPct val="80000"/>
              </a:lnSpc>
              <a:spcBef>
                <a:spcPts val="0"/>
              </a:spcBef>
              <a:buNone/>
              <a:defRPr sz="3200" cap="all" baseline="0">
                <a:solidFill>
                  <a:schemeClr val="bg1"/>
                </a:solidFill>
                <a:latin typeface="+mj-lt"/>
              </a:defRPr>
            </a:lvl1pPr>
          </a:lstStyle>
          <a:p>
            <a:pPr lvl="0"/>
            <a:r>
              <a:rPr lang="en-US" dirty="0"/>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hasCustomPrompt="1"/>
          </p:nvPr>
        </p:nvSpPr>
        <p:spPr>
          <a:xfrm>
            <a:off x="965201" y="5957040"/>
            <a:ext cx="7213600" cy="304800"/>
          </a:xfrm>
          <a:prstGeom prst="rect">
            <a:avLst/>
          </a:prstGeom>
        </p:spPr>
        <p:txBody>
          <a:bodyPr/>
          <a:lstStyle>
            <a:lvl1pPr marL="0" indent="0" algn="ctr">
              <a:buNone/>
              <a:defRPr sz="1600" b="0">
                <a:solidFill>
                  <a:schemeClr val="accent3"/>
                </a:solidFill>
              </a:defRPr>
            </a:lvl1pPr>
          </a:lstStyle>
          <a:p>
            <a:pPr lvl="0"/>
            <a:r>
              <a:rPr lang="en-US" dirty="0"/>
              <a:t>Edit Master text styles</a:t>
            </a:r>
          </a:p>
        </p:txBody>
      </p:sp>
      <p:cxnSp>
        <p:nvCxnSpPr>
          <p:cNvPr id="5" name="Straight Connector 4">
            <a:extLst>
              <a:ext uri="{FF2B5EF4-FFF2-40B4-BE49-F238E27FC236}">
                <a16:creationId xmlns:a16="http://schemas.microsoft.com/office/drawing/2014/main" id="{92FC1D6F-BAEE-47EA-9989-849EB83C2FBC}"/>
              </a:ext>
            </a:extLst>
          </p:cNvPr>
          <p:cNvCxnSpPr>
            <a:cxnSpLocks/>
          </p:cNvCxnSpPr>
          <p:nvPr/>
        </p:nvCxnSpPr>
        <p:spPr>
          <a:xfrm>
            <a:off x="3630613" y="5785826"/>
            <a:ext cx="1882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BF09A7-F8D3-41A1-AB6F-A07C62072E6D}"/>
              </a:ext>
            </a:extLst>
          </p:cNvPr>
          <p:cNvSpPr/>
          <p:nvPr/>
        </p:nvSpPr>
        <p:spPr>
          <a:xfrm>
            <a:off x="1" y="6751320"/>
            <a:ext cx="914400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pic>
        <p:nvPicPr>
          <p:cNvPr id="10" name="Picture 9">
            <a:extLst>
              <a:ext uri="{FF2B5EF4-FFF2-40B4-BE49-F238E27FC236}">
                <a16:creationId xmlns:a16="http://schemas.microsoft.com/office/drawing/2014/main" id="{BE8E057C-FBDD-4F7D-ADAF-57460DC63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015" y="3338286"/>
            <a:ext cx="2249970" cy="1163964"/>
          </a:xfrm>
          <a:prstGeom prst="rect">
            <a:avLst/>
          </a:prstGeom>
        </p:spPr>
      </p:pic>
    </p:spTree>
    <p:extLst>
      <p:ext uri="{BB962C8B-B14F-4D97-AF65-F5344CB8AC3E}">
        <p14:creationId xmlns:p14="http://schemas.microsoft.com/office/powerpoint/2010/main" val="1101626308"/>
      </p:ext>
    </p:extLst>
  </p:cSld>
  <p:clrMapOvr>
    <a:masterClrMapping/>
  </p:clrMapOvr>
  <p:hf sldNum="0" hdr="0" ftr="0" dt="0"/>
  <p:extLst>
    <p:ext uri="{DCECCB84-F9BA-43D5-87BE-67443E8EF086}">
      <p15:sldGuideLst xmlns:p15="http://schemas.microsoft.com/office/powerpoint/2012/main">
        <p15:guide id="1" orient="horz" pos="1992">
          <p15:clr>
            <a:srgbClr val="5ACBF0"/>
          </p15:clr>
        </p15:guide>
        <p15:guide id="2" orient="horz" pos="3240">
          <p15:clr>
            <a:srgbClr val="5ACBF0"/>
          </p15:clr>
        </p15:guide>
        <p15:guide id="3" orient="horz" pos="3336">
          <p15:clr>
            <a:srgbClr val="5ACBF0"/>
          </p15:clr>
        </p15:guide>
        <p15:guide id="4" orient="horz" pos="3960">
          <p15:clr>
            <a:srgbClr val="5ACBF0"/>
          </p15:clr>
        </p15:guide>
        <p15:guide id="5" orient="horz" pos="4032">
          <p15:clr>
            <a:srgbClr val="5ACBF0"/>
          </p15:clr>
        </p15:guide>
        <p15:guide id="6" orient="horz" pos="4224">
          <p15:clr>
            <a:srgbClr val="5ACBF0"/>
          </p15:clr>
        </p15:guide>
        <p15:guide id="7" orient="horz" pos="3432">
          <p15:clr>
            <a:srgbClr val="5ACBF0"/>
          </p15:clr>
        </p15:guide>
        <p15:guide id="8" pos="180">
          <p15:clr>
            <a:srgbClr val="5ACBF0"/>
          </p15:clr>
        </p15:guide>
        <p15:guide id="9" pos="5580">
          <p15:clr>
            <a:srgbClr val="5ACBF0"/>
          </p15:clr>
        </p15:guide>
        <p15:guide id="10" orient="horz" pos="144">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5_Title Op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2CDAFC-26CB-448F-B38E-0B1472D53DE6}"/>
              </a:ext>
            </a:extLst>
          </p:cNvPr>
          <p:cNvSpPr/>
          <p:nvPr/>
        </p:nvSpPr>
        <p:spPr>
          <a:xfrm>
            <a:off x="0" y="0"/>
            <a:ext cx="9144000" cy="6007608"/>
          </a:xfrm>
          <a:prstGeom prst="rect">
            <a:avLst/>
          </a:prstGeom>
          <a:blipFill>
            <a:blip r:embed="rId2"/>
            <a:srcRect/>
            <a:stretch>
              <a:fillRect l="-22821" t="-8611" r="-36681" b="-16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p>
        </p:txBody>
      </p:sp>
      <p:sp>
        <p:nvSpPr>
          <p:cNvPr id="4" name="Rectangle 3">
            <a:extLst>
              <a:ext uri="{FF2B5EF4-FFF2-40B4-BE49-F238E27FC236}">
                <a16:creationId xmlns:a16="http://schemas.microsoft.com/office/drawing/2014/main" id="{0395418A-C9A7-4177-843A-99A4E2D1D088}"/>
              </a:ext>
            </a:extLst>
          </p:cNvPr>
          <p:cNvSpPr/>
          <p:nvPr/>
        </p:nvSpPr>
        <p:spPr>
          <a:xfrm>
            <a:off x="0" y="2177143"/>
            <a:ext cx="9144000" cy="4680857"/>
          </a:xfrm>
          <a:prstGeom prst="rect">
            <a:avLst/>
          </a:prstGeom>
          <a:gradFill>
            <a:gsLst>
              <a:gs pos="24300">
                <a:srgbClr val="4B4B4B">
                  <a:alpha val="73000"/>
                </a:srgbClr>
              </a:gs>
              <a:gs pos="64000">
                <a:schemeClr val="accent5">
                  <a:alpha val="99000"/>
                </a:schemeClr>
              </a:gs>
              <a:gs pos="0">
                <a:schemeClr val="accent5">
                  <a:alpha val="0"/>
                </a:schemeClr>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hasCustomPrompt="1"/>
          </p:nvPr>
        </p:nvSpPr>
        <p:spPr>
          <a:xfrm>
            <a:off x="965201" y="4876800"/>
            <a:ext cx="7213600" cy="684971"/>
          </a:xfrm>
          <a:prstGeom prst="rect">
            <a:avLst/>
          </a:prstGeom>
        </p:spPr>
        <p:txBody>
          <a:bodyPr anchor="b"/>
          <a:lstStyle>
            <a:lvl1pPr marL="0" indent="0" algn="ctr">
              <a:lnSpc>
                <a:spcPct val="80000"/>
              </a:lnSpc>
              <a:spcBef>
                <a:spcPts val="0"/>
              </a:spcBef>
              <a:buNone/>
              <a:defRPr sz="3200" cap="all" baseline="0">
                <a:solidFill>
                  <a:schemeClr val="bg1"/>
                </a:solidFill>
                <a:latin typeface="+mj-lt"/>
              </a:defRPr>
            </a:lvl1pPr>
          </a:lstStyle>
          <a:p>
            <a:pPr lvl="0"/>
            <a:r>
              <a:rPr lang="en-US" dirty="0"/>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hasCustomPrompt="1"/>
          </p:nvPr>
        </p:nvSpPr>
        <p:spPr>
          <a:xfrm>
            <a:off x="965201" y="5957040"/>
            <a:ext cx="7213600" cy="304800"/>
          </a:xfrm>
          <a:prstGeom prst="rect">
            <a:avLst/>
          </a:prstGeom>
        </p:spPr>
        <p:txBody>
          <a:bodyPr/>
          <a:lstStyle>
            <a:lvl1pPr marL="0" indent="0" algn="ctr">
              <a:buNone/>
              <a:defRPr sz="1600" b="0">
                <a:solidFill>
                  <a:schemeClr val="accent3"/>
                </a:solidFill>
              </a:defRPr>
            </a:lvl1pPr>
          </a:lstStyle>
          <a:p>
            <a:pPr lvl="0"/>
            <a:r>
              <a:rPr lang="en-US" dirty="0"/>
              <a:t>Edit Master text styles</a:t>
            </a:r>
          </a:p>
        </p:txBody>
      </p:sp>
      <p:cxnSp>
        <p:nvCxnSpPr>
          <p:cNvPr id="5" name="Straight Connector 4">
            <a:extLst>
              <a:ext uri="{FF2B5EF4-FFF2-40B4-BE49-F238E27FC236}">
                <a16:creationId xmlns:a16="http://schemas.microsoft.com/office/drawing/2014/main" id="{92FC1D6F-BAEE-47EA-9989-849EB83C2FBC}"/>
              </a:ext>
            </a:extLst>
          </p:cNvPr>
          <p:cNvCxnSpPr>
            <a:cxnSpLocks/>
          </p:cNvCxnSpPr>
          <p:nvPr/>
        </p:nvCxnSpPr>
        <p:spPr>
          <a:xfrm>
            <a:off x="3630613" y="5785826"/>
            <a:ext cx="1882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BF09A7-F8D3-41A1-AB6F-A07C62072E6D}"/>
              </a:ext>
            </a:extLst>
          </p:cNvPr>
          <p:cNvSpPr/>
          <p:nvPr/>
        </p:nvSpPr>
        <p:spPr>
          <a:xfrm>
            <a:off x="1" y="6751320"/>
            <a:ext cx="914400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pic>
        <p:nvPicPr>
          <p:cNvPr id="10" name="Picture 9">
            <a:extLst>
              <a:ext uri="{FF2B5EF4-FFF2-40B4-BE49-F238E27FC236}">
                <a16:creationId xmlns:a16="http://schemas.microsoft.com/office/drawing/2014/main" id="{BE8E057C-FBDD-4F7D-ADAF-57460DC63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015" y="3338286"/>
            <a:ext cx="2249970" cy="1163964"/>
          </a:xfrm>
          <a:prstGeom prst="rect">
            <a:avLst/>
          </a:prstGeom>
        </p:spPr>
      </p:pic>
    </p:spTree>
    <p:extLst>
      <p:ext uri="{BB962C8B-B14F-4D97-AF65-F5344CB8AC3E}">
        <p14:creationId xmlns:p14="http://schemas.microsoft.com/office/powerpoint/2010/main" val="1455480815"/>
      </p:ext>
    </p:extLst>
  </p:cSld>
  <p:clrMapOvr>
    <a:masterClrMapping/>
  </p:clrMapOvr>
  <p:hf sldNum="0" hdr="0" ftr="0" dt="0"/>
  <p:extLst>
    <p:ext uri="{DCECCB84-F9BA-43D5-87BE-67443E8EF086}">
      <p15:sldGuideLst xmlns:p15="http://schemas.microsoft.com/office/powerpoint/2012/main">
        <p15:guide id="1" orient="horz" pos="1992">
          <p15:clr>
            <a:srgbClr val="5ACBF0"/>
          </p15:clr>
        </p15:guide>
        <p15:guide id="2" orient="horz" pos="3240">
          <p15:clr>
            <a:srgbClr val="5ACBF0"/>
          </p15:clr>
        </p15:guide>
        <p15:guide id="3" orient="horz" pos="3336">
          <p15:clr>
            <a:srgbClr val="5ACBF0"/>
          </p15:clr>
        </p15:guide>
        <p15:guide id="4" orient="horz" pos="3960">
          <p15:clr>
            <a:srgbClr val="5ACBF0"/>
          </p15:clr>
        </p15:guide>
        <p15:guide id="5" orient="horz" pos="4032">
          <p15:clr>
            <a:srgbClr val="5ACBF0"/>
          </p15:clr>
        </p15:guide>
        <p15:guide id="6" orient="horz" pos="4224">
          <p15:clr>
            <a:srgbClr val="5ACBF0"/>
          </p15:clr>
        </p15:guide>
        <p15:guide id="7" orient="horz" pos="3432">
          <p15:clr>
            <a:srgbClr val="5ACBF0"/>
          </p15:clr>
        </p15:guide>
        <p15:guide id="8" pos="180">
          <p15:clr>
            <a:srgbClr val="5ACBF0"/>
          </p15:clr>
        </p15:guide>
        <p15:guide id="9" pos="5580">
          <p15:clr>
            <a:srgbClr val="5ACBF0"/>
          </p15:clr>
        </p15:guide>
        <p15:guide id="10" orient="horz" pos="144">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6_Title Option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5F85C9-5BF7-4689-B465-5032E0E31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08192"/>
          </a:xfrm>
          <a:prstGeom prst="rect">
            <a:avLst/>
          </a:prstGeom>
        </p:spPr>
      </p:pic>
      <p:sp>
        <p:nvSpPr>
          <p:cNvPr id="4" name="Rectangle 3">
            <a:extLst>
              <a:ext uri="{FF2B5EF4-FFF2-40B4-BE49-F238E27FC236}">
                <a16:creationId xmlns:a16="http://schemas.microsoft.com/office/drawing/2014/main" id="{0395418A-C9A7-4177-843A-99A4E2D1D088}"/>
              </a:ext>
            </a:extLst>
          </p:cNvPr>
          <p:cNvSpPr/>
          <p:nvPr/>
        </p:nvSpPr>
        <p:spPr>
          <a:xfrm>
            <a:off x="0" y="2177143"/>
            <a:ext cx="9144000" cy="4680857"/>
          </a:xfrm>
          <a:prstGeom prst="rect">
            <a:avLst/>
          </a:prstGeom>
          <a:gradFill>
            <a:gsLst>
              <a:gs pos="24300">
                <a:srgbClr val="4B4B4B">
                  <a:alpha val="73000"/>
                </a:srgbClr>
              </a:gs>
              <a:gs pos="64000">
                <a:schemeClr val="accent5">
                  <a:alpha val="99000"/>
                </a:schemeClr>
              </a:gs>
              <a:gs pos="0">
                <a:schemeClr val="accent5">
                  <a:alpha val="0"/>
                </a:schemeClr>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hasCustomPrompt="1"/>
          </p:nvPr>
        </p:nvSpPr>
        <p:spPr>
          <a:xfrm>
            <a:off x="965201" y="4876800"/>
            <a:ext cx="7213600" cy="684971"/>
          </a:xfrm>
          <a:prstGeom prst="rect">
            <a:avLst/>
          </a:prstGeom>
        </p:spPr>
        <p:txBody>
          <a:bodyPr anchor="b"/>
          <a:lstStyle>
            <a:lvl1pPr marL="0" indent="0" algn="ctr">
              <a:lnSpc>
                <a:spcPct val="80000"/>
              </a:lnSpc>
              <a:spcBef>
                <a:spcPts val="0"/>
              </a:spcBef>
              <a:buNone/>
              <a:defRPr sz="3200" cap="all" baseline="0">
                <a:solidFill>
                  <a:schemeClr val="bg1"/>
                </a:solidFill>
                <a:latin typeface="+mj-lt"/>
              </a:defRPr>
            </a:lvl1pPr>
          </a:lstStyle>
          <a:p>
            <a:pPr lvl="0"/>
            <a:r>
              <a:rPr lang="en-US" dirty="0"/>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hasCustomPrompt="1"/>
          </p:nvPr>
        </p:nvSpPr>
        <p:spPr>
          <a:xfrm>
            <a:off x="965201" y="5957040"/>
            <a:ext cx="7213600" cy="304800"/>
          </a:xfrm>
          <a:prstGeom prst="rect">
            <a:avLst/>
          </a:prstGeom>
        </p:spPr>
        <p:txBody>
          <a:bodyPr/>
          <a:lstStyle>
            <a:lvl1pPr marL="0" indent="0" algn="ctr">
              <a:buNone/>
              <a:defRPr sz="1600" b="0">
                <a:solidFill>
                  <a:schemeClr val="accent3"/>
                </a:solidFill>
              </a:defRPr>
            </a:lvl1pPr>
          </a:lstStyle>
          <a:p>
            <a:pPr lvl="0"/>
            <a:r>
              <a:rPr lang="en-US" dirty="0"/>
              <a:t>Edit Master text styles</a:t>
            </a:r>
          </a:p>
        </p:txBody>
      </p:sp>
      <p:cxnSp>
        <p:nvCxnSpPr>
          <p:cNvPr id="5" name="Straight Connector 4">
            <a:extLst>
              <a:ext uri="{FF2B5EF4-FFF2-40B4-BE49-F238E27FC236}">
                <a16:creationId xmlns:a16="http://schemas.microsoft.com/office/drawing/2014/main" id="{92FC1D6F-BAEE-47EA-9989-849EB83C2FBC}"/>
              </a:ext>
            </a:extLst>
          </p:cNvPr>
          <p:cNvCxnSpPr>
            <a:cxnSpLocks/>
          </p:cNvCxnSpPr>
          <p:nvPr/>
        </p:nvCxnSpPr>
        <p:spPr>
          <a:xfrm>
            <a:off x="3630613" y="5785826"/>
            <a:ext cx="1882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BF09A7-F8D3-41A1-AB6F-A07C62072E6D}"/>
              </a:ext>
            </a:extLst>
          </p:cNvPr>
          <p:cNvSpPr/>
          <p:nvPr/>
        </p:nvSpPr>
        <p:spPr>
          <a:xfrm>
            <a:off x="1" y="6751320"/>
            <a:ext cx="914400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pic>
        <p:nvPicPr>
          <p:cNvPr id="10" name="Picture 9">
            <a:extLst>
              <a:ext uri="{FF2B5EF4-FFF2-40B4-BE49-F238E27FC236}">
                <a16:creationId xmlns:a16="http://schemas.microsoft.com/office/drawing/2014/main" id="{BE8E057C-FBDD-4F7D-ADAF-57460DC63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015" y="3338286"/>
            <a:ext cx="2249970" cy="1163964"/>
          </a:xfrm>
          <a:prstGeom prst="rect">
            <a:avLst/>
          </a:prstGeom>
        </p:spPr>
      </p:pic>
    </p:spTree>
    <p:extLst>
      <p:ext uri="{BB962C8B-B14F-4D97-AF65-F5344CB8AC3E}">
        <p14:creationId xmlns:p14="http://schemas.microsoft.com/office/powerpoint/2010/main" val="3400883650"/>
      </p:ext>
    </p:extLst>
  </p:cSld>
  <p:clrMapOvr>
    <a:masterClrMapping/>
  </p:clrMapOvr>
  <p:hf sldNum="0" hdr="0" ftr="0" dt="0"/>
  <p:extLst>
    <p:ext uri="{DCECCB84-F9BA-43D5-87BE-67443E8EF086}">
      <p15:sldGuideLst xmlns:p15="http://schemas.microsoft.com/office/powerpoint/2012/main">
        <p15:guide id="1" orient="horz" pos="1992">
          <p15:clr>
            <a:srgbClr val="5ACBF0"/>
          </p15:clr>
        </p15:guide>
        <p15:guide id="2" orient="horz" pos="3240">
          <p15:clr>
            <a:srgbClr val="5ACBF0"/>
          </p15:clr>
        </p15:guide>
        <p15:guide id="3" orient="horz" pos="3336">
          <p15:clr>
            <a:srgbClr val="5ACBF0"/>
          </p15:clr>
        </p15:guide>
        <p15:guide id="4" orient="horz" pos="3960">
          <p15:clr>
            <a:srgbClr val="5ACBF0"/>
          </p15:clr>
        </p15:guide>
        <p15:guide id="5" orient="horz" pos="4032">
          <p15:clr>
            <a:srgbClr val="5ACBF0"/>
          </p15:clr>
        </p15:guide>
        <p15:guide id="6" orient="horz" pos="4224">
          <p15:clr>
            <a:srgbClr val="5ACBF0"/>
          </p15:clr>
        </p15:guide>
        <p15:guide id="7" orient="horz" pos="3432">
          <p15:clr>
            <a:srgbClr val="5ACBF0"/>
          </p15:clr>
        </p15:guide>
        <p15:guide id="8" pos="180">
          <p15:clr>
            <a:srgbClr val="5ACBF0"/>
          </p15:clr>
        </p15:guide>
        <p15:guide id="9" pos="5580">
          <p15:clr>
            <a:srgbClr val="5ACBF0"/>
          </p15:clr>
        </p15:guide>
        <p15:guide id="10" orient="horz" pos="144">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8_Title Option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5F85C9-5BF7-4689-B465-5032E0E31ED3}"/>
              </a:ext>
            </a:extLst>
          </p:cNvPr>
          <p:cNvPicPr>
            <a:picLocks noChangeAspect="1"/>
          </p:cNvPicPr>
          <p:nvPr/>
        </p:nvPicPr>
        <p:blipFill rotWithShape="1">
          <a:blip r:embed="rId2">
            <a:extLst>
              <a:ext uri="{28A0092B-C50C-407E-A947-70E740481C1C}">
                <a14:useLocalDpi xmlns:a14="http://schemas.microsoft.com/office/drawing/2010/main" val="0"/>
              </a:ext>
            </a:extLst>
          </a:blip>
          <a:srcRect l="2454" t="6235" b="-3781"/>
          <a:stretch/>
        </p:blipFill>
        <p:spPr>
          <a:xfrm>
            <a:off x="-1" y="0"/>
            <a:ext cx="9144001" cy="6108192"/>
          </a:xfrm>
          <a:prstGeom prst="rect">
            <a:avLst/>
          </a:prstGeom>
        </p:spPr>
      </p:pic>
      <p:sp>
        <p:nvSpPr>
          <p:cNvPr id="4" name="Rectangle 3">
            <a:extLst>
              <a:ext uri="{FF2B5EF4-FFF2-40B4-BE49-F238E27FC236}">
                <a16:creationId xmlns:a16="http://schemas.microsoft.com/office/drawing/2014/main" id="{0395418A-C9A7-4177-843A-99A4E2D1D088}"/>
              </a:ext>
            </a:extLst>
          </p:cNvPr>
          <p:cNvSpPr/>
          <p:nvPr/>
        </p:nvSpPr>
        <p:spPr>
          <a:xfrm>
            <a:off x="0" y="2177143"/>
            <a:ext cx="9144000" cy="4680857"/>
          </a:xfrm>
          <a:prstGeom prst="rect">
            <a:avLst/>
          </a:prstGeom>
          <a:gradFill>
            <a:gsLst>
              <a:gs pos="24300">
                <a:srgbClr val="4B4B4B">
                  <a:alpha val="73000"/>
                </a:srgbClr>
              </a:gs>
              <a:gs pos="64000">
                <a:schemeClr val="accent5">
                  <a:alpha val="99000"/>
                </a:schemeClr>
              </a:gs>
              <a:gs pos="0">
                <a:schemeClr val="accent5">
                  <a:alpha val="0"/>
                </a:schemeClr>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hasCustomPrompt="1"/>
          </p:nvPr>
        </p:nvSpPr>
        <p:spPr>
          <a:xfrm>
            <a:off x="965201" y="4876800"/>
            <a:ext cx="7213600" cy="684971"/>
          </a:xfrm>
          <a:prstGeom prst="rect">
            <a:avLst/>
          </a:prstGeom>
        </p:spPr>
        <p:txBody>
          <a:bodyPr anchor="b"/>
          <a:lstStyle>
            <a:lvl1pPr marL="0" indent="0" algn="ctr">
              <a:lnSpc>
                <a:spcPct val="80000"/>
              </a:lnSpc>
              <a:spcBef>
                <a:spcPts val="0"/>
              </a:spcBef>
              <a:buNone/>
              <a:defRPr sz="3200" cap="all" baseline="0">
                <a:solidFill>
                  <a:schemeClr val="bg1"/>
                </a:solidFill>
                <a:latin typeface="+mj-lt"/>
              </a:defRPr>
            </a:lvl1pPr>
          </a:lstStyle>
          <a:p>
            <a:pPr lvl="0"/>
            <a:r>
              <a:rPr lang="en-US" dirty="0"/>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hasCustomPrompt="1"/>
          </p:nvPr>
        </p:nvSpPr>
        <p:spPr>
          <a:xfrm>
            <a:off x="965201" y="5957040"/>
            <a:ext cx="7213600" cy="304800"/>
          </a:xfrm>
          <a:prstGeom prst="rect">
            <a:avLst/>
          </a:prstGeom>
        </p:spPr>
        <p:txBody>
          <a:bodyPr/>
          <a:lstStyle>
            <a:lvl1pPr marL="0" indent="0" algn="ctr">
              <a:buNone/>
              <a:defRPr sz="1600" b="0">
                <a:solidFill>
                  <a:schemeClr val="accent3"/>
                </a:solidFill>
              </a:defRPr>
            </a:lvl1pPr>
          </a:lstStyle>
          <a:p>
            <a:pPr lvl="0"/>
            <a:r>
              <a:rPr lang="en-US" dirty="0"/>
              <a:t>Edit Master text styles</a:t>
            </a:r>
          </a:p>
        </p:txBody>
      </p:sp>
      <p:cxnSp>
        <p:nvCxnSpPr>
          <p:cNvPr id="5" name="Straight Connector 4">
            <a:extLst>
              <a:ext uri="{FF2B5EF4-FFF2-40B4-BE49-F238E27FC236}">
                <a16:creationId xmlns:a16="http://schemas.microsoft.com/office/drawing/2014/main" id="{92FC1D6F-BAEE-47EA-9989-849EB83C2FBC}"/>
              </a:ext>
            </a:extLst>
          </p:cNvPr>
          <p:cNvCxnSpPr>
            <a:cxnSpLocks/>
          </p:cNvCxnSpPr>
          <p:nvPr/>
        </p:nvCxnSpPr>
        <p:spPr>
          <a:xfrm>
            <a:off x="3630613" y="5785826"/>
            <a:ext cx="1882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BF09A7-F8D3-41A1-AB6F-A07C62072E6D}"/>
              </a:ext>
            </a:extLst>
          </p:cNvPr>
          <p:cNvSpPr/>
          <p:nvPr/>
        </p:nvSpPr>
        <p:spPr>
          <a:xfrm>
            <a:off x="1" y="6751320"/>
            <a:ext cx="914400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pic>
        <p:nvPicPr>
          <p:cNvPr id="10" name="Picture 9">
            <a:extLst>
              <a:ext uri="{FF2B5EF4-FFF2-40B4-BE49-F238E27FC236}">
                <a16:creationId xmlns:a16="http://schemas.microsoft.com/office/drawing/2014/main" id="{BE8E057C-FBDD-4F7D-ADAF-57460DC63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015" y="3338286"/>
            <a:ext cx="2249970" cy="1163964"/>
          </a:xfrm>
          <a:prstGeom prst="rect">
            <a:avLst/>
          </a:prstGeom>
        </p:spPr>
      </p:pic>
    </p:spTree>
    <p:extLst>
      <p:ext uri="{BB962C8B-B14F-4D97-AF65-F5344CB8AC3E}">
        <p14:creationId xmlns:p14="http://schemas.microsoft.com/office/powerpoint/2010/main" val="227957397"/>
      </p:ext>
    </p:extLst>
  </p:cSld>
  <p:clrMapOvr>
    <a:masterClrMapping/>
  </p:clrMapOvr>
  <p:hf sldNum="0" hdr="0" ftr="0" dt="0"/>
  <p:extLst>
    <p:ext uri="{DCECCB84-F9BA-43D5-87BE-67443E8EF086}">
      <p15:sldGuideLst xmlns:p15="http://schemas.microsoft.com/office/powerpoint/2012/main">
        <p15:guide id="1" orient="horz" pos="1992">
          <p15:clr>
            <a:srgbClr val="5ACBF0"/>
          </p15:clr>
        </p15:guide>
        <p15:guide id="2" orient="horz" pos="3240">
          <p15:clr>
            <a:srgbClr val="5ACBF0"/>
          </p15:clr>
        </p15:guide>
        <p15:guide id="3" orient="horz" pos="3336">
          <p15:clr>
            <a:srgbClr val="5ACBF0"/>
          </p15:clr>
        </p15:guide>
        <p15:guide id="4" orient="horz" pos="3960">
          <p15:clr>
            <a:srgbClr val="5ACBF0"/>
          </p15:clr>
        </p15:guide>
        <p15:guide id="5" orient="horz" pos="4032">
          <p15:clr>
            <a:srgbClr val="5ACBF0"/>
          </p15:clr>
        </p15:guide>
        <p15:guide id="6" orient="horz" pos="4224">
          <p15:clr>
            <a:srgbClr val="5ACBF0"/>
          </p15:clr>
        </p15:guide>
        <p15:guide id="7" orient="horz" pos="3432">
          <p15:clr>
            <a:srgbClr val="5ACBF0"/>
          </p15:clr>
        </p15:guide>
        <p15:guide id="8" pos="180">
          <p15:clr>
            <a:srgbClr val="5ACBF0"/>
          </p15:clr>
        </p15:guide>
        <p15:guide id="9" pos="5580">
          <p15:clr>
            <a:srgbClr val="5ACBF0"/>
          </p15:clr>
        </p15:guide>
        <p15:guide id="10" orient="horz" pos="14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mplate Option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285750" y="6019800"/>
            <a:ext cx="8572500" cy="266700"/>
          </a:xfrm>
        </p:spPr>
        <p:txBody>
          <a:bodyPr lIns="0" tIns="0" rIns="0" bIns="0"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dirty="0"/>
              <a:t>Footer</a:t>
            </a:r>
          </a:p>
        </p:txBody>
      </p:sp>
      <p:sp>
        <p:nvSpPr>
          <p:cNvPr id="3" name="Title 2">
            <a:extLst>
              <a:ext uri="{FF2B5EF4-FFF2-40B4-BE49-F238E27FC236}">
                <a16:creationId xmlns:a16="http://schemas.microsoft.com/office/drawing/2014/main" id="{D4963ED7-A48E-486D-93CD-18E8173D5930}"/>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273650194"/>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emplate Option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63ED7-A48E-486D-93CD-18E8173D5930}"/>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858825066"/>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8_Title Option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5F85C9-5BF7-4689-B465-5032E0E31ED3}"/>
              </a:ext>
            </a:extLst>
          </p:cNvPr>
          <p:cNvPicPr>
            <a:picLocks noChangeAspect="1"/>
          </p:cNvPicPr>
          <p:nvPr/>
        </p:nvPicPr>
        <p:blipFill rotWithShape="1">
          <a:blip r:embed="rId2">
            <a:extLst>
              <a:ext uri="{28A0092B-C50C-407E-A947-70E740481C1C}">
                <a14:useLocalDpi xmlns:a14="http://schemas.microsoft.com/office/drawing/2010/main" val="0"/>
              </a:ext>
            </a:extLst>
          </a:blip>
          <a:srcRect l="2454" t="6235" b="-3781"/>
          <a:stretch/>
        </p:blipFill>
        <p:spPr>
          <a:xfrm>
            <a:off x="-1" y="0"/>
            <a:ext cx="9144001" cy="6108192"/>
          </a:xfrm>
          <a:prstGeom prst="rect">
            <a:avLst/>
          </a:prstGeom>
        </p:spPr>
      </p:pic>
      <p:sp>
        <p:nvSpPr>
          <p:cNvPr id="4" name="Rectangle 3">
            <a:extLst>
              <a:ext uri="{FF2B5EF4-FFF2-40B4-BE49-F238E27FC236}">
                <a16:creationId xmlns:a16="http://schemas.microsoft.com/office/drawing/2014/main" id="{0395418A-C9A7-4177-843A-99A4E2D1D088}"/>
              </a:ext>
            </a:extLst>
          </p:cNvPr>
          <p:cNvSpPr/>
          <p:nvPr/>
        </p:nvSpPr>
        <p:spPr>
          <a:xfrm>
            <a:off x="0" y="2177143"/>
            <a:ext cx="9144000" cy="4680857"/>
          </a:xfrm>
          <a:prstGeom prst="rect">
            <a:avLst/>
          </a:prstGeom>
          <a:gradFill>
            <a:gsLst>
              <a:gs pos="24300">
                <a:srgbClr val="4B4B4B">
                  <a:alpha val="73000"/>
                </a:srgbClr>
              </a:gs>
              <a:gs pos="64000">
                <a:schemeClr val="accent5">
                  <a:alpha val="99000"/>
                </a:schemeClr>
              </a:gs>
              <a:gs pos="0">
                <a:schemeClr val="accent5">
                  <a:alpha val="0"/>
                </a:schemeClr>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hasCustomPrompt="1"/>
          </p:nvPr>
        </p:nvSpPr>
        <p:spPr>
          <a:xfrm>
            <a:off x="965201" y="4876800"/>
            <a:ext cx="7213600" cy="684971"/>
          </a:xfrm>
          <a:prstGeom prst="rect">
            <a:avLst/>
          </a:prstGeom>
        </p:spPr>
        <p:txBody>
          <a:bodyPr anchor="b"/>
          <a:lstStyle>
            <a:lvl1pPr marL="0" indent="0" algn="ctr">
              <a:lnSpc>
                <a:spcPct val="80000"/>
              </a:lnSpc>
              <a:spcBef>
                <a:spcPts val="0"/>
              </a:spcBef>
              <a:buNone/>
              <a:defRPr sz="3200" cap="all" baseline="0">
                <a:solidFill>
                  <a:schemeClr val="bg1"/>
                </a:solidFill>
                <a:latin typeface="+mj-lt"/>
              </a:defRPr>
            </a:lvl1pPr>
          </a:lstStyle>
          <a:p>
            <a:pPr lvl="0"/>
            <a:r>
              <a:rPr lang="en-US" dirty="0"/>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hasCustomPrompt="1"/>
          </p:nvPr>
        </p:nvSpPr>
        <p:spPr>
          <a:xfrm>
            <a:off x="965201" y="5957040"/>
            <a:ext cx="7213600" cy="304800"/>
          </a:xfrm>
          <a:prstGeom prst="rect">
            <a:avLst/>
          </a:prstGeom>
        </p:spPr>
        <p:txBody>
          <a:bodyPr/>
          <a:lstStyle>
            <a:lvl1pPr marL="0" indent="0" algn="ctr">
              <a:buNone/>
              <a:defRPr sz="1600" b="0">
                <a:solidFill>
                  <a:schemeClr val="accent3"/>
                </a:solidFill>
              </a:defRPr>
            </a:lvl1pPr>
          </a:lstStyle>
          <a:p>
            <a:pPr lvl="0"/>
            <a:r>
              <a:rPr lang="en-US" dirty="0"/>
              <a:t>Edit Master text styles</a:t>
            </a:r>
          </a:p>
        </p:txBody>
      </p:sp>
      <p:cxnSp>
        <p:nvCxnSpPr>
          <p:cNvPr id="5" name="Straight Connector 4">
            <a:extLst>
              <a:ext uri="{FF2B5EF4-FFF2-40B4-BE49-F238E27FC236}">
                <a16:creationId xmlns:a16="http://schemas.microsoft.com/office/drawing/2014/main" id="{92FC1D6F-BAEE-47EA-9989-849EB83C2FBC}"/>
              </a:ext>
            </a:extLst>
          </p:cNvPr>
          <p:cNvCxnSpPr>
            <a:cxnSpLocks/>
          </p:cNvCxnSpPr>
          <p:nvPr/>
        </p:nvCxnSpPr>
        <p:spPr>
          <a:xfrm>
            <a:off x="3630613" y="5785826"/>
            <a:ext cx="1882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BF09A7-F8D3-41A1-AB6F-A07C62072E6D}"/>
              </a:ext>
            </a:extLst>
          </p:cNvPr>
          <p:cNvSpPr/>
          <p:nvPr/>
        </p:nvSpPr>
        <p:spPr>
          <a:xfrm>
            <a:off x="1" y="6751320"/>
            <a:ext cx="914400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pic>
        <p:nvPicPr>
          <p:cNvPr id="10" name="Picture 9">
            <a:extLst>
              <a:ext uri="{FF2B5EF4-FFF2-40B4-BE49-F238E27FC236}">
                <a16:creationId xmlns:a16="http://schemas.microsoft.com/office/drawing/2014/main" id="{BE8E057C-FBDD-4F7D-ADAF-57460DC63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015" y="3338286"/>
            <a:ext cx="2249970" cy="1163964"/>
          </a:xfrm>
          <a:prstGeom prst="rect">
            <a:avLst/>
          </a:prstGeom>
        </p:spPr>
      </p:pic>
    </p:spTree>
    <p:extLst>
      <p:ext uri="{BB962C8B-B14F-4D97-AF65-F5344CB8AC3E}">
        <p14:creationId xmlns:p14="http://schemas.microsoft.com/office/powerpoint/2010/main" val="1104870614"/>
      </p:ext>
    </p:extLst>
  </p:cSld>
  <p:clrMapOvr>
    <a:masterClrMapping/>
  </p:clrMapOvr>
  <p:hf sldNum="0" hdr="0" ftr="0" dt="0"/>
  <p:extLst>
    <p:ext uri="{DCECCB84-F9BA-43D5-87BE-67443E8EF086}">
      <p15:sldGuideLst xmlns:p15="http://schemas.microsoft.com/office/powerpoint/2012/main">
        <p15:guide id="1" orient="horz" pos="1992">
          <p15:clr>
            <a:srgbClr val="5ACBF0"/>
          </p15:clr>
        </p15:guide>
        <p15:guide id="2" orient="horz" pos="3240">
          <p15:clr>
            <a:srgbClr val="5ACBF0"/>
          </p15:clr>
        </p15:guide>
        <p15:guide id="3" orient="horz" pos="3336">
          <p15:clr>
            <a:srgbClr val="5ACBF0"/>
          </p15:clr>
        </p15:guide>
        <p15:guide id="5" orient="horz" pos="3960">
          <p15:clr>
            <a:srgbClr val="5ACBF0"/>
          </p15:clr>
        </p15:guide>
        <p15:guide id="6" orient="horz" pos="4032">
          <p15:clr>
            <a:srgbClr val="5ACBF0"/>
          </p15:clr>
        </p15:guide>
        <p15:guide id="7" orient="horz" pos="4224">
          <p15:clr>
            <a:srgbClr val="5ACBF0"/>
          </p15:clr>
        </p15:guide>
        <p15:guide id="8" orient="horz" pos="3432">
          <p15:clr>
            <a:srgbClr val="5ACBF0"/>
          </p15:clr>
        </p15:guide>
        <p15:guide id="9" pos="180">
          <p15:clr>
            <a:srgbClr val="5ACBF0"/>
          </p15:clr>
        </p15:guide>
        <p15:guide id="10" pos="5580">
          <p15:clr>
            <a:srgbClr val="5ACBF0"/>
          </p15:clr>
        </p15:guide>
        <p15:guide id="11" orient="horz" pos="14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_Template Option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285750" y="6105524"/>
            <a:ext cx="8572500" cy="180975"/>
          </a:xfrm>
        </p:spPr>
        <p:txBody>
          <a:bodyPr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dirty="0"/>
              <a:t>Footer</a:t>
            </a:r>
          </a:p>
        </p:txBody>
      </p:sp>
      <p:pic>
        <p:nvPicPr>
          <p:cNvPr id="15" name="Picture 14">
            <a:extLst>
              <a:ext uri="{FF2B5EF4-FFF2-40B4-BE49-F238E27FC236}">
                <a16:creationId xmlns:a16="http://schemas.microsoft.com/office/drawing/2014/main" id="{D78F0143-7BBC-4A9B-B2CC-60DF098DBB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0306" y="419420"/>
            <a:ext cx="807945" cy="417970"/>
          </a:xfrm>
          <a:prstGeom prst="rect">
            <a:avLst/>
          </a:prstGeom>
        </p:spPr>
      </p:pic>
      <p:sp>
        <p:nvSpPr>
          <p:cNvPr id="17" name="Content Placeholder 2">
            <a:extLst>
              <a:ext uri="{FF2B5EF4-FFF2-40B4-BE49-F238E27FC236}">
                <a16:creationId xmlns:a16="http://schemas.microsoft.com/office/drawing/2014/main" id="{FA232BD8-888E-4624-A343-BE826D813A7A}"/>
              </a:ext>
            </a:extLst>
          </p:cNvPr>
          <p:cNvSpPr>
            <a:spLocks noGrp="1"/>
          </p:cNvSpPr>
          <p:nvPr>
            <p:ph sz="quarter" idx="13" hasCustomPrompt="1"/>
          </p:nvPr>
        </p:nvSpPr>
        <p:spPr>
          <a:xfrm>
            <a:off x="285750" y="1295400"/>
            <a:ext cx="8572500" cy="4584783"/>
          </a:xfrm>
        </p:spPr>
        <p:txBody>
          <a:bodyPr/>
          <a:lstStyle>
            <a:lvl1pPr marL="228600" indent="-228600">
              <a:spcBef>
                <a:spcPts val="1200"/>
              </a:spcBef>
              <a:defRPr>
                <a:solidFill>
                  <a:schemeClr val="tx1"/>
                </a:solidFill>
              </a:defRPr>
            </a:lvl1pPr>
            <a:lvl2pPr marL="457200" indent="-228600">
              <a:defRPr>
                <a:solidFill>
                  <a:schemeClr val="tx1"/>
                </a:solidFill>
              </a:defRPr>
            </a:lvl2pPr>
            <a:lvl3pPr marL="685800" indent="-228600">
              <a:defRPr>
                <a:solidFill>
                  <a:schemeClr val="tx1"/>
                </a:solidFill>
              </a:defRPr>
            </a:lvl3pPr>
            <a:lvl4pPr marL="914400" indent="-228600">
              <a:defRPr>
                <a:solidFill>
                  <a:schemeClr val="tx1"/>
                </a:solidFill>
              </a:defRPr>
            </a:lvl4pPr>
            <a:lvl5pPr marL="1143000" indent="-228600">
              <a:buFont typeface="Wingdings" panose="05000000000000000000" pitchFamily="2" charset="2"/>
              <a:buChar char="Ø"/>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D5FAFD21-CAB6-4EF4-9C42-A3D0B0BA623E}"/>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68482506"/>
      </p:ext>
    </p:extLst>
  </p:cSld>
  <p:clrMapOvr>
    <a:masterClrMapping/>
  </p:clrMapOvr>
  <p:hf sldNum="0" hdr="0" ftr="0" dt="0"/>
  <p:extLst>
    <p:ext uri="{DCECCB84-F9BA-43D5-87BE-67443E8EF086}">
      <p15:sldGuideLst xmlns:p15="http://schemas.microsoft.com/office/powerpoint/2012/main">
        <p15:guide id="1" orient="horz" pos="3552">
          <p15:clr>
            <a:srgbClr val="FBAE40"/>
          </p15:clr>
        </p15:guide>
        <p15:guide id="2" orient="horz" pos="3696">
          <p15:clr>
            <a:srgbClr val="FBAE40"/>
          </p15:clr>
        </p15:guide>
        <p15:guide id="3" orient="horz" pos="3960">
          <p15:clr>
            <a:srgbClr val="FBAE40"/>
          </p15:clr>
        </p15:guide>
        <p15:guide id="4" orient="horz" pos="4032">
          <p15:clr>
            <a:srgbClr val="FBAE40"/>
          </p15:clr>
        </p15:guide>
        <p15:guide id="5" orient="horz" pos="144">
          <p15:clr>
            <a:srgbClr val="FBAE40"/>
          </p15:clr>
        </p15:guide>
        <p15:guide id="6" pos="180">
          <p15:clr>
            <a:srgbClr val="FBAE40"/>
          </p15:clr>
        </p15:guide>
        <p15:guide id="7" pos="55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9_Template Option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285750" y="6105524"/>
            <a:ext cx="8572500" cy="180975"/>
          </a:xfrm>
        </p:spPr>
        <p:txBody>
          <a:bodyPr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dirty="0"/>
              <a:t>Footer</a:t>
            </a:r>
          </a:p>
        </p:txBody>
      </p:sp>
      <p:sp>
        <p:nvSpPr>
          <p:cNvPr id="6" name="Text Placeholder 4">
            <a:extLst>
              <a:ext uri="{FF2B5EF4-FFF2-40B4-BE49-F238E27FC236}">
                <a16:creationId xmlns:a16="http://schemas.microsoft.com/office/drawing/2014/main" id="{748965A7-EE5C-448E-A7DC-0155EB7559B6}"/>
              </a:ext>
            </a:extLst>
          </p:cNvPr>
          <p:cNvSpPr>
            <a:spLocks noGrp="1"/>
          </p:cNvSpPr>
          <p:nvPr>
            <p:ph type="body" sz="quarter" idx="11" hasCustomPrompt="1"/>
          </p:nvPr>
        </p:nvSpPr>
        <p:spPr>
          <a:xfrm>
            <a:off x="285750" y="1184312"/>
            <a:ext cx="8572500" cy="312794"/>
          </a:xfrm>
        </p:spPr>
        <p:txBody>
          <a:bodyPr/>
          <a:lstStyle>
            <a:lvl1pPr marL="0" indent="0" algn="l" defTabSz="685800" rtl="0" eaLnBrk="1" latinLnBrk="0" hangingPunct="1">
              <a:lnSpc>
                <a:spcPct val="100000"/>
              </a:lnSpc>
              <a:spcBef>
                <a:spcPts val="450"/>
              </a:spcBef>
              <a:buFont typeface="Arial" panose="020B0604020202020204" pitchFamily="34" charset="0"/>
              <a:buNone/>
              <a:defRPr lang="en-US" sz="2400" kern="1200" cap="none" baseline="0" dirty="0">
                <a:solidFill>
                  <a:schemeClr val="accent3"/>
                </a:solidFill>
                <a:latin typeface="+mn-lt"/>
                <a:ea typeface="+mn-ea"/>
                <a:cs typeface="+mn-cs"/>
              </a:defRPr>
            </a:lvl1pPr>
          </a:lstStyle>
          <a:p>
            <a:pPr lvl="0"/>
            <a:r>
              <a:rPr lang="en-US" dirty="0"/>
              <a:t>Edit Master Text Styles</a:t>
            </a:r>
          </a:p>
        </p:txBody>
      </p:sp>
      <p:pic>
        <p:nvPicPr>
          <p:cNvPr id="15" name="Picture 14">
            <a:extLst>
              <a:ext uri="{FF2B5EF4-FFF2-40B4-BE49-F238E27FC236}">
                <a16:creationId xmlns:a16="http://schemas.microsoft.com/office/drawing/2014/main" id="{D78F0143-7BBC-4A9B-B2CC-60DF098DBB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0306" y="419420"/>
            <a:ext cx="807945" cy="417970"/>
          </a:xfrm>
          <a:prstGeom prst="rect">
            <a:avLst/>
          </a:prstGeom>
        </p:spPr>
      </p:pic>
      <p:sp>
        <p:nvSpPr>
          <p:cNvPr id="17" name="Content Placeholder 2">
            <a:extLst>
              <a:ext uri="{FF2B5EF4-FFF2-40B4-BE49-F238E27FC236}">
                <a16:creationId xmlns:a16="http://schemas.microsoft.com/office/drawing/2014/main" id="{FA232BD8-888E-4624-A343-BE826D813A7A}"/>
              </a:ext>
            </a:extLst>
          </p:cNvPr>
          <p:cNvSpPr>
            <a:spLocks noGrp="1"/>
          </p:cNvSpPr>
          <p:nvPr>
            <p:ph sz="quarter" idx="13" hasCustomPrompt="1"/>
          </p:nvPr>
        </p:nvSpPr>
        <p:spPr>
          <a:xfrm>
            <a:off x="285750" y="1612984"/>
            <a:ext cx="8572500" cy="4267199"/>
          </a:xfrm>
        </p:spPr>
        <p:txBody>
          <a:bodyPr/>
          <a:lstStyle>
            <a:lvl1pPr marL="228600" indent="-228600">
              <a:spcBef>
                <a:spcPts val="1200"/>
              </a:spcBef>
              <a:defRPr>
                <a:solidFill>
                  <a:schemeClr val="tx1"/>
                </a:solidFill>
              </a:defRPr>
            </a:lvl1pPr>
            <a:lvl2pPr marL="457200" indent="-228600">
              <a:defRPr>
                <a:solidFill>
                  <a:schemeClr val="tx1"/>
                </a:solidFill>
              </a:defRPr>
            </a:lvl2pPr>
            <a:lvl3pPr marL="685800" indent="-228600">
              <a:defRPr>
                <a:solidFill>
                  <a:schemeClr val="tx1"/>
                </a:solidFill>
              </a:defRPr>
            </a:lvl3pPr>
            <a:lvl4pPr marL="914400" indent="-228600">
              <a:defRPr>
                <a:solidFill>
                  <a:schemeClr val="tx1"/>
                </a:solidFill>
              </a:defRPr>
            </a:lvl4pPr>
            <a:lvl5pPr marL="1143000" indent="-228600">
              <a:buFont typeface="Wingdings" panose="05000000000000000000" pitchFamily="2" charset="2"/>
              <a:buChar char="Ø"/>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262BC1E6-8CE5-4F3A-A3E6-422B5DE65421}"/>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329016735"/>
      </p:ext>
    </p:extLst>
  </p:cSld>
  <p:clrMapOvr>
    <a:masterClrMapping/>
  </p:clrMapOvr>
  <p:hf sldNum="0" hdr="0" ftr="0" dt="0"/>
  <p:extLst>
    <p:ext uri="{DCECCB84-F9BA-43D5-87BE-67443E8EF086}">
      <p15:sldGuideLst xmlns:p15="http://schemas.microsoft.com/office/powerpoint/2012/main">
        <p15:guide id="1" orient="horz" pos="3552">
          <p15:clr>
            <a:srgbClr val="FBAE40"/>
          </p15:clr>
        </p15:guide>
        <p15:guide id="2" orient="horz" pos="3696">
          <p15:clr>
            <a:srgbClr val="FBAE40"/>
          </p15:clr>
        </p15:guide>
        <p15:guide id="3" orient="horz" pos="3960">
          <p15:clr>
            <a:srgbClr val="FBAE40"/>
          </p15:clr>
        </p15:guide>
        <p15:guide id="4" orient="horz" pos="4032">
          <p15:clr>
            <a:srgbClr val="FBAE40"/>
          </p15:clr>
        </p15:guide>
        <p15:guide id="5" orient="horz" pos="144">
          <p15:clr>
            <a:srgbClr val="FBAE40"/>
          </p15:clr>
        </p15:guide>
        <p15:guide id="6" pos="180">
          <p15:clr>
            <a:srgbClr val="FBAE40"/>
          </p15:clr>
        </p15:guide>
        <p15:guide id="7" pos="55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ivider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E2CB8F-5D5F-4A99-976D-2C3E829C1EA7}"/>
              </a:ext>
            </a:extLst>
          </p:cNvPr>
          <p:cNvSpPr/>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Text Placeholder 3">
            <a:extLst>
              <a:ext uri="{FF2B5EF4-FFF2-40B4-BE49-F238E27FC236}">
                <a16:creationId xmlns:a16="http://schemas.microsoft.com/office/drawing/2014/main" id="{0AD96784-D313-4FEA-85B2-CCE507F548F8}"/>
              </a:ext>
            </a:extLst>
          </p:cNvPr>
          <p:cNvSpPr>
            <a:spLocks noGrp="1"/>
          </p:cNvSpPr>
          <p:nvPr>
            <p:ph type="body" sz="quarter" idx="11" hasCustomPrompt="1"/>
          </p:nvPr>
        </p:nvSpPr>
        <p:spPr>
          <a:xfrm>
            <a:off x="285750" y="2133603"/>
            <a:ext cx="5514975" cy="1508125"/>
          </a:xfrm>
          <a:prstGeom prst="rect">
            <a:avLst/>
          </a:prstGeom>
        </p:spPr>
        <p:txBody>
          <a:bodyPr anchor="b"/>
          <a:lstStyle>
            <a:lvl1pPr marL="0" indent="0">
              <a:lnSpc>
                <a:spcPct val="80000"/>
              </a:lnSpc>
              <a:spcBef>
                <a:spcPts val="0"/>
              </a:spcBef>
              <a:buNone/>
              <a:defRPr sz="4400" cap="all" baseline="0">
                <a:solidFill>
                  <a:schemeClr val="bg1"/>
                </a:solidFill>
              </a:defRPr>
            </a:lvl1pPr>
          </a:lstStyle>
          <a:p>
            <a:pPr lvl="0"/>
            <a:r>
              <a:rPr lang="en-US" dirty="0"/>
              <a:t>Divider Title </a:t>
            </a:r>
            <a:br>
              <a:rPr lang="en-US" dirty="0"/>
            </a:br>
            <a:r>
              <a:rPr lang="en-US" dirty="0"/>
              <a:t>Goes Here</a:t>
            </a:r>
          </a:p>
        </p:txBody>
      </p:sp>
      <p:sp>
        <p:nvSpPr>
          <p:cNvPr id="11" name="Rectangle 10">
            <a:extLst>
              <a:ext uri="{FF2B5EF4-FFF2-40B4-BE49-F238E27FC236}">
                <a16:creationId xmlns:a16="http://schemas.microsoft.com/office/drawing/2014/main" id="{BEFA5393-99DC-4519-9EA0-D7B166E595C0}"/>
              </a:ext>
            </a:extLst>
          </p:cNvPr>
          <p:cNvSpPr/>
          <p:nvPr/>
        </p:nvSpPr>
        <p:spPr>
          <a:xfrm>
            <a:off x="285750" y="3918903"/>
            <a:ext cx="457200" cy="45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12" name="Text Placeholder 2">
            <a:extLst>
              <a:ext uri="{FF2B5EF4-FFF2-40B4-BE49-F238E27FC236}">
                <a16:creationId xmlns:a16="http://schemas.microsoft.com/office/drawing/2014/main" id="{CFB480AE-7D05-4940-8810-534C5E9DE946}"/>
              </a:ext>
            </a:extLst>
          </p:cNvPr>
          <p:cNvSpPr>
            <a:spLocks noGrp="1"/>
          </p:cNvSpPr>
          <p:nvPr>
            <p:ph type="body" sz="quarter" idx="12" hasCustomPrompt="1"/>
          </p:nvPr>
        </p:nvSpPr>
        <p:spPr>
          <a:xfrm>
            <a:off x="285750" y="4241800"/>
            <a:ext cx="5514975" cy="508000"/>
          </a:xfrm>
          <a:prstGeom prst="rect">
            <a:avLst/>
          </a:prstGeom>
        </p:spPr>
        <p:txBody>
          <a:bodyPr/>
          <a:lstStyle>
            <a:lvl1pPr marL="0" indent="0" algn="l">
              <a:buNone/>
              <a:defRPr>
                <a:solidFill>
                  <a:schemeClr val="bg1"/>
                </a:solidFill>
              </a:defRPr>
            </a:lvl1pPr>
          </a:lstStyle>
          <a:p>
            <a:pPr lvl="0"/>
            <a:r>
              <a:rPr lang="en-US" dirty="0"/>
              <a:t>Subtitle goes here</a:t>
            </a:r>
          </a:p>
        </p:txBody>
      </p:sp>
    </p:spTree>
    <p:extLst>
      <p:ext uri="{BB962C8B-B14F-4D97-AF65-F5344CB8AC3E}">
        <p14:creationId xmlns:p14="http://schemas.microsoft.com/office/powerpoint/2010/main" val="3284757143"/>
      </p:ext>
    </p:extLst>
  </p:cSld>
  <p:clrMapOvr>
    <a:masterClrMapping/>
  </p:clrMapOvr>
  <p:hf sldNum="0" hdr="0" ftr="0" dt="0"/>
  <p:extLst>
    <p:ext uri="{DCECCB84-F9BA-43D5-87BE-67443E8EF086}">
      <p15:sldGuideLst xmlns:p15="http://schemas.microsoft.com/office/powerpoint/2012/main">
        <p15:guide id="1" orient="horz" pos="1344">
          <p15:clr>
            <a:srgbClr val="FBAE40"/>
          </p15:clr>
        </p15:guide>
        <p15:guide id="2" orient="horz" pos="2304">
          <p15:clr>
            <a:srgbClr val="FBAE40"/>
          </p15:clr>
        </p15:guide>
        <p15:guide id="3" orient="horz" pos="3000">
          <p15:clr>
            <a:srgbClr val="FBAE40"/>
          </p15:clr>
        </p15:guide>
        <p15:guide id="4" orient="horz" pos="2664">
          <p15:clr>
            <a:srgbClr val="FBAE40"/>
          </p15:clr>
        </p15:guide>
        <p15:guide id="5" orient="horz" pos="4032">
          <p15:clr>
            <a:srgbClr val="FBAE40"/>
          </p15:clr>
        </p15:guide>
        <p15:guide id="6" orient="horz" pos="144">
          <p15:clr>
            <a:srgbClr val="FBAE40"/>
          </p15:clr>
        </p15:guide>
        <p15:guide id="7" pos="180">
          <p15:clr>
            <a:srgbClr val="FBAE40"/>
          </p15:clr>
        </p15:guide>
        <p15:guide id="8" pos="5580">
          <p15:clr>
            <a:srgbClr val="FBAE40"/>
          </p15:clr>
        </p15:guide>
        <p15:guide id="9" orient="horz" pos="3960">
          <p15:clr>
            <a:srgbClr val="FBAE40"/>
          </p15:clr>
        </p15:guide>
        <p15:guide id="10" pos="3834">
          <p15:clr>
            <a:srgbClr val="FBAE40"/>
          </p15:clr>
        </p15:guide>
        <p15:guide id="11" pos="401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1_Divider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E2CB8F-5D5F-4A99-976D-2C3E829C1EA7}"/>
              </a:ext>
            </a:extLst>
          </p:cNvPr>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3" name="Group 4">
            <a:extLst>
              <a:ext uri="{FF2B5EF4-FFF2-40B4-BE49-F238E27FC236}">
                <a16:creationId xmlns:a16="http://schemas.microsoft.com/office/drawing/2014/main" id="{323536F2-704F-4503-A4A5-470AFC524C4A}"/>
              </a:ext>
            </a:extLst>
          </p:cNvPr>
          <p:cNvGrpSpPr>
            <a:grpSpLocks noChangeAspect="1"/>
          </p:cNvGrpSpPr>
          <p:nvPr/>
        </p:nvGrpSpPr>
        <p:grpSpPr bwMode="auto">
          <a:xfrm>
            <a:off x="687610" y="0"/>
            <a:ext cx="8456390" cy="6858000"/>
            <a:chOff x="968" y="-454"/>
            <a:chExt cx="5608" cy="4548"/>
          </a:xfrm>
          <a:solidFill>
            <a:srgbClr val="3A3B39"/>
          </a:solidFill>
        </p:grpSpPr>
        <p:sp>
          <p:nvSpPr>
            <p:cNvPr id="5" name="Freeform 5">
              <a:extLst>
                <a:ext uri="{FF2B5EF4-FFF2-40B4-BE49-F238E27FC236}">
                  <a16:creationId xmlns:a16="http://schemas.microsoft.com/office/drawing/2014/main" id="{B46CF9C1-001C-461A-B776-858C9112B45C}"/>
                </a:ext>
              </a:extLst>
            </p:cNvPr>
            <p:cNvSpPr>
              <a:spLocks/>
            </p:cNvSpPr>
            <p:nvPr/>
          </p:nvSpPr>
          <p:spPr bwMode="auto">
            <a:xfrm>
              <a:off x="968" y="-454"/>
              <a:ext cx="2743" cy="4548"/>
            </a:xfrm>
            <a:custGeom>
              <a:avLst/>
              <a:gdLst>
                <a:gd name="T0" fmla="*/ 2743 w 2743"/>
                <a:gd name="T1" fmla="*/ 4548 h 4548"/>
                <a:gd name="T2" fmla="*/ 2743 w 2743"/>
                <a:gd name="T3" fmla="*/ 4236 h 4548"/>
                <a:gd name="T4" fmla="*/ 1715 w 2743"/>
                <a:gd name="T5" fmla="*/ 4236 h 4548"/>
                <a:gd name="T6" fmla="*/ 1715 w 2743"/>
                <a:gd name="T7" fmla="*/ 0 h 4548"/>
                <a:gd name="T8" fmla="*/ 1029 w 2743"/>
                <a:gd name="T9" fmla="*/ 0 h 4548"/>
                <a:gd name="T10" fmla="*/ 1029 w 2743"/>
                <a:gd name="T11" fmla="*/ 4236 h 4548"/>
                <a:gd name="T12" fmla="*/ 0 w 2743"/>
                <a:gd name="T13" fmla="*/ 4236 h 4548"/>
                <a:gd name="T14" fmla="*/ 0 w 2743"/>
                <a:gd name="T15" fmla="*/ 4548 h 4548"/>
                <a:gd name="T16" fmla="*/ 2743 w 2743"/>
                <a:gd name="T17"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3" h="4548">
                  <a:moveTo>
                    <a:pt x="2743" y="4548"/>
                  </a:moveTo>
                  <a:lnTo>
                    <a:pt x="2743" y="4236"/>
                  </a:lnTo>
                  <a:lnTo>
                    <a:pt x="1715" y="4236"/>
                  </a:lnTo>
                  <a:lnTo>
                    <a:pt x="1715" y="0"/>
                  </a:lnTo>
                  <a:lnTo>
                    <a:pt x="1029" y="0"/>
                  </a:lnTo>
                  <a:lnTo>
                    <a:pt x="1029" y="4236"/>
                  </a:lnTo>
                  <a:lnTo>
                    <a:pt x="0" y="4236"/>
                  </a:lnTo>
                  <a:lnTo>
                    <a:pt x="0" y="4548"/>
                  </a:lnTo>
                  <a:lnTo>
                    <a:pt x="2743" y="4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8FF4B022-9549-409A-9391-CDBAA33EBBDD}"/>
                </a:ext>
              </a:extLst>
            </p:cNvPr>
            <p:cNvSpPr>
              <a:spLocks/>
            </p:cNvSpPr>
            <p:nvPr/>
          </p:nvSpPr>
          <p:spPr bwMode="auto">
            <a:xfrm>
              <a:off x="2054" y="-454"/>
              <a:ext cx="4522" cy="4548"/>
            </a:xfrm>
            <a:custGeom>
              <a:avLst/>
              <a:gdLst>
                <a:gd name="T0" fmla="*/ 2943 w 4522"/>
                <a:gd name="T1" fmla="*/ 4548 h 4548"/>
                <a:gd name="T2" fmla="*/ 4522 w 4522"/>
                <a:gd name="T3" fmla="*/ 4548 h 4548"/>
                <a:gd name="T4" fmla="*/ 4522 w 4522"/>
                <a:gd name="T5" fmla="*/ 4234 h 4548"/>
                <a:gd name="T6" fmla="*/ 4126 w 4522"/>
                <a:gd name="T7" fmla="*/ 4234 h 4548"/>
                <a:gd name="T8" fmla="*/ 2764 w 4522"/>
                <a:gd name="T9" fmla="*/ 1626 h 4548"/>
                <a:gd name="T10" fmla="*/ 3610 w 4522"/>
                <a:gd name="T11" fmla="*/ 0 h 4548"/>
                <a:gd name="T12" fmla="*/ 2877 w 4522"/>
                <a:gd name="T13" fmla="*/ 0 h 4548"/>
                <a:gd name="T14" fmla="*/ 2378 w 4522"/>
                <a:gd name="T15" fmla="*/ 998 h 4548"/>
                <a:gd name="T16" fmla="*/ 1885 w 4522"/>
                <a:gd name="T17" fmla="*/ 0 h 4548"/>
                <a:gd name="T18" fmla="*/ 1146 w 4522"/>
                <a:gd name="T19" fmla="*/ 0 h 4548"/>
                <a:gd name="T20" fmla="*/ 1992 w 4522"/>
                <a:gd name="T21" fmla="*/ 1626 h 4548"/>
                <a:gd name="T22" fmla="*/ 631 w 4522"/>
                <a:gd name="T23" fmla="*/ 4234 h 4548"/>
                <a:gd name="T24" fmla="*/ 0 w 4522"/>
                <a:gd name="T25" fmla="*/ 4234 h 4548"/>
                <a:gd name="T26" fmla="*/ 0 w 4522"/>
                <a:gd name="T27" fmla="*/ 4548 h 4548"/>
                <a:gd name="T28" fmla="*/ 1813 w 4522"/>
                <a:gd name="T29" fmla="*/ 4548 h 4548"/>
                <a:gd name="T30" fmla="*/ 1813 w 4522"/>
                <a:gd name="T31" fmla="*/ 4234 h 4548"/>
                <a:gd name="T32" fmla="*/ 1386 w 4522"/>
                <a:gd name="T33" fmla="*/ 4234 h 4548"/>
                <a:gd name="T34" fmla="*/ 2378 w 4522"/>
                <a:gd name="T35" fmla="*/ 2252 h 4548"/>
                <a:gd name="T36" fmla="*/ 3370 w 4522"/>
                <a:gd name="T37" fmla="*/ 4234 h 4548"/>
                <a:gd name="T38" fmla="*/ 2943 w 4522"/>
                <a:gd name="T39" fmla="*/ 4234 h 4548"/>
                <a:gd name="T40" fmla="*/ 2943 w 4522"/>
                <a:gd name="T41"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22" h="4548">
                  <a:moveTo>
                    <a:pt x="2943" y="4548"/>
                  </a:moveTo>
                  <a:lnTo>
                    <a:pt x="4522" y="4548"/>
                  </a:lnTo>
                  <a:lnTo>
                    <a:pt x="4522" y="4234"/>
                  </a:lnTo>
                  <a:lnTo>
                    <a:pt x="4126" y="4234"/>
                  </a:lnTo>
                  <a:lnTo>
                    <a:pt x="2764" y="1626"/>
                  </a:lnTo>
                  <a:lnTo>
                    <a:pt x="3610" y="0"/>
                  </a:lnTo>
                  <a:lnTo>
                    <a:pt x="2877" y="0"/>
                  </a:lnTo>
                  <a:lnTo>
                    <a:pt x="2378" y="998"/>
                  </a:lnTo>
                  <a:lnTo>
                    <a:pt x="1885" y="0"/>
                  </a:lnTo>
                  <a:lnTo>
                    <a:pt x="1146" y="0"/>
                  </a:lnTo>
                  <a:lnTo>
                    <a:pt x="1992" y="1626"/>
                  </a:lnTo>
                  <a:lnTo>
                    <a:pt x="631" y="4234"/>
                  </a:lnTo>
                  <a:lnTo>
                    <a:pt x="0" y="4234"/>
                  </a:lnTo>
                  <a:lnTo>
                    <a:pt x="0" y="4548"/>
                  </a:lnTo>
                  <a:lnTo>
                    <a:pt x="1813" y="4548"/>
                  </a:lnTo>
                  <a:lnTo>
                    <a:pt x="1813" y="4234"/>
                  </a:lnTo>
                  <a:lnTo>
                    <a:pt x="1386" y="4234"/>
                  </a:lnTo>
                  <a:lnTo>
                    <a:pt x="2378" y="2252"/>
                  </a:lnTo>
                  <a:lnTo>
                    <a:pt x="3370" y="4234"/>
                  </a:lnTo>
                  <a:lnTo>
                    <a:pt x="2943" y="4234"/>
                  </a:lnTo>
                  <a:lnTo>
                    <a:pt x="2943" y="4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Text Placeholder 3">
            <a:extLst>
              <a:ext uri="{FF2B5EF4-FFF2-40B4-BE49-F238E27FC236}">
                <a16:creationId xmlns:a16="http://schemas.microsoft.com/office/drawing/2014/main" id="{0AD96784-D313-4FEA-85B2-CCE507F548F8}"/>
              </a:ext>
            </a:extLst>
          </p:cNvPr>
          <p:cNvSpPr>
            <a:spLocks noGrp="1"/>
          </p:cNvSpPr>
          <p:nvPr>
            <p:ph type="body" sz="quarter" idx="11" hasCustomPrompt="1"/>
          </p:nvPr>
        </p:nvSpPr>
        <p:spPr>
          <a:xfrm>
            <a:off x="285750" y="2133603"/>
            <a:ext cx="5514975" cy="1508125"/>
          </a:xfrm>
          <a:prstGeom prst="rect">
            <a:avLst/>
          </a:prstGeom>
        </p:spPr>
        <p:txBody>
          <a:bodyPr anchor="b"/>
          <a:lstStyle>
            <a:lvl1pPr marL="0" indent="0">
              <a:lnSpc>
                <a:spcPct val="80000"/>
              </a:lnSpc>
              <a:spcBef>
                <a:spcPts val="0"/>
              </a:spcBef>
              <a:buNone/>
              <a:defRPr sz="4400" cap="all" baseline="0">
                <a:solidFill>
                  <a:schemeClr val="bg1"/>
                </a:solidFill>
              </a:defRPr>
            </a:lvl1pPr>
          </a:lstStyle>
          <a:p>
            <a:pPr lvl="0"/>
            <a:r>
              <a:rPr lang="en-US" dirty="0"/>
              <a:t>Divider Title </a:t>
            </a:r>
            <a:br>
              <a:rPr lang="en-US" dirty="0"/>
            </a:br>
            <a:r>
              <a:rPr lang="en-US" dirty="0"/>
              <a:t>Goes Here</a:t>
            </a:r>
          </a:p>
        </p:txBody>
      </p:sp>
      <p:sp>
        <p:nvSpPr>
          <p:cNvPr id="11" name="Rectangle 10">
            <a:extLst>
              <a:ext uri="{FF2B5EF4-FFF2-40B4-BE49-F238E27FC236}">
                <a16:creationId xmlns:a16="http://schemas.microsoft.com/office/drawing/2014/main" id="{BEFA5393-99DC-4519-9EA0-D7B166E595C0}"/>
              </a:ext>
            </a:extLst>
          </p:cNvPr>
          <p:cNvSpPr/>
          <p:nvPr/>
        </p:nvSpPr>
        <p:spPr>
          <a:xfrm>
            <a:off x="285750" y="3918903"/>
            <a:ext cx="4572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12" name="Text Placeholder 2">
            <a:extLst>
              <a:ext uri="{FF2B5EF4-FFF2-40B4-BE49-F238E27FC236}">
                <a16:creationId xmlns:a16="http://schemas.microsoft.com/office/drawing/2014/main" id="{CFB480AE-7D05-4940-8810-534C5E9DE946}"/>
              </a:ext>
            </a:extLst>
          </p:cNvPr>
          <p:cNvSpPr>
            <a:spLocks noGrp="1"/>
          </p:cNvSpPr>
          <p:nvPr>
            <p:ph type="body" sz="quarter" idx="12" hasCustomPrompt="1"/>
          </p:nvPr>
        </p:nvSpPr>
        <p:spPr>
          <a:xfrm>
            <a:off x="285750" y="4241800"/>
            <a:ext cx="5514975" cy="508000"/>
          </a:xfrm>
          <a:prstGeom prst="rect">
            <a:avLst/>
          </a:prstGeom>
        </p:spPr>
        <p:txBody>
          <a:bodyPr/>
          <a:lstStyle>
            <a:lvl1pPr marL="0" indent="0" algn="l">
              <a:buNone/>
              <a:defRPr>
                <a:solidFill>
                  <a:schemeClr val="bg1"/>
                </a:solidFill>
              </a:defRPr>
            </a:lvl1pPr>
          </a:lstStyle>
          <a:p>
            <a:pPr lvl="0"/>
            <a:r>
              <a:rPr lang="en-US" dirty="0"/>
              <a:t>Subtitle goes here</a:t>
            </a:r>
          </a:p>
        </p:txBody>
      </p:sp>
    </p:spTree>
    <p:extLst>
      <p:ext uri="{BB962C8B-B14F-4D97-AF65-F5344CB8AC3E}">
        <p14:creationId xmlns:p14="http://schemas.microsoft.com/office/powerpoint/2010/main" val="1890832611"/>
      </p:ext>
    </p:extLst>
  </p:cSld>
  <p:clrMapOvr>
    <a:masterClrMapping/>
  </p:clrMapOvr>
  <p:hf sldNum="0" hdr="0" ftr="0" dt="0"/>
  <p:extLst>
    <p:ext uri="{DCECCB84-F9BA-43D5-87BE-67443E8EF086}">
      <p15:sldGuideLst xmlns:p15="http://schemas.microsoft.com/office/powerpoint/2012/main">
        <p15:guide id="1" orient="horz" pos="1344">
          <p15:clr>
            <a:srgbClr val="FBAE40"/>
          </p15:clr>
        </p15:guide>
        <p15:guide id="2" orient="horz" pos="2304">
          <p15:clr>
            <a:srgbClr val="FBAE40"/>
          </p15:clr>
        </p15:guide>
        <p15:guide id="3" orient="horz" pos="3000">
          <p15:clr>
            <a:srgbClr val="FBAE40"/>
          </p15:clr>
        </p15:guide>
        <p15:guide id="4" orient="horz" pos="2664">
          <p15:clr>
            <a:srgbClr val="FBAE40"/>
          </p15:clr>
        </p15:guide>
        <p15:guide id="5" orient="horz" pos="4032">
          <p15:clr>
            <a:srgbClr val="FBAE40"/>
          </p15:clr>
        </p15:guide>
        <p15:guide id="6" orient="horz" pos="144">
          <p15:clr>
            <a:srgbClr val="FBAE40"/>
          </p15:clr>
        </p15:guide>
        <p15:guide id="7" pos="180">
          <p15:clr>
            <a:srgbClr val="FBAE40"/>
          </p15:clr>
        </p15:guide>
        <p15:guide id="8" pos="5580">
          <p15:clr>
            <a:srgbClr val="FBAE40"/>
          </p15:clr>
        </p15:guide>
        <p15:guide id="9" orient="horz" pos="3960">
          <p15:clr>
            <a:srgbClr val="FBAE40"/>
          </p15:clr>
        </p15:guide>
        <p15:guide id="10" pos="3834">
          <p15:clr>
            <a:srgbClr val="FBAE40"/>
          </p15:clr>
        </p15:guide>
        <p15:guide id="11" pos="401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Divider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E2CB8F-5D5F-4A99-976D-2C3E829C1EA7}"/>
              </a:ext>
            </a:extLst>
          </p:cNvPr>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3" name="Group 4">
            <a:extLst>
              <a:ext uri="{FF2B5EF4-FFF2-40B4-BE49-F238E27FC236}">
                <a16:creationId xmlns:a16="http://schemas.microsoft.com/office/drawing/2014/main" id="{323536F2-704F-4503-A4A5-470AFC524C4A}"/>
              </a:ext>
            </a:extLst>
          </p:cNvPr>
          <p:cNvGrpSpPr>
            <a:grpSpLocks noChangeAspect="1"/>
          </p:cNvGrpSpPr>
          <p:nvPr/>
        </p:nvGrpSpPr>
        <p:grpSpPr bwMode="auto">
          <a:xfrm>
            <a:off x="687610" y="0"/>
            <a:ext cx="8456390" cy="6858000"/>
            <a:chOff x="968" y="-454"/>
            <a:chExt cx="5608" cy="4548"/>
          </a:xfrm>
          <a:solidFill>
            <a:srgbClr val="3A3B39"/>
          </a:solidFill>
        </p:grpSpPr>
        <p:sp>
          <p:nvSpPr>
            <p:cNvPr id="5" name="Freeform 5">
              <a:extLst>
                <a:ext uri="{FF2B5EF4-FFF2-40B4-BE49-F238E27FC236}">
                  <a16:creationId xmlns:a16="http://schemas.microsoft.com/office/drawing/2014/main" id="{B46CF9C1-001C-461A-B776-858C9112B45C}"/>
                </a:ext>
              </a:extLst>
            </p:cNvPr>
            <p:cNvSpPr>
              <a:spLocks/>
            </p:cNvSpPr>
            <p:nvPr/>
          </p:nvSpPr>
          <p:spPr bwMode="auto">
            <a:xfrm>
              <a:off x="968" y="-454"/>
              <a:ext cx="2743" cy="4548"/>
            </a:xfrm>
            <a:custGeom>
              <a:avLst/>
              <a:gdLst>
                <a:gd name="T0" fmla="*/ 2743 w 2743"/>
                <a:gd name="T1" fmla="*/ 4548 h 4548"/>
                <a:gd name="T2" fmla="*/ 2743 w 2743"/>
                <a:gd name="T3" fmla="*/ 4236 h 4548"/>
                <a:gd name="T4" fmla="*/ 1715 w 2743"/>
                <a:gd name="T5" fmla="*/ 4236 h 4548"/>
                <a:gd name="T6" fmla="*/ 1715 w 2743"/>
                <a:gd name="T7" fmla="*/ 0 h 4548"/>
                <a:gd name="T8" fmla="*/ 1029 w 2743"/>
                <a:gd name="T9" fmla="*/ 0 h 4548"/>
                <a:gd name="T10" fmla="*/ 1029 w 2743"/>
                <a:gd name="T11" fmla="*/ 4236 h 4548"/>
                <a:gd name="T12" fmla="*/ 0 w 2743"/>
                <a:gd name="T13" fmla="*/ 4236 h 4548"/>
                <a:gd name="T14" fmla="*/ 0 w 2743"/>
                <a:gd name="T15" fmla="*/ 4548 h 4548"/>
                <a:gd name="T16" fmla="*/ 2743 w 2743"/>
                <a:gd name="T17"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3" h="4548">
                  <a:moveTo>
                    <a:pt x="2743" y="4548"/>
                  </a:moveTo>
                  <a:lnTo>
                    <a:pt x="2743" y="4236"/>
                  </a:lnTo>
                  <a:lnTo>
                    <a:pt x="1715" y="4236"/>
                  </a:lnTo>
                  <a:lnTo>
                    <a:pt x="1715" y="0"/>
                  </a:lnTo>
                  <a:lnTo>
                    <a:pt x="1029" y="0"/>
                  </a:lnTo>
                  <a:lnTo>
                    <a:pt x="1029" y="4236"/>
                  </a:lnTo>
                  <a:lnTo>
                    <a:pt x="0" y="4236"/>
                  </a:lnTo>
                  <a:lnTo>
                    <a:pt x="0" y="4548"/>
                  </a:lnTo>
                  <a:lnTo>
                    <a:pt x="2743" y="4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8FF4B022-9549-409A-9391-CDBAA33EBBDD}"/>
                </a:ext>
              </a:extLst>
            </p:cNvPr>
            <p:cNvSpPr>
              <a:spLocks/>
            </p:cNvSpPr>
            <p:nvPr/>
          </p:nvSpPr>
          <p:spPr bwMode="auto">
            <a:xfrm>
              <a:off x="2054" y="-454"/>
              <a:ext cx="4522" cy="4548"/>
            </a:xfrm>
            <a:custGeom>
              <a:avLst/>
              <a:gdLst>
                <a:gd name="T0" fmla="*/ 2943 w 4522"/>
                <a:gd name="T1" fmla="*/ 4548 h 4548"/>
                <a:gd name="T2" fmla="*/ 4522 w 4522"/>
                <a:gd name="T3" fmla="*/ 4548 h 4548"/>
                <a:gd name="T4" fmla="*/ 4522 w 4522"/>
                <a:gd name="T5" fmla="*/ 4234 h 4548"/>
                <a:gd name="T6" fmla="*/ 4126 w 4522"/>
                <a:gd name="T7" fmla="*/ 4234 h 4548"/>
                <a:gd name="T8" fmla="*/ 2764 w 4522"/>
                <a:gd name="T9" fmla="*/ 1626 h 4548"/>
                <a:gd name="T10" fmla="*/ 3610 w 4522"/>
                <a:gd name="T11" fmla="*/ 0 h 4548"/>
                <a:gd name="T12" fmla="*/ 2877 w 4522"/>
                <a:gd name="T13" fmla="*/ 0 h 4548"/>
                <a:gd name="T14" fmla="*/ 2378 w 4522"/>
                <a:gd name="T15" fmla="*/ 998 h 4548"/>
                <a:gd name="T16" fmla="*/ 1885 w 4522"/>
                <a:gd name="T17" fmla="*/ 0 h 4548"/>
                <a:gd name="T18" fmla="*/ 1146 w 4522"/>
                <a:gd name="T19" fmla="*/ 0 h 4548"/>
                <a:gd name="T20" fmla="*/ 1992 w 4522"/>
                <a:gd name="T21" fmla="*/ 1626 h 4548"/>
                <a:gd name="T22" fmla="*/ 631 w 4522"/>
                <a:gd name="T23" fmla="*/ 4234 h 4548"/>
                <a:gd name="T24" fmla="*/ 0 w 4522"/>
                <a:gd name="T25" fmla="*/ 4234 h 4548"/>
                <a:gd name="T26" fmla="*/ 0 w 4522"/>
                <a:gd name="T27" fmla="*/ 4548 h 4548"/>
                <a:gd name="T28" fmla="*/ 1813 w 4522"/>
                <a:gd name="T29" fmla="*/ 4548 h 4548"/>
                <a:gd name="T30" fmla="*/ 1813 w 4522"/>
                <a:gd name="T31" fmla="*/ 4234 h 4548"/>
                <a:gd name="T32" fmla="*/ 1386 w 4522"/>
                <a:gd name="T33" fmla="*/ 4234 h 4548"/>
                <a:gd name="T34" fmla="*/ 2378 w 4522"/>
                <a:gd name="T35" fmla="*/ 2252 h 4548"/>
                <a:gd name="T36" fmla="*/ 3370 w 4522"/>
                <a:gd name="T37" fmla="*/ 4234 h 4548"/>
                <a:gd name="T38" fmla="*/ 2943 w 4522"/>
                <a:gd name="T39" fmla="*/ 4234 h 4548"/>
                <a:gd name="T40" fmla="*/ 2943 w 4522"/>
                <a:gd name="T41"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22" h="4548">
                  <a:moveTo>
                    <a:pt x="2943" y="4548"/>
                  </a:moveTo>
                  <a:lnTo>
                    <a:pt x="4522" y="4548"/>
                  </a:lnTo>
                  <a:lnTo>
                    <a:pt x="4522" y="4234"/>
                  </a:lnTo>
                  <a:lnTo>
                    <a:pt x="4126" y="4234"/>
                  </a:lnTo>
                  <a:lnTo>
                    <a:pt x="2764" y="1626"/>
                  </a:lnTo>
                  <a:lnTo>
                    <a:pt x="3610" y="0"/>
                  </a:lnTo>
                  <a:lnTo>
                    <a:pt x="2877" y="0"/>
                  </a:lnTo>
                  <a:lnTo>
                    <a:pt x="2378" y="998"/>
                  </a:lnTo>
                  <a:lnTo>
                    <a:pt x="1885" y="0"/>
                  </a:lnTo>
                  <a:lnTo>
                    <a:pt x="1146" y="0"/>
                  </a:lnTo>
                  <a:lnTo>
                    <a:pt x="1992" y="1626"/>
                  </a:lnTo>
                  <a:lnTo>
                    <a:pt x="631" y="4234"/>
                  </a:lnTo>
                  <a:lnTo>
                    <a:pt x="0" y="4234"/>
                  </a:lnTo>
                  <a:lnTo>
                    <a:pt x="0" y="4548"/>
                  </a:lnTo>
                  <a:lnTo>
                    <a:pt x="1813" y="4548"/>
                  </a:lnTo>
                  <a:lnTo>
                    <a:pt x="1813" y="4234"/>
                  </a:lnTo>
                  <a:lnTo>
                    <a:pt x="1386" y="4234"/>
                  </a:lnTo>
                  <a:lnTo>
                    <a:pt x="2378" y="2252"/>
                  </a:lnTo>
                  <a:lnTo>
                    <a:pt x="3370" y="4234"/>
                  </a:lnTo>
                  <a:lnTo>
                    <a:pt x="2943" y="4234"/>
                  </a:lnTo>
                  <a:lnTo>
                    <a:pt x="2943" y="4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Text Placeholder 3">
            <a:extLst>
              <a:ext uri="{FF2B5EF4-FFF2-40B4-BE49-F238E27FC236}">
                <a16:creationId xmlns:a16="http://schemas.microsoft.com/office/drawing/2014/main" id="{0AD96784-D313-4FEA-85B2-CCE507F548F8}"/>
              </a:ext>
            </a:extLst>
          </p:cNvPr>
          <p:cNvSpPr>
            <a:spLocks noGrp="1"/>
          </p:cNvSpPr>
          <p:nvPr>
            <p:ph type="body" sz="quarter" idx="11" hasCustomPrompt="1"/>
          </p:nvPr>
        </p:nvSpPr>
        <p:spPr>
          <a:xfrm>
            <a:off x="285750" y="2133603"/>
            <a:ext cx="5514975" cy="1508125"/>
          </a:xfrm>
          <a:prstGeom prst="rect">
            <a:avLst/>
          </a:prstGeom>
        </p:spPr>
        <p:txBody>
          <a:bodyPr anchor="b"/>
          <a:lstStyle>
            <a:lvl1pPr marL="0" indent="0">
              <a:lnSpc>
                <a:spcPct val="80000"/>
              </a:lnSpc>
              <a:spcBef>
                <a:spcPts val="0"/>
              </a:spcBef>
              <a:buNone/>
              <a:defRPr sz="4400" cap="all" baseline="0">
                <a:solidFill>
                  <a:schemeClr val="bg1"/>
                </a:solidFill>
              </a:defRPr>
            </a:lvl1pPr>
          </a:lstStyle>
          <a:p>
            <a:pPr lvl="0"/>
            <a:r>
              <a:rPr lang="en-US" dirty="0"/>
              <a:t>Divider Title </a:t>
            </a:r>
            <a:br>
              <a:rPr lang="en-US" dirty="0"/>
            </a:br>
            <a:r>
              <a:rPr lang="en-US" dirty="0"/>
              <a:t>Goes Here</a:t>
            </a:r>
          </a:p>
        </p:txBody>
      </p:sp>
    </p:spTree>
    <p:extLst>
      <p:ext uri="{BB962C8B-B14F-4D97-AF65-F5344CB8AC3E}">
        <p14:creationId xmlns:p14="http://schemas.microsoft.com/office/powerpoint/2010/main" val="3591191457"/>
      </p:ext>
    </p:extLst>
  </p:cSld>
  <p:clrMapOvr>
    <a:masterClrMapping/>
  </p:clrMapOvr>
  <p:hf sldNum="0" hdr="0" ftr="0" dt="0"/>
  <p:extLst>
    <p:ext uri="{DCECCB84-F9BA-43D5-87BE-67443E8EF086}">
      <p15:sldGuideLst xmlns:p15="http://schemas.microsoft.com/office/powerpoint/2012/main">
        <p15:guide id="1" orient="horz" pos="1344">
          <p15:clr>
            <a:srgbClr val="FBAE40"/>
          </p15:clr>
        </p15:guide>
        <p15:guide id="2" orient="horz" pos="2304">
          <p15:clr>
            <a:srgbClr val="FBAE40"/>
          </p15:clr>
        </p15:guide>
        <p15:guide id="3" orient="horz" pos="3000">
          <p15:clr>
            <a:srgbClr val="FBAE40"/>
          </p15:clr>
        </p15:guide>
        <p15:guide id="4" orient="horz" pos="2664">
          <p15:clr>
            <a:srgbClr val="FBAE40"/>
          </p15:clr>
        </p15:guide>
        <p15:guide id="5" orient="horz" pos="4032">
          <p15:clr>
            <a:srgbClr val="FBAE40"/>
          </p15:clr>
        </p15:guide>
        <p15:guide id="6" orient="horz" pos="144">
          <p15:clr>
            <a:srgbClr val="FBAE40"/>
          </p15:clr>
        </p15:guide>
        <p15:guide id="7" pos="180">
          <p15:clr>
            <a:srgbClr val="FBAE40"/>
          </p15:clr>
        </p15:guide>
        <p15:guide id="8" pos="5580">
          <p15:clr>
            <a:srgbClr val="FBAE40"/>
          </p15:clr>
        </p15:guide>
        <p15:guide id="9" orient="horz" pos="3960">
          <p15:clr>
            <a:srgbClr val="FBAE40"/>
          </p15:clr>
        </p15:guide>
        <p15:guide id="10" pos="3834">
          <p15:clr>
            <a:srgbClr val="FBAE40"/>
          </p15:clr>
        </p15:guide>
        <p15:guide id="11" pos="401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2_Divider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E2CB8F-5D5F-4A99-976D-2C3E829C1EA7}"/>
              </a:ext>
            </a:extLst>
          </p:cNvPr>
          <p:cNvSpPr/>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3" name="Group 4">
            <a:extLst>
              <a:ext uri="{FF2B5EF4-FFF2-40B4-BE49-F238E27FC236}">
                <a16:creationId xmlns:a16="http://schemas.microsoft.com/office/drawing/2014/main" id="{323536F2-704F-4503-A4A5-470AFC524C4A}"/>
              </a:ext>
            </a:extLst>
          </p:cNvPr>
          <p:cNvGrpSpPr>
            <a:grpSpLocks noChangeAspect="1"/>
          </p:cNvGrpSpPr>
          <p:nvPr/>
        </p:nvGrpSpPr>
        <p:grpSpPr bwMode="auto">
          <a:xfrm>
            <a:off x="687610" y="0"/>
            <a:ext cx="8456390" cy="6858000"/>
            <a:chOff x="968" y="-454"/>
            <a:chExt cx="5608" cy="4548"/>
          </a:xfrm>
          <a:solidFill>
            <a:srgbClr val="E44038"/>
          </a:solidFill>
        </p:grpSpPr>
        <p:sp>
          <p:nvSpPr>
            <p:cNvPr id="5" name="Freeform 5">
              <a:extLst>
                <a:ext uri="{FF2B5EF4-FFF2-40B4-BE49-F238E27FC236}">
                  <a16:creationId xmlns:a16="http://schemas.microsoft.com/office/drawing/2014/main" id="{B46CF9C1-001C-461A-B776-858C9112B45C}"/>
                </a:ext>
              </a:extLst>
            </p:cNvPr>
            <p:cNvSpPr>
              <a:spLocks/>
            </p:cNvSpPr>
            <p:nvPr/>
          </p:nvSpPr>
          <p:spPr bwMode="auto">
            <a:xfrm>
              <a:off x="968" y="-454"/>
              <a:ext cx="2743" cy="4548"/>
            </a:xfrm>
            <a:custGeom>
              <a:avLst/>
              <a:gdLst>
                <a:gd name="T0" fmla="*/ 2743 w 2743"/>
                <a:gd name="T1" fmla="*/ 4548 h 4548"/>
                <a:gd name="T2" fmla="*/ 2743 w 2743"/>
                <a:gd name="T3" fmla="*/ 4236 h 4548"/>
                <a:gd name="T4" fmla="*/ 1715 w 2743"/>
                <a:gd name="T5" fmla="*/ 4236 h 4548"/>
                <a:gd name="T6" fmla="*/ 1715 w 2743"/>
                <a:gd name="T7" fmla="*/ 0 h 4548"/>
                <a:gd name="T8" fmla="*/ 1029 w 2743"/>
                <a:gd name="T9" fmla="*/ 0 h 4548"/>
                <a:gd name="T10" fmla="*/ 1029 w 2743"/>
                <a:gd name="T11" fmla="*/ 4236 h 4548"/>
                <a:gd name="T12" fmla="*/ 0 w 2743"/>
                <a:gd name="T13" fmla="*/ 4236 h 4548"/>
                <a:gd name="T14" fmla="*/ 0 w 2743"/>
                <a:gd name="T15" fmla="*/ 4548 h 4548"/>
                <a:gd name="T16" fmla="*/ 2743 w 2743"/>
                <a:gd name="T17"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3" h="4548">
                  <a:moveTo>
                    <a:pt x="2743" y="4548"/>
                  </a:moveTo>
                  <a:lnTo>
                    <a:pt x="2743" y="4236"/>
                  </a:lnTo>
                  <a:lnTo>
                    <a:pt x="1715" y="4236"/>
                  </a:lnTo>
                  <a:lnTo>
                    <a:pt x="1715" y="0"/>
                  </a:lnTo>
                  <a:lnTo>
                    <a:pt x="1029" y="0"/>
                  </a:lnTo>
                  <a:lnTo>
                    <a:pt x="1029" y="4236"/>
                  </a:lnTo>
                  <a:lnTo>
                    <a:pt x="0" y="4236"/>
                  </a:lnTo>
                  <a:lnTo>
                    <a:pt x="0" y="4548"/>
                  </a:lnTo>
                  <a:lnTo>
                    <a:pt x="2743" y="4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8FF4B022-9549-409A-9391-CDBAA33EBBDD}"/>
                </a:ext>
              </a:extLst>
            </p:cNvPr>
            <p:cNvSpPr>
              <a:spLocks/>
            </p:cNvSpPr>
            <p:nvPr/>
          </p:nvSpPr>
          <p:spPr bwMode="auto">
            <a:xfrm>
              <a:off x="2054" y="-454"/>
              <a:ext cx="4522" cy="4548"/>
            </a:xfrm>
            <a:custGeom>
              <a:avLst/>
              <a:gdLst>
                <a:gd name="T0" fmla="*/ 2943 w 4522"/>
                <a:gd name="T1" fmla="*/ 4548 h 4548"/>
                <a:gd name="T2" fmla="*/ 4522 w 4522"/>
                <a:gd name="T3" fmla="*/ 4548 h 4548"/>
                <a:gd name="T4" fmla="*/ 4522 w 4522"/>
                <a:gd name="T5" fmla="*/ 4234 h 4548"/>
                <a:gd name="T6" fmla="*/ 4126 w 4522"/>
                <a:gd name="T7" fmla="*/ 4234 h 4548"/>
                <a:gd name="T8" fmla="*/ 2764 w 4522"/>
                <a:gd name="T9" fmla="*/ 1626 h 4548"/>
                <a:gd name="T10" fmla="*/ 3610 w 4522"/>
                <a:gd name="T11" fmla="*/ 0 h 4548"/>
                <a:gd name="T12" fmla="*/ 2877 w 4522"/>
                <a:gd name="T13" fmla="*/ 0 h 4548"/>
                <a:gd name="T14" fmla="*/ 2378 w 4522"/>
                <a:gd name="T15" fmla="*/ 998 h 4548"/>
                <a:gd name="T16" fmla="*/ 1885 w 4522"/>
                <a:gd name="T17" fmla="*/ 0 h 4548"/>
                <a:gd name="T18" fmla="*/ 1146 w 4522"/>
                <a:gd name="T19" fmla="*/ 0 h 4548"/>
                <a:gd name="T20" fmla="*/ 1992 w 4522"/>
                <a:gd name="T21" fmla="*/ 1626 h 4548"/>
                <a:gd name="T22" fmla="*/ 631 w 4522"/>
                <a:gd name="T23" fmla="*/ 4234 h 4548"/>
                <a:gd name="T24" fmla="*/ 0 w 4522"/>
                <a:gd name="T25" fmla="*/ 4234 h 4548"/>
                <a:gd name="T26" fmla="*/ 0 w 4522"/>
                <a:gd name="T27" fmla="*/ 4548 h 4548"/>
                <a:gd name="T28" fmla="*/ 1813 w 4522"/>
                <a:gd name="T29" fmla="*/ 4548 h 4548"/>
                <a:gd name="T30" fmla="*/ 1813 w 4522"/>
                <a:gd name="T31" fmla="*/ 4234 h 4548"/>
                <a:gd name="T32" fmla="*/ 1386 w 4522"/>
                <a:gd name="T33" fmla="*/ 4234 h 4548"/>
                <a:gd name="T34" fmla="*/ 2378 w 4522"/>
                <a:gd name="T35" fmla="*/ 2252 h 4548"/>
                <a:gd name="T36" fmla="*/ 3370 w 4522"/>
                <a:gd name="T37" fmla="*/ 4234 h 4548"/>
                <a:gd name="T38" fmla="*/ 2943 w 4522"/>
                <a:gd name="T39" fmla="*/ 4234 h 4548"/>
                <a:gd name="T40" fmla="*/ 2943 w 4522"/>
                <a:gd name="T41"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22" h="4548">
                  <a:moveTo>
                    <a:pt x="2943" y="4548"/>
                  </a:moveTo>
                  <a:lnTo>
                    <a:pt x="4522" y="4548"/>
                  </a:lnTo>
                  <a:lnTo>
                    <a:pt x="4522" y="4234"/>
                  </a:lnTo>
                  <a:lnTo>
                    <a:pt x="4126" y="4234"/>
                  </a:lnTo>
                  <a:lnTo>
                    <a:pt x="2764" y="1626"/>
                  </a:lnTo>
                  <a:lnTo>
                    <a:pt x="3610" y="0"/>
                  </a:lnTo>
                  <a:lnTo>
                    <a:pt x="2877" y="0"/>
                  </a:lnTo>
                  <a:lnTo>
                    <a:pt x="2378" y="998"/>
                  </a:lnTo>
                  <a:lnTo>
                    <a:pt x="1885" y="0"/>
                  </a:lnTo>
                  <a:lnTo>
                    <a:pt x="1146" y="0"/>
                  </a:lnTo>
                  <a:lnTo>
                    <a:pt x="1992" y="1626"/>
                  </a:lnTo>
                  <a:lnTo>
                    <a:pt x="631" y="4234"/>
                  </a:lnTo>
                  <a:lnTo>
                    <a:pt x="0" y="4234"/>
                  </a:lnTo>
                  <a:lnTo>
                    <a:pt x="0" y="4548"/>
                  </a:lnTo>
                  <a:lnTo>
                    <a:pt x="1813" y="4548"/>
                  </a:lnTo>
                  <a:lnTo>
                    <a:pt x="1813" y="4234"/>
                  </a:lnTo>
                  <a:lnTo>
                    <a:pt x="1386" y="4234"/>
                  </a:lnTo>
                  <a:lnTo>
                    <a:pt x="2378" y="2252"/>
                  </a:lnTo>
                  <a:lnTo>
                    <a:pt x="3370" y="4234"/>
                  </a:lnTo>
                  <a:lnTo>
                    <a:pt x="2943" y="4234"/>
                  </a:lnTo>
                  <a:lnTo>
                    <a:pt x="2943" y="4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Text Placeholder 3">
            <a:extLst>
              <a:ext uri="{FF2B5EF4-FFF2-40B4-BE49-F238E27FC236}">
                <a16:creationId xmlns:a16="http://schemas.microsoft.com/office/drawing/2014/main" id="{0AD96784-D313-4FEA-85B2-CCE507F548F8}"/>
              </a:ext>
            </a:extLst>
          </p:cNvPr>
          <p:cNvSpPr>
            <a:spLocks noGrp="1"/>
          </p:cNvSpPr>
          <p:nvPr>
            <p:ph type="body" sz="quarter" idx="11" hasCustomPrompt="1"/>
          </p:nvPr>
        </p:nvSpPr>
        <p:spPr>
          <a:xfrm>
            <a:off x="285750" y="2133603"/>
            <a:ext cx="5514975" cy="1508125"/>
          </a:xfrm>
          <a:prstGeom prst="rect">
            <a:avLst/>
          </a:prstGeom>
        </p:spPr>
        <p:txBody>
          <a:bodyPr anchor="b"/>
          <a:lstStyle>
            <a:lvl1pPr marL="0" indent="0">
              <a:lnSpc>
                <a:spcPct val="80000"/>
              </a:lnSpc>
              <a:spcBef>
                <a:spcPts val="0"/>
              </a:spcBef>
              <a:buNone/>
              <a:defRPr sz="4400" cap="all" baseline="0">
                <a:solidFill>
                  <a:schemeClr val="bg1"/>
                </a:solidFill>
              </a:defRPr>
            </a:lvl1pPr>
          </a:lstStyle>
          <a:p>
            <a:pPr lvl="0"/>
            <a:r>
              <a:rPr lang="en-US" dirty="0"/>
              <a:t>Divider Title </a:t>
            </a:r>
            <a:br>
              <a:rPr lang="en-US" dirty="0"/>
            </a:br>
            <a:r>
              <a:rPr lang="en-US" dirty="0"/>
              <a:t>Goes Here</a:t>
            </a:r>
          </a:p>
        </p:txBody>
      </p:sp>
      <p:sp>
        <p:nvSpPr>
          <p:cNvPr id="11" name="Rectangle 10">
            <a:extLst>
              <a:ext uri="{FF2B5EF4-FFF2-40B4-BE49-F238E27FC236}">
                <a16:creationId xmlns:a16="http://schemas.microsoft.com/office/drawing/2014/main" id="{BEFA5393-99DC-4519-9EA0-D7B166E595C0}"/>
              </a:ext>
            </a:extLst>
          </p:cNvPr>
          <p:cNvSpPr/>
          <p:nvPr/>
        </p:nvSpPr>
        <p:spPr>
          <a:xfrm>
            <a:off x="285750" y="3918903"/>
            <a:ext cx="4572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12" name="Text Placeholder 2">
            <a:extLst>
              <a:ext uri="{FF2B5EF4-FFF2-40B4-BE49-F238E27FC236}">
                <a16:creationId xmlns:a16="http://schemas.microsoft.com/office/drawing/2014/main" id="{CFB480AE-7D05-4940-8810-534C5E9DE946}"/>
              </a:ext>
            </a:extLst>
          </p:cNvPr>
          <p:cNvSpPr>
            <a:spLocks noGrp="1"/>
          </p:cNvSpPr>
          <p:nvPr>
            <p:ph type="body" sz="quarter" idx="12" hasCustomPrompt="1"/>
          </p:nvPr>
        </p:nvSpPr>
        <p:spPr>
          <a:xfrm>
            <a:off x="285750" y="4241800"/>
            <a:ext cx="5514975" cy="508000"/>
          </a:xfrm>
          <a:prstGeom prst="rect">
            <a:avLst/>
          </a:prstGeom>
        </p:spPr>
        <p:txBody>
          <a:bodyPr/>
          <a:lstStyle>
            <a:lvl1pPr marL="0" indent="0" algn="l">
              <a:buNone/>
              <a:defRPr>
                <a:solidFill>
                  <a:schemeClr val="bg1"/>
                </a:solidFill>
              </a:defRPr>
            </a:lvl1pPr>
          </a:lstStyle>
          <a:p>
            <a:pPr lvl="0"/>
            <a:r>
              <a:rPr lang="en-US" dirty="0"/>
              <a:t>Subtitle goes here</a:t>
            </a:r>
          </a:p>
        </p:txBody>
      </p:sp>
    </p:spTree>
    <p:extLst>
      <p:ext uri="{BB962C8B-B14F-4D97-AF65-F5344CB8AC3E}">
        <p14:creationId xmlns:p14="http://schemas.microsoft.com/office/powerpoint/2010/main" val="1921630264"/>
      </p:ext>
    </p:extLst>
  </p:cSld>
  <p:clrMapOvr>
    <a:masterClrMapping/>
  </p:clrMapOvr>
  <p:hf sldNum="0" hdr="0" ftr="0" dt="0"/>
  <p:extLst>
    <p:ext uri="{DCECCB84-F9BA-43D5-87BE-67443E8EF086}">
      <p15:sldGuideLst xmlns:p15="http://schemas.microsoft.com/office/powerpoint/2012/main">
        <p15:guide id="1" orient="horz" pos="1344">
          <p15:clr>
            <a:srgbClr val="FBAE40"/>
          </p15:clr>
        </p15:guide>
        <p15:guide id="2" orient="horz" pos="2304">
          <p15:clr>
            <a:srgbClr val="FBAE40"/>
          </p15:clr>
        </p15:guide>
        <p15:guide id="3" orient="horz" pos="3000">
          <p15:clr>
            <a:srgbClr val="FBAE40"/>
          </p15:clr>
        </p15:guide>
        <p15:guide id="4" orient="horz" pos="2664">
          <p15:clr>
            <a:srgbClr val="FBAE40"/>
          </p15:clr>
        </p15:guide>
        <p15:guide id="5" orient="horz" pos="4032">
          <p15:clr>
            <a:srgbClr val="FBAE40"/>
          </p15:clr>
        </p15:guide>
        <p15:guide id="6" orient="horz" pos="144">
          <p15:clr>
            <a:srgbClr val="FBAE40"/>
          </p15:clr>
        </p15:guide>
        <p15:guide id="7" pos="180">
          <p15:clr>
            <a:srgbClr val="FBAE40"/>
          </p15:clr>
        </p15:guide>
        <p15:guide id="8" pos="5580">
          <p15:clr>
            <a:srgbClr val="FBAE40"/>
          </p15:clr>
        </p15:guide>
        <p15:guide id="9" orient="horz" pos="3960">
          <p15:clr>
            <a:srgbClr val="FBAE40"/>
          </p15:clr>
        </p15:guide>
        <p15:guide id="10" pos="3834">
          <p15:clr>
            <a:srgbClr val="FBAE40"/>
          </p15:clr>
        </p15:guide>
        <p15:guide id="11" pos="401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_Template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317126-4AA4-4B00-94A6-37796723014D}"/>
              </a:ext>
            </a:extLst>
          </p:cNvPr>
          <p:cNvSpPr/>
          <p:nvPr/>
        </p:nvSpPr>
        <p:spPr>
          <a:xfrm>
            <a:off x="4572000" y="1640110"/>
            <a:ext cx="4572000" cy="42272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285750" y="6105524"/>
            <a:ext cx="8572500" cy="180975"/>
          </a:xfrm>
        </p:spPr>
        <p:txBody>
          <a:bodyPr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dirty="0"/>
              <a:t>Footer</a:t>
            </a:r>
          </a:p>
        </p:txBody>
      </p:sp>
      <p:sp>
        <p:nvSpPr>
          <p:cNvPr id="4" name="Picture Placeholder 3">
            <a:extLst>
              <a:ext uri="{FF2B5EF4-FFF2-40B4-BE49-F238E27FC236}">
                <a16:creationId xmlns:a16="http://schemas.microsoft.com/office/drawing/2014/main" id="{43618CDD-9471-4E0F-84EB-277323990B2D}"/>
              </a:ext>
            </a:extLst>
          </p:cNvPr>
          <p:cNvSpPr>
            <a:spLocks noGrp="1"/>
          </p:cNvSpPr>
          <p:nvPr>
            <p:ph type="pic" sz="quarter" idx="13" hasCustomPrompt="1"/>
          </p:nvPr>
        </p:nvSpPr>
        <p:spPr>
          <a:xfrm>
            <a:off x="0" y="1640114"/>
            <a:ext cx="4572000" cy="4227287"/>
          </a:xfrm>
          <a:solidFill>
            <a:schemeClr val="accent2"/>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16" name="Text Placeholder 4">
            <a:extLst>
              <a:ext uri="{FF2B5EF4-FFF2-40B4-BE49-F238E27FC236}">
                <a16:creationId xmlns:a16="http://schemas.microsoft.com/office/drawing/2014/main" id="{9C6E6DEB-F13A-4332-9394-CFA9EAE8FDA5}"/>
              </a:ext>
            </a:extLst>
          </p:cNvPr>
          <p:cNvSpPr>
            <a:spLocks noGrp="1"/>
          </p:cNvSpPr>
          <p:nvPr>
            <p:ph type="body" sz="quarter" idx="14" hasCustomPrompt="1"/>
          </p:nvPr>
        </p:nvSpPr>
        <p:spPr>
          <a:xfrm>
            <a:off x="4975225" y="2039205"/>
            <a:ext cx="3765550" cy="485834"/>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800" kern="1200" cap="none" baseline="0" dirty="0">
                <a:solidFill>
                  <a:schemeClr val="accent3"/>
                </a:solidFill>
                <a:latin typeface="+mn-lt"/>
                <a:ea typeface="+mn-ea"/>
                <a:cs typeface="+mn-cs"/>
              </a:defRPr>
            </a:lvl1pPr>
          </a:lstStyle>
          <a:p>
            <a:pPr lvl="0"/>
            <a:r>
              <a:rPr lang="en-US" dirty="0"/>
              <a:t>Name</a:t>
            </a:r>
          </a:p>
        </p:txBody>
      </p:sp>
      <p:sp>
        <p:nvSpPr>
          <p:cNvPr id="18" name="Text Placeholder 4">
            <a:extLst>
              <a:ext uri="{FF2B5EF4-FFF2-40B4-BE49-F238E27FC236}">
                <a16:creationId xmlns:a16="http://schemas.microsoft.com/office/drawing/2014/main" id="{3E094182-02B6-4E95-9F0F-67D1F407E606}"/>
              </a:ext>
            </a:extLst>
          </p:cNvPr>
          <p:cNvSpPr>
            <a:spLocks noGrp="1"/>
          </p:cNvSpPr>
          <p:nvPr>
            <p:ph type="body" sz="quarter" idx="15" hasCustomPrompt="1"/>
          </p:nvPr>
        </p:nvSpPr>
        <p:spPr>
          <a:xfrm>
            <a:off x="4975225" y="2635213"/>
            <a:ext cx="3765550" cy="485834"/>
          </a:xfrm>
        </p:spPr>
        <p:txBody>
          <a:bodyPr anchor="t" anchorCtr="0"/>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chemeClr val="accent4"/>
                </a:solidFill>
                <a:latin typeface="+mn-lt"/>
                <a:ea typeface="+mn-ea"/>
                <a:cs typeface="+mn-cs"/>
              </a:defRPr>
            </a:lvl1pPr>
          </a:lstStyle>
          <a:p>
            <a:pPr lvl="0"/>
            <a:r>
              <a:rPr lang="en-US" dirty="0"/>
              <a:t>Title</a:t>
            </a:r>
          </a:p>
        </p:txBody>
      </p:sp>
      <p:sp>
        <p:nvSpPr>
          <p:cNvPr id="3" name="Title 2">
            <a:extLst>
              <a:ext uri="{FF2B5EF4-FFF2-40B4-BE49-F238E27FC236}">
                <a16:creationId xmlns:a16="http://schemas.microsoft.com/office/drawing/2014/main" id="{88ED2101-C0AB-4C3C-9B96-865A2C547794}"/>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711410839"/>
      </p:ext>
    </p:extLst>
  </p:cSld>
  <p:clrMapOvr>
    <a:masterClrMapping/>
  </p:clrMapOvr>
  <p:hf sldNum="0" hdr="0" ftr="0" dt="0"/>
  <p:extLst>
    <p:ext uri="{DCECCB84-F9BA-43D5-87BE-67443E8EF086}">
      <p15:sldGuideLst xmlns:p15="http://schemas.microsoft.com/office/powerpoint/2012/main">
        <p15:guide id="1" orient="horz" pos="3552">
          <p15:clr>
            <a:srgbClr val="FBAE40"/>
          </p15:clr>
        </p15:guide>
        <p15:guide id="2" orient="horz" pos="3696">
          <p15:clr>
            <a:srgbClr val="FBAE40"/>
          </p15:clr>
        </p15:guide>
        <p15:guide id="3" orient="horz" pos="3960">
          <p15:clr>
            <a:srgbClr val="FBAE40"/>
          </p15:clr>
        </p15:guide>
        <p15:guide id="4" orient="horz" pos="4032">
          <p15:clr>
            <a:srgbClr val="FBAE40"/>
          </p15:clr>
        </p15:guide>
        <p15:guide id="5" orient="horz" pos="144">
          <p15:clr>
            <a:srgbClr val="FBAE40"/>
          </p15:clr>
        </p15:guide>
        <p15:guide id="6" pos="180">
          <p15:clr>
            <a:srgbClr val="FBAE40"/>
          </p15:clr>
        </p15:guide>
        <p15:guide id="7" pos="55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6_Template Option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7255B7C-AE06-487E-97EE-B027674D51C1}"/>
              </a:ext>
            </a:extLst>
          </p:cNvPr>
          <p:cNvSpPr/>
          <p:nvPr/>
        </p:nvSpPr>
        <p:spPr>
          <a:xfrm>
            <a:off x="0" y="4777818"/>
            <a:ext cx="9144000" cy="1089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15" name="Picture Placeholder 3">
            <a:extLst>
              <a:ext uri="{FF2B5EF4-FFF2-40B4-BE49-F238E27FC236}">
                <a16:creationId xmlns:a16="http://schemas.microsoft.com/office/drawing/2014/main" id="{D11AAB94-89D0-4161-9440-6941AAC3C342}"/>
              </a:ext>
            </a:extLst>
          </p:cNvPr>
          <p:cNvSpPr>
            <a:spLocks noGrp="1"/>
          </p:cNvSpPr>
          <p:nvPr>
            <p:ph type="pic" sz="quarter" idx="16" hasCustomPrompt="1"/>
          </p:nvPr>
        </p:nvSpPr>
        <p:spPr>
          <a:xfrm>
            <a:off x="4572000" y="1640114"/>
            <a:ext cx="4572000" cy="3137704"/>
          </a:xfrm>
          <a:solidFill>
            <a:schemeClr val="accent4"/>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285750" y="6105524"/>
            <a:ext cx="8572500" cy="180975"/>
          </a:xfrm>
        </p:spPr>
        <p:txBody>
          <a:bodyPr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dirty="0"/>
              <a:t>Footer</a:t>
            </a:r>
          </a:p>
        </p:txBody>
      </p:sp>
      <p:sp>
        <p:nvSpPr>
          <p:cNvPr id="4" name="Picture Placeholder 3">
            <a:extLst>
              <a:ext uri="{FF2B5EF4-FFF2-40B4-BE49-F238E27FC236}">
                <a16:creationId xmlns:a16="http://schemas.microsoft.com/office/drawing/2014/main" id="{43618CDD-9471-4E0F-84EB-277323990B2D}"/>
              </a:ext>
            </a:extLst>
          </p:cNvPr>
          <p:cNvSpPr>
            <a:spLocks noGrp="1"/>
          </p:cNvSpPr>
          <p:nvPr>
            <p:ph type="pic" sz="quarter" idx="13" hasCustomPrompt="1"/>
          </p:nvPr>
        </p:nvSpPr>
        <p:spPr>
          <a:xfrm>
            <a:off x="0" y="1640114"/>
            <a:ext cx="4572000" cy="3137704"/>
          </a:xfrm>
          <a:solidFill>
            <a:schemeClr val="accent2"/>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16" name="Text Placeholder 4">
            <a:extLst>
              <a:ext uri="{FF2B5EF4-FFF2-40B4-BE49-F238E27FC236}">
                <a16:creationId xmlns:a16="http://schemas.microsoft.com/office/drawing/2014/main" id="{9C6E6DEB-F13A-4332-9394-CFA9EAE8FDA5}"/>
              </a:ext>
            </a:extLst>
          </p:cNvPr>
          <p:cNvSpPr>
            <a:spLocks noGrp="1"/>
          </p:cNvSpPr>
          <p:nvPr>
            <p:ph type="body" sz="quarter" idx="14" hasCustomPrompt="1"/>
          </p:nvPr>
        </p:nvSpPr>
        <p:spPr>
          <a:xfrm>
            <a:off x="4975225" y="4876882"/>
            <a:ext cx="376555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chemeClr val="accent3"/>
                </a:solidFill>
                <a:latin typeface="+mn-lt"/>
                <a:ea typeface="+mn-ea"/>
                <a:cs typeface="+mn-cs"/>
              </a:defRPr>
            </a:lvl1pPr>
          </a:lstStyle>
          <a:p>
            <a:pPr lvl="0"/>
            <a:r>
              <a:rPr lang="en-US" dirty="0"/>
              <a:t>Name</a:t>
            </a:r>
          </a:p>
        </p:txBody>
      </p:sp>
      <p:sp>
        <p:nvSpPr>
          <p:cNvPr id="18" name="Text Placeholder 4">
            <a:extLst>
              <a:ext uri="{FF2B5EF4-FFF2-40B4-BE49-F238E27FC236}">
                <a16:creationId xmlns:a16="http://schemas.microsoft.com/office/drawing/2014/main" id="{3E094182-02B6-4E95-9F0F-67D1F407E606}"/>
              </a:ext>
            </a:extLst>
          </p:cNvPr>
          <p:cNvSpPr>
            <a:spLocks noGrp="1"/>
          </p:cNvSpPr>
          <p:nvPr>
            <p:ph type="body" sz="quarter" idx="15" hasCustomPrompt="1"/>
          </p:nvPr>
        </p:nvSpPr>
        <p:spPr>
          <a:xfrm>
            <a:off x="4975225" y="5252166"/>
            <a:ext cx="3765550" cy="21016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800" kern="1200" cap="none" baseline="0" dirty="0">
                <a:solidFill>
                  <a:schemeClr val="accent4"/>
                </a:solidFill>
                <a:latin typeface="+mn-lt"/>
                <a:ea typeface="+mn-ea"/>
                <a:cs typeface="+mn-cs"/>
              </a:defRPr>
            </a:lvl1pPr>
          </a:lstStyle>
          <a:p>
            <a:pPr lvl="0"/>
            <a:r>
              <a:rPr lang="en-US" dirty="0"/>
              <a:t>Title</a:t>
            </a:r>
          </a:p>
        </p:txBody>
      </p:sp>
      <p:sp>
        <p:nvSpPr>
          <p:cNvPr id="19" name="Text Placeholder 4">
            <a:extLst>
              <a:ext uri="{FF2B5EF4-FFF2-40B4-BE49-F238E27FC236}">
                <a16:creationId xmlns:a16="http://schemas.microsoft.com/office/drawing/2014/main" id="{44CC4DE3-E54C-4D2E-A370-6617197411F3}"/>
              </a:ext>
            </a:extLst>
          </p:cNvPr>
          <p:cNvSpPr>
            <a:spLocks noGrp="1"/>
          </p:cNvSpPr>
          <p:nvPr>
            <p:ph type="body" sz="quarter" idx="17" hasCustomPrompt="1"/>
          </p:nvPr>
        </p:nvSpPr>
        <p:spPr>
          <a:xfrm>
            <a:off x="403225" y="4876882"/>
            <a:ext cx="376555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chemeClr val="accent3"/>
                </a:solidFill>
                <a:latin typeface="+mn-lt"/>
                <a:ea typeface="+mn-ea"/>
                <a:cs typeface="+mn-cs"/>
              </a:defRPr>
            </a:lvl1pPr>
          </a:lstStyle>
          <a:p>
            <a:pPr lvl="0"/>
            <a:r>
              <a:rPr lang="en-US" dirty="0"/>
              <a:t>Name</a:t>
            </a:r>
          </a:p>
        </p:txBody>
      </p:sp>
      <p:sp>
        <p:nvSpPr>
          <p:cNvPr id="20" name="Text Placeholder 4">
            <a:extLst>
              <a:ext uri="{FF2B5EF4-FFF2-40B4-BE49-F238E27FC236}">
                <a16:creationId xmlns:a16="http://schemas.microsoft.com/office/drawing/2014/main" id="{ECE94A12-ABDB-4761-9E23-A5D1F373B244}"/>
              </a:ext>
            </a:extLst>
          </p:cNvPr>
          <p:cNvSpPr>
            <a:spLocks noGrp="1"/>
          </p:cNvSpPr>
          <p:nvPr>
            <p:ph type="body" sz="quarter" idx="18" hasCustomPrompt="1"/>
          </p:nvPr>
        </p:nvSpPr>
        <p:spPr>
          <a:xfrm>
            <a:off x="403225" y="5252166"/>
            <a:ext cx="3765550" cy="21016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800" kern="1200" cap="none" baseline="0" dirty="0">
                <a:solidFill>
                  <a:schemeClr val="accent4"/>
                </a:solidFill>
                <a:latin typeface="+mn-lt"/>
                <a:ea typeface="+mn-ea"/>
                <a:cs typeface="+mn-cs"/>
              </a:defRPr>
            </a:lvl1pPr>
          </a:lstStyle>
          <a:p>
            <a:pPr lvl="0"/>
            <a:r>
              <a:rPr lang="en-US" dirty="0"/>
              <a:t>Title</a:t>
            </a:r>
          </a:p>
        </p:txBody>
      </p:sp>
      <p:cxnSp>
        <p:nvCxnSpPr>
          <p:cNvPr id="21" name="Straight Connector 20">
            <a:extLst>
              <a:ext uri="{FF2B5EF4-FFF2-40B4-BE49-F238E27FC236}">
                <a16:creationId xmlns:a16="http://schemas.microsoft.com/office/drawing/2014/main" id="{EDB6287E-916F-424C-929C-B48F94E17432}"/>
              </a:ext>
            </a:extLst>
          </p:cNvPr>
          <p:cNvCxnSpPr>
            <a:cxnSpLocks/>
          </p:cNvCxnSpPr>
          <p:nvPr/>
        </p:nvCxnSpPr>
        <p:spPr>
          <a:xfrm>
            <a:off x="4572000" y="4851141"/>
            <a:ext cx="0" cy="9429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8E4DDB-2479-41C1-AD86-DF73DFF6B1CC}"/>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686229347"/>
      </p:ext>
    </p:extLst>
  </p:cSld>
  <p:clrMapOvr>
    <a:masterClrMapping/>
  </p:clrMapOvr>
  <p:hf sldNum="0" hdr="0" ftr="0" dt="0"/>
  <p:extLst>
    <p:ext uri="{DCECCB84-F9BA-43D5-87BE-67443E8EF086}">
      <p15:sldGuideLst xmlns:p15="http://schemas.microsoft.com/office/powerpoint/2012/main">
        <p15:guide id="1" orient="horz" pos="3552">
          <p15:clr>
            <a:srgbClr val="FBAE40"/>
          </p15:clr>
        </p15:guide>
        <p15:guide id="2" orient="horz" pos="3696">
          <p15:clr>
            <a:srgbClr val="FBAE40"/>
          </p15:clr>
        </p15:guide>
        <p15:guide id="3" orient="horz" pos="3960">
          <p15:clr>
            <a:srgbClr val="FBAE40"/>
          </p15:clr>
        </p15:guide>
        <p15:guide id="4" orient="horz" pos="4032">
          <p15:clr>
            <a:srgbClr val="FBAE40"/>
          </p15:clr>
        </p15:guide>
        <p15:guide id="5" orient="horz" pos="144">
          <p15:clr>
            <a:srgbClr val="FBAE40"/>
          </p15:clr>
        </p15:guide>
        <p15:guide id="6" pos="180">
          <p15:clr>
            <a:srgbClr val="FBAE40"/>
          </p15:clr>
        </p15:guide>
        <p15:guide id="7" pos="55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7_Template Option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D3F824-25E0-481A-B10A-08AA8315F3B6}"/>
              </a:ext>
            </a:extLst>
          </p:cNvPr>
          <p:cNvSpPr/>
          <p:nvPr/>
        </p:nvSpPr>
        <p:spPr>
          <a:xfrm>
            <a:off x="0" y="4777818"/>
            <a:ext cx="9144000" cy="1089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32" name="Picture Placeholder 3">
            <a:extLst>
              <a:ext uri="{FF2B5EF4-FFF2-40B4-BE49-F238E27FC236}">
                <a16:creationId xmlns:a16="http://schemas.microsoft.com/office/drawing/2014/main" id="{E7C3510E-0C05-4BA1-84BA-B89CAD913EB0}"/>
              </a:ext>
            </a:extLst>
          </p:cNvPr>
          <p:cNvSpPr>
            <a:spLocks noGrp="1"/>
          </p:cNvSpPr>
          <p:nvPr>
            <p:ph type="pic" sz="quarter" idx="25" hasCustomPrompt="1"/>
          </p:nvPr>
        </p:nvSpPr>
        <p:spPr>
          <a:xfrm>
            <a:off x="6096000" y="1640114"/>
            <a:ext cx="3057525" cy="3137700"/>
          </a:xfrm>
          <a:solidFill>
            <a:schemeClr val="accent2"/>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15" name="Picture Placeholder 3">
            <a:extLst>
              <a:ext uri="{FF2B5EF4-FFF2-40B4-BE49-F238E27FC236}">
                <a16:creationId xmlns:a16="http://schemas.microsoft.com/office/drawing/2014/main" id="{D11AAB94-89D0-4161-9440-6941AAC3C342}"/>
              </a:ext>
            </a:extLst>
          </p:cNvPr>
          <p:cNvSpPr>
            <a:spLocks noGrp="1"/>
          </p:cNvSpPr>
          <p:nvPr>
            <p:ph type="pic" sz="quarter" idx="16" hasCustomPrompt="1"/>
          </p:nvPr>
        </p:nvSpPr>
        <p:spPr>
          <a:xfrm>
            <a:off x="3048000" y="1640114"/>
            <a:ext cx="3048000" cy="3137700"/>
          </a:xfrm>
          <a:solidFill>
            <a:schemeClr val="accent4"/>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285750" y="6105524"/>
            <a:ext cx="8572500" cy="180975"/>
          </a:xfrm>
        </p:spPr>
        <p:txBody>
          <a:bodyPr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dirty="0"/>
              <a:t>Footer</a:t>
            </a:r>
          </a:p>
        </p:txBody>
      </p:sp>
      <p:sp>
        <p:nvSpPr>
          <p:cNvPr id="4" name="Picture Placeholder 3">
            <a:extLst>
              <a:ext uri="{FF2B5EF4-FFF2-40B4-BE49-F238E27FC236}">
                <a16:creationId xmlns:a16="http://schemas.microsoft.com/office/drawing/2014/main" id="{43618CDD-9471-4E0F-84EB-277323990B2D}"/>
              </a:ext>
            </a:extLst>
          </p:cNvPr>
          <p:cNvSpPr>
            <a:spLocks noGrp="1"/>
          </p:cNvSpPr>
          <p:nvPr>
            <p:ph type="pic" sz="quarter" idx="13" hasCustomPrompt="1"/>
          </p:nvPr>
        </p:nvSpPr>
        <p:spPr>
          <a:xfrm>
            <a:off x="0" y="1640114"/>
            <a:ext cx="3048000" cy="3137700"/>
          </a:xfrm>
          <a:solidFill>
            <a:schemeClr val="accent2"/>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22" name="Text Placeholder 4">
            <a:extLst>
              <a:ext uri="{FF2B5EF4-FFF2-40B4-BE49-F238E27FC236}">
                <a16:creationId xmlns:a16="http://schemas.microsoft.com/office/drawing/2014/main" id="{2B900454-C2FC-4E74-821A-8EA7C8C8D862}"/>
              </a:ext>
            </a:extLst>
          </p:cNvPr>
          <p:cNvSpPr>
            <a:spLocks noGrp="1"/>
          </p:cNvSpPr>
          <p:nvPr>
            <p:ph type="body" sz="quarter" idx="30" hasCustomPrompt="1"/>
          </p:nvPr>
        </p:nvSpPr>
        <p:spPr>
          <a:xfrm>
            <a:off x="285751" y="4876882"/>
            <a:ext cx="247650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1600" kern="1200" cap="none" baseline="0" dirty="0">
                <a:solidFill>
                  <a:schemeClr val="accent3"/>
                </a:solidFill>
                <a:latin typeface="+mn-lt"/>
                <a:ea typeface="+mn-ea"/>
                <a:cs typeface="+mn-cs"/>
              </a:defRPr>
            </a:lvl1pPr>
          </a:lstStyle>
          <a:p>
            <a:pPr lvl="0"/>
            <a:r>
              <a:rPr lang="en-US" dirty="0"/>
              <a:t>Name</a:t>
            </a:r>
          </a:p>
        </p:txBody>
      </p:sp>
      <p:sp>
        <p:nvSpPr>
          <p:cNvPr id="23" name="Text Placeholder 4">
            <a:extLst>
              <a:ext uri="{FF2B5EF4-FFF2-40B4-BE49-F238E27FC236}">
                <a16:creationId xmlns:a16="http://schemas.microsoft.com/office/drawing/2014/main" id="{9AD82865-BADC-463D-B782-2D6B622F1EB4}"/>
              </a:ext>
            </a:extLst>
          </p:cNvPr>
          <p:cNvSpPr>
            <a:spLocks noGrp="1"/>
          </p:cNvSpPr>
          <p:nvPr>
            <p:ph type="body" sz="quarter" idx="31" hasCustomPrompt="1"/>
          </p:nvPr>
        </p:nvSpPr>
        <p:spPr>
          <a:xfrm>
            <a:off x="285751" y="5252166"/>
            <a:ext cx="2476500" cy="21016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400" kern="1200" cap="none" baseline="0" dirty="0">
                <a:solidFill>
                  <a:schemeClr val="accent4"/>
                </a:solidFill>
                <a:latin typeface="+mn-lt"/>
                <a:ea typeface="+mn-ea"/>
                <a:cs typeface="+mn-cs"/>
              </a:defRPr>
            </a:lvl1pPr>
          </a:lstStyle>
          <a:p>
            <a:pPr lvl="0"/>
            <a:r>
              <a:rPr lang="en-US" dirty="0"/>
              <a:t>Title</a:t>
            </a:r>
          </a:p>
        </p:txBody>
      </p:sp>
      <p:sp>
        <p:nvSpPr>
          <p:cNvPr id="24" name="Text Placeholder 4">
            <a:extLst>
              <a:ext uri="{FF2B5EF4-FFF2-40B4-BE49-F238E27FC236}">
                <a16:creationId xmlns:a16="http://schemas.microsoft.com/office/drawing/2014/main" id="{9004CB81-D675-48B3-B1B0-60AE6839667E}"/>
              </a:ext>
            </a:extLst>
          </p:cNvPr>
          <p:cNvSpPr>
            <a:spLocks noGrp="1"/>
          </p:cNvSpPr>
          <p:nvPr>
            <p:ph type="body" sz="quarter" idx="32" hasCustomPrompt="1"/>
          </p:nvPr>
        </p:nvSpPr>
        <p:spPr>
          <a:xfrm>
            <a:off x="3333750" y="4876882"/>
            <a:ext cx="247650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1600" kern="1200" cap="none" baseline="0" dirty="0">
                <a:solidFill>
                  <a:schemeClr val="accent3"/>
                </a:solidFill>
                <a:latin typeface="+mn-lt"/>
                <a:ea typeface="+mn-ea"/>
                <a:cs typeface="+mn-cs"/>
              </a:defRPr>
            </a:lvl1pPr>
          </a:lstStyle>
          <a:p>
            <a:pPr lvl="0"/>
            <a:r>
              <a:rPr lang="en-US" dirty="0"/>
              <a:t>Name</a:t>
            </a:r>
          </a:p>
        </p:txBody>
      </p:sp>
      <p:sp>
        <p:nvSpPr>
          <p:cNvPr id="25" name="Text Placeholder 4">
            <a:extLst>
              <a:ext uri="{FF2B5EF4-FFF2-40B4-BE49-F238E27FC236}">
                <a16:creationId xmlns:a16="http://schemas.microsoft.com/office/drawing/2014/main" id="{D34657BC-98E5-4AA6-8DAC-9E2EE54B0947}"/>
              </a:ext>
            </a:extLst>
          </p:cNvPr>
          <p:cNvSpPr>
            <a:spLocks noGrp="1"/>
          </p:cNvSpPr>
          <p:nvPr>
            <p:ph type="body" sz="quarter" idx="33" hasCustomPrompt="1"/>
          </p:nvPr>
        </p:nvSpPr>
        <p:spPr>
          <a:xfrm>
            <a:off x="3333750" y="5252166"/>
            <a:ext cx="2476500" cy="21016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400" kern="1200" cap="none" baseline="0" dirty="0">
                <a:solidFill>
                  <a:schemeClr val="accent4"/>
                </a:solidFill>
                <a:latin typeface="+mn-lt"/>
                <a:ea typeface="+mn-ea"/>
                <a:cs typeface="+mn-cs"/>
              </a:defRPr>
            </a:lvl1pPr>
          </a:lstStyle>
          <a:p>
            <a:pPr lvl="0"/>
            <a:r>
              <a:rPr lang="en-US" dirty="0"/>
              <a:t>Title</a:t>
            </a:r>
          </a:p>
        </p:txBody>
      </p:sp>
      <p:sp>
        <p:nvSpPr>
          <p:cNvPr id="26" name="Text Placeholder 4">
            <a:extLst>
              <a:ext uri="{FF2B5EF4-FFF2-40B4-BE49-F238E27FC236}">
                <a16:creationId xmlns:a16="http://schemas.microsoft.com/office/drawing/2014/main" id="{9A133526-4ACF-4308-8369-EC8334E0386D}"/>
              </a:ext>
            </a:extLst>
          </p:cNvPr>
          <p:cNvSpPr>
            <a:spLocks noGrp="1"/>
          </p:cNvSpPr>
          <p:nvPr>
            <p:ph type="body" sz="quarter" idx="34" hasCustomPrompt="1"/>
          </p:nvPr>
        </p:nvSpPr>
        <p:spPr>
          <a:xfrm>
            <a:off x="6391275" y="4876882"/>
            <a:ext cx="247650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1600" kern="1200" cap="none" baseline="0" dirty="0">
                <a:solidFill>
                  <a:schemeClr val="accent3"/>
                </a:solidFill>
                <a:latin typeface="+mn-lt"/>
                <a:ea typeface="+mn-ea"/>
                <a:cs typeface="+mn-cs"/>
              </a:defRPr>
            </a:lvl1pPr>
          </a:lstStyle>
          <a:p>
            <a:pPr lvl="0"/>
            <a:r>
              <a:rPr lang="en-US" dirty="0"/>
              <a:t>Name</a:t>
            </a:r>
          </a:p>
        </p:txBody>
      </p:sp>
      <p:sp>
        <p:nvSpPr>
          <p:cNvPr id="27" name="Text Placeholder 4">
            <a:extLst>
              <a:ext uri="{FF2B5EF4-FFF2-40B4-BE49-F238E27FC236}">
                <a16:creationId xmlns:a16="http://schemas.microsoft.com/office/drawing/2014/main" id="{2E4FC7BD-1EE6-4802-94FB-1BA0F9FD7441}"/>
              </a:ext>
            </a:extLst>
          </p:cNvPr>
          <p:cNvSpPr>
            <a:spLocks noGrp="1"/>
          </p:cNvSpPr>
          <p:nvPr>
            <p:ph type="body" sz="quarter" idx="35" hasCustomPrompt="1"/>
          </p:nvPr>
        </p:nvSpPr>
        <p:spPr>
          <a:xfrm>
            <a:off x="6391275" y="5252166"/>
            <a:ext cx="2476500" cy="21016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400" kern="1200" cap="none" baseline="0" dirty="0">
                <a:solidFill>
                  <a:schemeClr val="accent4"/>
                </a:solidFill>
                <a:latin typeface="+mn-lt"/>
                <a:ea typeface="+mn-ea"/>
                <a:cs typeface="+mn-cs"/>
              </a:defRPr>
            </a:lvl1pPr>
          </a:lstStyle>
          <a:p>
            <a:pPr lvl="0"/>
            <a:r>
              <a:rPr lang="en-US" dirty="0"/>
              <a:t>Title</a:t>
            </a:r>
          </a:p>
        </p:txBody>
      </p:sp>
      <p:cxnSp>
        <p:nvCxnSpPr>
          <p:cNvPr id="28" name="Straight Connector 27">
            <a:extLst>
              <a:ext uri="{FF2B5EF4-FFF2-40B4-BE49-F238E27FC236}">
                <a16:creationId xmlns:a16="http://schemas.microsoft.com/office/drawing/2014/main" id="{1EF313D1-A70E-4E6A-BF60-B72A52C2AFFE}"/>
              </a:ext>
            </a:extLst>
          </p:cNvPr>
          <p:cNvCxnSpPr>
            <a:cxnSpLocks/>
          </p:cNvCxnSpPr>
          <p:nvPr/>
        </p:nvCxnSpPr>
        <p:spPr>
          <a:xfrm>
            <a:off x="3048001" y="4851141"/>
            <a:ext cx="0" cy="9429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91C3754-B11F-47F2-88C3-98487DD8393E}"/>
              </a:ext>
            </a:extLst>
          </p:cNvPr>
          <p:cNvCxnSpPr>
            <a:cxnSpLocks/>
          </p:cNvCxnSpPr>
          <p:nvPr/>
        </p:nvCxnSpPr>
        <p:spPr>
          <a:xfrm>
            <a:off x="6100763" y="4851141"/>
            <a:ext cx="0" cy="9429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7FF3E9-EB55-4BC1-B403-07F1B61BE65F}"/>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629646383"/>
      </p:ext>
    </p:extLst>
  </p:cSld>
  <p:clrMapOvr>
    <a:masterClrMapping/>
  </p:clrMapOvr>
  <p:hf sldNum="0" hdr="0" ftr="0" dt="0"/>
  <p:extLst>
    <p:ext uri="{DCECCB84-F9BA-43D5-87BE-67443E8EF086}">
      <p15:sldGuideLst xmlns:p15="http://schemas.microsoft.com/office/powerpoint/2012/main">
        <p15:guide id="1" orient="horz" pos="3552">
          <p15:clr>
            <a:srgbClr val="FBAE40"/>
          </p15:clr>
        </p15:guide>
        <p15:guide id="2" orient="horz" pos="3696">
          <p15:clr>
            <a:srgbClr val="FBAE40"/>
          </p15:clr>
        </p15:guide>
        <p15:guide id="3" orient="horz" pos="3960">
          <p15:clr>
            <a:srgbClr val="FBAE40"/>
          </p15:clr>
        </p15:guide>
        <p15:guide id="4" orient="horz" pos="4032">
          <p15:clr>
            <a:srgbClr val="FBAE40"/>
          </p15:clr>
        </p15:guide>
        <p15:guide id="5" orient="horz" pos="144">
          <p15:clr>
            <a:srgbClr val="FBAE40"/>
          </p15:clr>
        </p15:guide>
        <p15:guide id="6" pos="180">
          <p15:clr>
            <a:srgbClr val="FBAE40"/>
          </p15:clr>
        </p15:guide>
        <p15:guide id="7" pos="55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8_Template Option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CB16537-09DE-4FD8-9499-79CDC954F8DB}"/>
              </a:ext>
            </a:extLst>
          </p:cNvPr>
          <p:cNvSpPr/>
          <p:nvPr/>
        </p:nvSpPr>
        <p:spPr>
          <a:xfrm>
            <a:off x="0" y="4777817"/>
            <a:ext cx="9144000" cy="1239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24" name="Picture Placeholder 3">
            <a:extLst>
              <a:ext uri="{FF2B5EF4-FFF2-40B4-BE49-F238E27FC236}">
                <a16:creationId xmlns:a16="http://schemas.microsoft.com/office/drawing/2014/main" id="{3689E6A5-4A18-4B5B-B22B-B675A5182F33}"/>
              </a:ext>
            </a:extLst>
          </p:cNvPr>
          <p:cNvSpPr>
            <a:spLocks noGrp="1"/>
          </p:cNvSpPr>
          <p:nvPr>
            <p:ph type="pic" sz="quarter" idx="19" hasCustomPrompt="1"/>
          </p:nvPr>
        </p:nvSpPr>
        <p:spPr>
          <a:xfrm>
            <a:off x="6858000" y="1640114"/>
            <a:ext cx="2286000" cy="3137700"/>
          </a:xfrm>
          <a:solidFill>
            <a:schemeClr val="accent4"/>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25" name="Picture Placeholder 3">
            <a:extLst>
              <a:ext uri="{FF2B5EF4-FFF2-40B4-BE49-F238E27FC236}">
                <a16:creationId xmlns:a16="http://schemas.microsoft.com/office/drawing/2014/main" id="{2A024F97-CE97-4382-98A8-1D01928BA0BE}"/>
              </a:ext>
            </a:extLst>
          </p:cNvPr>
          <p:cNvSpPr>
            <a:spLocks noGrp="1"/>
          </p:cNvSpPr>
          <p:nvPr>
            <p:ph type="pic" sz="quarter" idx="20" hasCustomPrompt="1"/>
          </p:nvPr>
        </p:nvSpPr>
        <p:spPr>
          <a:xfrm>
            <a:off x="4572000" y="1640114"/>
            <a:ext cx="2286000" cy="3137700"/>
          </a:xfrm>
          <a:solidFill>
            <a:schemeClr val="accent2"/>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15" name="Picture Placeholder 3">
            <a:extLst>
              <a:ext uri="{FF2B5EF4-FFF2-40B4-BE49-F238E27FC236}">
                <a16:creationId xmlns:a16="http://schemas.microsoft.com/office/drawing/2014/main" id="{D11AAB94-89D0-4161-9440-6941AAC3C342}"/>
              </a:ext>
            </a:extLst>
          </p:cNvPr>
          <p:cNvSpPr>
            <a:spLocks noGrp="1"/>
          </p:cNvSpPr>
          <p:nvPr>
            <p:ph type="pic" sz="quarter" idx="16" hasCustomPrompt="1"/>
          </p:nvPr>
        </p:nvSpPr>
        <p:spPr>
          <a:xfrm>
            <a:off x="2286000" y="1640114"/>
            <a:ext cx="2286000" cy="3137700"/>
          </a:xfrm>
          <a:solidFill>
            <a:schemeClr val="accent4"/>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285750" y="6105524"/>
            <a:ext cx="8572500" cy="180975"/>
          </a:xfrm>
        </p:spPr>
        <p:txBody>
          <a:bodyPr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dirty="0"/>
              <a:t>Footer</a:t>
            </a:r>
          </a:p>
        </p:txBody>
      </p:sp>
      <p:sp>
        <p:nvSpPr>
          <p:cNvPr id="4" name="Picture Placeholder 3">
            <a:extLst>
              <a:ext uri="{FF2B5EF4-FFF2-40B4-BE49-F238E27FC236}">
                <a16:creationId xmlns:a16="http://schemas.microsoft.com/office/drawing/2014/main" id="{43618CDD-9471-4E0F-84EB-277323990B2D}"/>
              </a:ext>
            </a:extLst>
          </p:cNvPr>
          <p:cNvSpPr>
            <a:spLocks noGrp="1"/>
          </p:cNvSpPr>
          <p:nvPr>
            <p:ph type="pic" sz="quarter" idx="13" hasCustomPrompt="1"/>
          </p:nvPr>
        </p:nvSpPr>
        <p:spPr>
          <a:xfrm>
            <a:off x="0" y="1640114"/>
            <a:ext cx="2286000" cy="3137700"/>
          </a:xfrm>
          <a:solidFill>
            <a:schemeClr val="accent2"/>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19" name="Text Placeholder 4">
            <a:extLst>
              <a:ext uri="{FF2B5EF4-FFF2-40B4-BE49-F238E27FC236}">
                <a16:creationId xmlns:a16="http://schemas.microsoft.com/office/drawing/2014/main" id="{44CC4DE3-E54C-4D2E-A370-6617197411F3}"/>
              </a:ext>
            </a:extLst>
          </p:cNvPr>
          <p:cNvSpPr>
            <a:spLocks noGrp="1"/>
          </p:cNvSpPr>
          <p:nvPr>
            <p:ph type="body" sz="quarter" idx="17" hasCustomPrompt="1"/>
          </p:nvPr>
        </p:nvSpPr>
        <p:spPr>
          <a:xfrm>
            <a:off x="190500" y="4966720"/>
            <a:ext cx="190500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1600" kern="1200" cap="none" baseline="0" dirty="0">
                <a:solidFill>
                  <a:schemeClr val="accent3"/>
                </a:solidFill>
                <a:latin typeface="+mn-lt"/>
                <a:ea typeface="+mn-ea"/>
                <a:cs typeface="+mn-cs"/>
              </a:defRPr>
            </a:lvl1pPr>
          </a:lstStyle>
          <a:p>
            <a:pPr lvl="0"/>
            <a:r>
              <a:rPr lang="en-US" dirty="0"/>
              <a:t>Name</a:t>
            </a:r>
          </a:p>
        </p:txBody>
      </p:sp>
      <p:sp>
        <p:nvSpPr>
          <p:cNvPr id="20" name="Text Placeholder 4">
            <a:extLst>
              <a:ext uri="{FF2B5EF4-FFF2-40B4-BE49-F238E27FC236}">
                <a16:creationId xmlns:a16="http://schemas.microsoft.com/office/drawing/2014/main" id="{ECE94A12-ABDB-4761-9E23-A5D1F373B244}"/>
              </a:ext>
            </a:extLst>
          </p:cNvPr>
          <p:cNvSpPr>
            <a:spLocks noGrp="1"/>
          </p:cNvSpPr>
          <p:nvPr>
            <p:ph type="body" sz="quarter" idx="18" hasCustomPrompt="1"/>
          </p:nvPr>
        </p:nvSpPr>
        <p:spPr>
          <a:xfrm>
            <a:off x="190500" y="5328361"/>
            <a:ext cx="1905000" cy="210163"/>
          </a:xfrm>
        </p:spPr>
        <p:txBody>
          <a:bodyPr anchor="t" anchorCtr="0"/>
          <a:lstStyle>
            <a:lvl1pPr marL="0" indent="0" algn="l" defTabSz="685800" rtl="0" eaLnBrk="1" latinLnBrk="0" hangingPunct="1">
              <a:lnSpc>
                <a:spcPct val="100000"/>
              </a:lnSpc>
              <a:spcBef>
                <a:spcPts val="450"/>
              </a:spcBef>
              <a:buFont typeface="Arial" panose="020B0604020202020204" pitchFamily="34" charset="0"/>
              <a:buNone/>
              <a:defRPr lang="en-US" sz="1200" kern="1200" cap="none" baseline="0" dirty="0">
                <a:solidFill>
                  <a:schemeClr val="accent4"/>
                </a:solidFill>
                <a:latin typeface="+mn-lt"/>
                <a:ea typeface="+mn-ea"/>
                <a:cs typeface="+mn-cs"/>
              </a:defRPr>
            </a:lvl1pPr>
          </a:lstStyle>
          <a:p>
            <a:pPr lvl="0"/>
            <a:r>
              <a:rPr lang="en-US" dirty="0"/>
              <a:t>Title</a:t>
            </a:r>
          </a:p>
        </p:txBody>
      </p:sp>
      <p:sp>
        <p:nvSpPr>
          <p:cNvPr id="26" name="Text Placeholder 4">
            <a:extLst>
              <a:ext uri="{FF2B5EF4-FFF2-40B4-BE49-F238E27FC236}">
                <a16:creationId xmlns:a16="http://schemas.microsoft.com/office/drawing/2014/main" id="{ADB6CCBA-15C6-49C9-BE2F-5C6D76E2DF3B}"/>
              </a:ext>
            </a:extLst>
          </p:cNvPr>
          <p:cNvSpPr>
            <a:spLocks noGrp="1"/>
          </p:cNvSpPr>
          <p:nvPr>
            <p:ph type="body" sz="quarter" idx="21" hasCustomPrompt="1"/>
          </p:nvPr>
        </p:nvSpPr>
        <p:spPr>
          <a:xfrm>
            <a:off x="2476500" y="4966720"/>
            <a:ext cx="190500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1600" kern="1200" cap="none" baseline="0" dirty="0">
                <a:solidFill>
                  <a:schemeClr val="accent3"/>
                </a:solidFill>
                <a:latin typeface="+mn-lt"/>
                <a:ea typeface="+mn-ea"/>
                <a:cs typeface="+mn-cs"/>
              </a:defRPr>
            </a:lvl1pPr>
          </a:lstStyle>
          <a:p>
            <a:pPr lvl="0"/>
            <a:r>
              <a:rPr lang="en-US" dirty="0"/>
              <a:t>Name</a:t>
            </a:r>
          </a:p>
        </p:txBody>
      </p:sp>
      <p:sp>
        <p:nvSpPr>
          <p:cNvPr id="27" name="Text Placeholder 4">
            <a:extLst>
              <a:ext uri="{FF2B5EF4-FFF2-40B4-BE49-F238E27FC236}">
                <a16:creationId xmlns:a16="http://schemas.microsoft.com/office/drawing/2014/main" id="{88718A85-7347-4A3A-9BF7-E652584AB64C}"/>
              </a:ext>
            </a:extLst>
          </p:cNvPr>
          <p:cNvSpPr>
            <a:spLocks noGrp="1"/>
          </p:cNvSpPr>
          <p:nvPr>
            <p:ph type="body" sz="quarter" idx="22" hasCustomPrompt="1"/>
          </p:nvPr>
        </p:nvSpPr>
        <p:spPr>
          <a:xfrm>
            <a:off x="2476500" y="5328361"/>
            <a:ext cx="1905000" cy="210163"/>
          </a:xfrm>
        </p:spPr>
        <p:txBody>
          <a:bodyPr anchor="t" anchorCtr="0"/>
          <a:lstStyle>
            <a:lvl1pPr marL="0" indent="0" algn="l" defTabSz="685800" rtl="0" eaLnBrk="1" latinLnBrk="0" hangingPunct="1">
              <a:lnSpc>
                <a:spcPct val="100000"/>
              </a:lnSpc>
              <a:spcBef>
                <a:spcPts val="450"/>
              </a:spcBef>
              <a:buFont typeface="Arial" panose="020B0604020202020204" pitchFamily="34" charset="0"/>
              <a:buNone/>
              <a:defRPr lang="en-US" sz="1200" kern="1200" cap="none" baseline="0" dirty="0">
                <a:solidFill>
                  <a:schemeClr val="accent4"/>
                </a:solidFill>
                <a:latin typeface="+mn-lt"/>
                <a:ea typeface="+mn-ea"/>
                <a:cs typeface="+mn-cs"/>
              </a:defRPr>
            </a:lvl1pPr>
          </a:lstStyle>
          <a:p>
            <a:pPr lvl="0"/>
            <a:r>
              <a:rPr lang="en-US" dirty="0"/>
              <a:t>Title</a:t>
            </a:r>
          </a:p>
        </p:txBody>
      </p:sp>
      <p:sp>
        <p:nvSpPr>
          <p:cNvPr id="28" name="Text Placeholder 4">
            <a:extLst>
              <a:ext uri="{FF2B5EF4-FFF2-40B4-BE49-F238E27FC236}">
                <a16:creationId xmlns:a16="http://schemas.microsoft.com/office/drawing/2014/main" id="{52938463-2077-4811-9FF8-3A88E48A6C5B}"/>
              </a:ext>
            </a:extLst>
          </p:cNvPr>
          <p:cNvSpPr>
            <a:spLocks noGrp="1"/>
          </p:cNvSpPr>
          <p:nvPr>
            <p:ph type="body" sz="quarter" idx="23" hasCustomPrompt="1"/>
          </p:nvPr>
        </p:nvSpPr>
        <p:spPr>
          <a:xfrm>
            <a:off x="4762500" y="4966720"/>
            <a:ext cx="190500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1600" kern="1200" cap="none" baseline="0" dirty="0">
                <a:solidFill>
                  <a:schemeClr val="accent3"/>
                </a:solidFill>
                <a:latin typeface="+mn-lt"/>
                <a:ea typeface="+mn-ea"/>
                <a:cs typeface="+mn-cs"/>
              </a:defRPr>
            </a:lvl1pPr>
          </a:lstStyle>
          <a:p>
            <a:pPr lvl="0"/>
            <a:r>
              <a:rPr lang="en-US" dirty="0"/>
              <a:t>Name</a:t>
            </a:r>
          </a:p>
        </p:txBody>
      </p:sp>
      <p:sp>
        <p:nvSpPr>
          <p:cNvPr id="29" name="Text Placeholder 4">
            <a:extLst>
              <a:ext uri="{FF2B5EF4-FFF2-40B4-BE49-F238E27FC236}">
                <a16:creationId xmlns:a16="http://schemas.microsoft.com/office/drawing/2014/main" id="{33824D9F-C8AD-4B93-92D1-0985B4E72439}"/>
              </a:ext>
            </a:extLst>
          </p:cNvPr>
          <p:cNvSpPr>
            <a:spLocks noGrp="1"/>
          </p:cNvSpPr>
          <p:nvPr>
            <p:ph type="body" sz="quarter" idx="24" hasCustomPrompt="1"/>
          </p:nvPr>
        </p:nvSpPr>
        <p:spPr>
          <a:xfrm>
            <a:off x="4762500" y="5328361"/>
            <a:ext cx="1905000" cy="210163"/>
          </a:xfrm>
        </p:spPr>
        <p:txBody>
          <a:bodyPr anchor="t" anchorCtr="0"/>
          <a:lstStyle>
            <a:lvl1pPr marL="0" indent="0" algn="l" defTabSz="685800" rtl="0" eaLnBrk="1" latinLnBrk="0" hangingPunct="1">
              <a:lnSpc>
                <a:spcPct val="100000"/>
              </a:lnSpc>
              <a:spcBef>
                <a:spcPts val="450"/>
              </a:spcBef>
              <a:buFont typeface="Arial" panose="020B0604020202020204" pitchFamily="34" charset="0"/>
              <a:buNone/>
              <a:defRPr lang="en-US" sz="1200" kern="1200" cap="none" baseline="0" dirty="0">
                <a:solidFill>
                  <a:schemeClr val="accent4"/>
                </a:solidFill>
                <a:latin typeface="+mn-lt"/>
                <a:ea typeface="+mn-ea"/>
                <a:cs typeface="+mn-cs"/>
              </a:defRPr>
            </a:lvl1pPr>
          </a:lstStyle>
          <a:p>
            <a:pPr lvl="0"/>
            <a:r>
              <a:rPr lang="en-US" dirty="0"/>
              <a:t>Title</a:t>
            </a:r>
          </a:p>
        </p:txBody>
      </p:sp>
      <p:sp>
        <p:nvSpPr>
          <p:cNvPr id="30" name="Text Placeholder 4">
            <a:extLst>
              <a:ext uri="{FF2B5EF4-FFF2-40B4-BE49-F238E27FC236}">
                <a16:creationId xmlns:a16="http://schemas.microsoft.com/office/drawing/2014/main" id="{BA1A23DA-6C2E-40A5-B691-86C77D7B79D9}"/>
              </a:ext>
            </a:extLst>
          </p:cNvPr>
          <p:cNvSpPr>
            <a:spLocks noGrp="1"/>
          </p:cNvSpPr>
          <p:nvPr>
            <p:ph type="body" sz="quarter" idx="25" hasCustomPrompt="1"/>
          </p:nvPr>
        </p:nvSpPr>
        <p:spPr>
          <a:xfrm>
            <a:off x="7048500" y="4966720"/>
            <a:ext cx="190500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1600" kern="1200" cap="none" baseline="0" dirty="0">
                <a:solidFill>
                  <a:schemeClr val="accent3"/>
                </a:solidFill>
                <a:latin typeface="+mn-lt"/>
                <a:ea typeface="+mn-ea"/>
                <a:cs typeface="+mn-cs"/>
              </a:defRPr>
            </a:lvl1pPr>
          </a:lstStyle>
          <a:p>
            <a:pPr lvl="0"/>
            <a:r>
              <a:rPr lang="en-US" dirty="0"/>
              <a:t>Name</a:t>
            </a:r>
          </a:p>
        </p:txBody>
      </p:sp>
      <p:sp>
        <p:nvSpPr>
          <p:cNvPr id="31" name="Text Placeholder 4">
            <a:extLst>
              <a:ext uri="{FF2B5EF4-FFF2-40B4-BE49-F238E27FC236}">
                <a16:creationId xmlns:a16="http://schemas.microsoft.com/office/drawing/2014/main" id="{61F6DBB3-623A-47E2-8E29-A4E02A5630E0}"/>
              </a:ext>
            </a:extLst>
          </p:cNvPr>
          <p:cNvSpPr>
            <a:spLocks noGrp="1"/>
          </p:cNvSpPr>
          <p:nvPr>
            <p:ph type="body" sz="quarter" idx="26" hasCustomPrompt="1"/>
          </p:nvPr>
        </p:nvSpPr>
        <p:spPr>
          <a:xfrm>
            <a:off x="7048500" y="5328361"/>
            <a:ext cx="1905000" cy="210163"/>
          </a:xfrm>
        </p:spPr>
        <p:txBody>
          <a:bodyPr anchor="t" anchorCtr="0"/>
          <a:lstStyle>
            <a:lvl1pPr marL="0" indent="0" algn="l" defTabSz="685800" rtl="0" eaLnBrk="1" latinLnBrk="0" hangingPunct="1">
              <a:lnSpc>
                <a:spcPct val="100000"/>
              </a:lnSpc>
              <a:spcBef>
                <a:spcPts val="450"/>
              </a:spcBef>
              <a:buFont typeface="Arial" panose="020B0604020202020204" pitchFamily="34" charset="0"/>
              <a:buNone/>
              <a:defRPr lang="en-US" sz="1200" kern="1200" cap="none" baseline="0" dirty="0">
                <a:solidFill>
                  <a:schemeClr val="accent4"/>
                </a:solidFill>
                <a:latin typeface="+mn-lt"/>
                <a:ea typeface="+mn-ea"/>
                <a:cs typeface="+mn-cs"/>
              </a:defRPr>
            </a:lvl1pPr>
          </a:lstStyle>
          <a:p>
            <a:pPr lvl="0"/>
            <a:r>
              <a:rPr lang="en-US" dirty="0"/>
              <a:t>Title</a:t>
            </a:r>
          </a:p>
        </p:txBody>
      </p:sp>
      <p:cxnSp>
        <p:nvCxnSpPr>
          <p:cNvPr id="32" name="Straight Connector 31">
            <a:extLst>
              <a:ext uri="{FF2B5EF4-FFF2-40B4-BE49-F238E27FC236}">
                <a16:creationId xmlns:a16="http://schemas.microsoft.com/office/drawing/2014/main" id="{B5D8E939-80F7-4B95-8FB3-BA1959ACFD51}"/>
              </a:ext>
            </a:extLst>
          </p:cNvPr>
          <p:cNvCxnSpPr>
            <a:cxnSpLocks/>
          </p:cNvCxnSpPr>
          <p:nvPr/>
        </p:nvCxnSpPr>
        <p:spPr>
          <a:xfrm>
            <a:off x="2286000" y="4862557"/>
            <a:ext cx="0" cy="107012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F349F86-5E27-4432-88A3-27186F79AA86}"/>
              </a:ext>
            </a:extLst>
          </p:cNvPr>
          <p:cNvCxnSpPr>
            <a:cxnSpLocks/>
          </p:cNvCxnSpPr>
          <p:nvPr/>
        </p:nvCxnSpPr>
        <p:spPr>
          <a:xfrm>
            <a:off x="4572000" y="4862557"/>
            <a:ext cx="0" cy="107012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EE59CD0-1267-48F0-A5D5-E67C634A75C8}"/>
              </a:ext>
            </a:extLst>
          </p:cNvPr>
          <p:cNvCxnSpPr>
            <a:cxnSpLocks/>
          </p:cNvCxnSpPr>
          <p:nvPr/>
        </p:nvCxnSpPr>
        <p:spPr>
          <a:xfrm>
            <a:off x="6858000" y="4862557"/>
            <a:ext cx="0" cy="107012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E49907C-63EC-44ED-88DF-0B919A6C29B6}"/>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569476153"/>
      </p:ext>
    </p:extLst>
  </p:cSld>
  <p:clrMapOvr>
    <a:masterClrMapping/>
  </p:clrMapOvr>
  <p:hf sldNum="0" hdr="0" ftr="0" dt="0"/>
  <p:extLst>
    <p:ext uri="{DCECCB84-F9BA-43D5-87BE-67443E8EF086}">
      <p15:sldGuideLst xmlns:p15="http://schemas.microsoft.com/office/powerpoint/2012/main">
        <p15:guide id="1" orient="horz" pos="3552">
          <p15:clr>
            <a:srgbClr val="FBAE40"/>
          </p15:clr>
        </p15:guide>
        <p15:guide id="2" orient="horz" pos="3696">
          <p15:clr>
            <a:srgbClr val="FBAE40"/>
          </p15:clr>
        </p15:guide>
        <p15:guide id="3" orient="horz" pos="3960">
          <p15:clr>
            <a:srgbClr val="FBAE40"/>
          </p15:clr>
        </p15:guide>
        <p15:guide id="4" orient="horz" pos="4032">
          <p15:clr>
            <a:srgbClr val="FBAE40"/>
          </p15:clr>
        </p15:guide>
        <p15:guide id="5" orient="horz" pos="144">
          <p15:clr>
            <a:srgbClr val="FBAE40"/>
          </p15:clr>
        </p15:guide>
        <p15:guide id="6" pos="180">
          <p15:clr>
            <a:srgbClr val="FBAE40"/>
          </p15:clr>
        </p15:guide>
        <p15:guide id="7" pos="55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mplate Option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285750" y="6019800"/>
            <a:ext cx="8572500" cy="266700"/>
          </a:xfrm>
        </p:spPr>
        <p:txBody>
          <a:bodyPr lIns="0" tIns="0" rIns="0" bIns="0"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dirty="0"/>
              <a:t>Footer</a:t>
            </a:r>
          </a:p>
        </p:txBody>
      </p:sp>
      <p:sp>
        <p:nvSpPr>
          <p:cNvPr id="3" name="Title 2">
            <a:extLst>
              <a:ext uri="{FF2B5EF4-FFF2-40B4-BE49-F238E27FC236}">
                <a16:creationId xmlns:a16="http://schemas.microsoft.com/office/drawing/2014/main" id="{D4963ED7-A48E-486D-93CD-18E8173D5930}"/>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728010362"/>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mplate Option 1 (2 Column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4" name="Text Placeholder 4">
            <a:extLst>
              <a:ext uri="{FF2B5EF4-FFF2-40B4-BE49-F238E27FC236}">
                <a16:creationId xmlns:a16="http://schemas.microsoft.com/office/drawing/2014/main" id="{394098E3-08CB-4D0A-81BE-6342060BCE71}"/>
              </a:ext>
            </a:extLst>
          </p:cNvPr>
          <p:cNvSpPr>
            <a:spLocks noGrp="1"/>
          </p:cNvSpPr>
          <p:nvPr>
            <p:ph type="body" sz="quarter" idx="13" hasCustomPrompt="1"/>
          </p:nvPr>
        </p:nvSpPr>
        <p:spPr>
          <a:xfrm>
            <a:off x="4743450" y="1371600"/>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0" name="Text Placeholder 4">
            <a:extLst>
              <a:ext uri="{FF2B5EF4-FFF2-40B4-BE49-F238E27FC236}">
                <a16:creationId xmlns:a16="http://schemas.microsoft.com/office/drawing/2014/main" id="{F855739E-F80D-4CF9-B82D-C0EC40BC6603}"/>
              </a:ext>
            </a:extLst>
          </p:cNvPr>
          <p:cNvSpPr>
            <a:spLocks noGrp="1"/>
          </p:cNvSpPr>
          <p:nvPr>
            <p:ph type="body" sz="quarter" idx="15"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16" name="Content Placeholder 2">
            <a:extLst>
              <a:ext uri="{FF2B5EF4-FFF2-40B4-BE49-F238E27FC236}">
                <a16:creationId xmlns:a16="http://schemas.microsoft.com/office/drawing/2014/main" id="{5FF6547A-5877-4879-8798-3D345BE956A7}"/>
              </a:ext>
            </a:extLst>
          </p:cNvPr>
          <p:cNvSpPr>
            <a:spLocks noGrp="1"/>
          </p:cNvSpPr>
          <p:nvPr>
            <p:ph sz="quarter" idx="17" hasCustomPrompt="1"/>
          </p:nvPr>
        </p:nvSpPr>
        <p:spPr>
          <a:xfrm>
            <a:off x="285750" y="1947671"/>
            <a:ext cx="4114800" cy="3691130"/>
          </a:xfrm>
        </p:spPr>
        <p:txBody>
          <a:bodyPr/>
          <a:lstStyle>
            <a:lvl1pPr marL="228600" indent="-228600">
              <a:buClr>
                <a:schemeClr val="accent3"/>
              </a:buClr>
              <a:defRPr sz="2400">
                <a:solidFill>
                  <a:schemeClr val="tx1"/>
                </a:solidFill>
              </a:defRPr>
            </a:lvl1pPr>
            <a:lvl2pPr marL="457200" indent="-228600">
              <a:buClr>
                <a:schemeClr val="accent3"/>
              </a:buClr>
              <a:defRPr sz="2000">
                <a:solidFill>
                  <a:schemeClr val="tx1"/>
                </a:solidFill>
              </a:defRPr>
            </a:lvl2pPr>
            <a:lvl3pPr marL="685800" indent="-228600">
              <a:buClr>
                <a:schemeClr val="accent3"/>
              </a:buClr>
              <a:defRPr sz="1800">
                <a:solidFill>
                  <a:schemeClr val="tx1"/>
                </a:solidFill>
              </a:defRPr>
            </a:lvl3pPr>
            <a:lvl4pPr marL="914400" indent="-228600">
              <a:buClr>
                <a:schemeClr val="accent3"/>
              </a:buClr>
              <a:defRPr sz="1600">
                <a:solidFill>
                  <a:schemeClr val="tx1"/>
                </a:solidFill>
              </a:defRPr>
            </a:lvl4pPr>
            <a:lvl5pPr marL="1143000" indent="-228600">
              <a:buClr>
                <a:schemeClr val="accent3"/>
              </a:buClr>
              <a:buFont typeface="Wingdings" panose="05000000000000000000" pitchFamily="2" charset="2"/>
              <a:buChar char="Ø"/>
              <a:defRPr sz="14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AF97075B-1FD3-48C7-9562-5E7BD9778E89}"/>
              </a:ext>
            </a:extLst>
          </p:cNvPr>
          <p:cNvSpPr>
            <a:spLocks noGrp="1"/>
          </p:cNvSpPr>
          <p:nvPr>
            <p:ph sz="quarter" idx="18" hasCustomPrompt="1"/>
          </p:nvPr>
        </p:nvSpPr>
        <p:spPr>
          <a:xfrm>
            <a:off x="4743450" y="1947671"/>
            <a:ext cx="4114800" cy="3691130"/>
          </a:xfrm>
        </p:spPr>
        <p:txBody>
          <a:bodyPr/>
          <a:lstStyle>
            <a:lvl1pPr marL="228600" indent="-228600">
              <a:buClr>
                <a:schemeClr val="accent3"/>
              </a:buClr>
              <a:defRPr sz="2400">
                <a:solidFill>
                  <a:schemeClr val="tx1"/>
                </a:solidFill>
              </a:defRPr>
            </a:lvl1pPr>
            <a:lvl2pPr marL="457200" indent="-228600">
              <a:buClr>
                <a:schemeClr val="accent3"/>
              </a:buClr>
              <a:defRPr sz="2000">
                <a:solidFill>
                  <a:schemeClr val="tx1"/>
                </a:solidFill>
              </a:defRPr>
            </a:lvl2pPr>
            <a:lvl3pPr marL="685800" indent="-228600">
              <a:buClr>
                <a:schemeClr val="accent3"/>
              </a:buClr>
              <a:defRPr sz="1800">
                <a:solidFill>
                  <a:schemeClr val="tx1"/>
                </a:solidFill>
              </a:defRPr>
            </a:lvl3pPr>
            <a:lvl4pPr marL="914400" indent="-228600">
              <a:buClr>
                <a:schemeClr val="accent3"/>
              </a:buClr>
              <a:defRPr sz="1600">
                <a:solidFill>
                  <a:schemeClr val="tx1"/>
                </a:solidFill>
              </a:defRPr>
            </a:lvl4pPr>
            <a:lvl5pPr marL="1143000" indent="-228600">
              <a:buClr>
                <a:schemeClr val="accent3"/>
              </a:buClr>
              <a:buFont typeface="Wingdings" panose="05000000000000000000" pitchFamily="2" charset="2"/>
              <a:buChar char="Ø"/>
              <a:defRPr sz="14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0A42FD39-BC91-4080-B74A-7E2447A9FC71}"/>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150236913"/>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2" pos="2772">
          <p15:clr>
            <a:srgbClr val="FBAE40"/>
          </p15:clr>
        </p15:guide>
        <p15:guide id="13" pos="298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mplate Option 1 (2 Column Content/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hasCustomPrompt="1"/>
          </p:nvPr>
        </p:nvSpPr>
        <p:spPr>
          <a:xfrm>
            <a:off x="4743450" y="1371600"/>
            <a:ext cx="4114800" cy="4267200"/>
          </a:xfrm>
        </p:spPr>
        <p:txBody>
          <a:bodyPr anchor="ctr"/>
          <a:lstStyle>
            <a:lvl1pPr marL="0" indent="0" algn="ctr">
              <a:buNone/>
              <a:defRPr>
                <a:solidFill>
                  <a:schemeClr val="accent1"/>
                </a:solidFill>
              </a:defRPr>
            </a:lvl1pPr>
          </a:lstStyle>
          <a:p>
            <a:pPr lvl="0"/>
            <a:r>
              <a:rPr lang="en-US" dirty="0"/>
              <a:t>Object</a:t>
            </a:r>
          </a:p>
        </p:txBody>
      </p:sp>
      <p:sp>
        <p:nvSpPr>
          <p:cNvPr id="10" name="Text Placeholder 4">
            <a:extLst>
              <a:ext uri="{FF2B5EF4-FFF2-40B4-BE49-F238E27FC236}">
                <a16:creationId xmlns:a16="http://schemas.microsoft.com/office/drawing/2014/main" id="{7B4FB402-B985-4B58-9221-C02EEEEB9DD6}"/>
              </a:ext>
            </a:extLst>
          </p:cNvPr>
          <p:cNvSpPr>
            <a:spLocks noGrp="1"/>
          </p:cNvSpPr>
          <p:nvPr>
            <p:ph type="body" sz="quarter" idx="14"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8" name="Content Placeholder 2">
            <a:extLst>
              <a:ext uri="{FF2B5EF4-FFF2-40B4-BE49-F238E27FC236}">
                <a16:creationId xmlns:a16="http://schemas.microsoft.com/office/drawing/2014/main" id="{C2ECED89-5BB6-4DB1-ABEF-6DE7E9C6ABF5}"/>
              </a:ext>
            </a:extLst>
          </p:cNvPr>
          <p:cNvSpPr>
            <a:spLocks noGrp="1"/>
          </p:cNvSpPr>
          <p:nvPr>
            <p:ph sz="quarter" idx="17" hasCustomPrompt="1"/>
          </p:nvPr>
        </p:nvSpPr>
        <p:spPr>
          <a:xfrm>
            <a:off x="285750" y="1947671"/>
            <a:ext cx="4114800" cy="3691130"/>
          </a:xfrm>
        </p:spPr>
        <p:txBody>
          <a:bodyPr/>
          <a:lstStyle>
            <a:lvl1pPr marL="228600" indent="-228600">
              <a:buClr>
                <a:schemeClr val="accent3"/>
              </a:buClr>
              <a:defRPr sz="2400">
                <a:solidFill>
                  <a:schemeClr val="tx1"/>
                </a:solidFill>
              </a:defRPr>
            </a:lvl1pPr>
            <a:lvl2pPr marL="457200" indent="-228600">
              <a:buClr>
                <a:schemeClr val="accent3"/>
              </a:buClr>
              <a:defRPr sz="2000">
                <a:solidFill>
                  <a:schemeClr val="tx1"/>
                </a:solidFill>
              </a:defRPr>
            </a:lvl2pPr>
            <a:lvl3pPr marL="685800" indent="-228600">
              <a:buClr>
                <a:schemeClr val="accent3"/>
              </a:buClr>
              <a:defRPr sz="1800">
                <a:solidFill>
                  <a:schemeClr val="tx1"/>
                </a:solidFill>
              </a:defRPr>
            </a:lvl3pPr>
            <a:lvl4pPr marL="914400" indent="-228600">
              <a:buClr>
                <a:schemeClr val="accent3"/>
              </a:buClr>
              <a:defRPr sz="1600">
                <a:solidFill>
                  <a:schemeClr val="tx1"/>
                </a:solidFill>
              </a:defRPr>
            </a:lvl4pPr>
            <a:lvl5pPr marL="1143000" indent="-228600">
              <a:buClr>
                <a:schemeClr val="accent3"/>
              </a:buClr>
              <a:buFont typeface="Wingdings" panose="05000000000000000000" pitchFamily="2" charset="2"/>
              <a:buChar char="Ø"/>
              <a:defRPr sz="14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AEE987E7-84B2-40D6-8291-1FC1791B79FD}"/>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806467747"/>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2" pos="2772">
          <p15:clr>
            <a:srgbClr val="FBAE40"/>
          </p15:clr>
        </p15:guide>
        <p15:guide id="13" pos="298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mplate Option 1 (2 Column 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05767BA-50FD-4421-B39C-84D60DE24EBB}"/>
              </a:ext>
            </a:extLst>
          </p:cNvPr>
          <p:cNvSpPr>
            <a:spLocks noGrp="1"/>
          </p:cNvSpPr>
          <p:nvPr>
            <p:ph sz="quarter" idx="13" hasCustomPrompt="1"/>
          </p:nvPr>
        </p:nvSpPr>
        <p:spPr>
          <a:xfrm>
            <a:off x="285750" y="1371600"/>
            <a:ext cx="4114800" cy="4267200"/>
          </a:xfrm>
        </p:spPr>
        <p:txBody>
          <a:bodyPr anchor="ctr"/>
          <a:lstStyle>
            <a:lvl1pPr marL="342900" indent="-342900" algn="ctr">
              <a:buNone/>
              <a:defRPr lang="en-US" sz="2000" kern="1200" dirty="0" smtClean="0">
                <a:solidFill>
                  <a:schemeClr val="accent4"/>
                </a:solidFill>
                <a:latin typeface="+mn-lt"/>
                <a:ea typeface="+mn-ea"/>
                <a:cs typeface="+mn-cs"/>
              </a:defRPr>
            </a:lvl1pPr>
          </a:lstStyle>
          <a:p>
            <a:pPr marL="228600" lvl="0" indent="-228600" algn="l" defTabSz="685800" rtl="0" eaLnBrk="1" latinLnBrk="0" hangingPunct="1">
              <a:lnSpc>
                <a:spcPct val="100000"/>
              </a:lnSpc>
              <a:spcBef>
                <a:spcPts val="450"/>
              </a:spcBef>
              <a:buClr>
                <a:schemeClr val="accent3"/>
              </a:buClr>
              <a:buFont typeface="Arial" panose="020B0604020202020204" pitchFamily="34" charset="0"/>
              <a:buChar char="•"/>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2" name="Content Placeholder 2">
            <a:extLst>
              <a:ext uri="{FF2B5EF4-FFF2-40B4-BE49-F238E27FC236}">
                <a16:creationId xmlns:a16="http://schemas.microsoft.com/office/drawing/2014/main" id="{6C243F01-C6E4-4181-B0C3-F14185B49970}"/>
              </a:ext>
            </a:extLst>
          </p:cNvPr>
          <p:cNvSpPr>
            <a:spLocks noGrp="1"/>
          </p:cNvSpPr>
          <p:nvPr>
            <p:ph sz="quarter" idx="14" hasCustomPrompt="1"/>
          </p:nvPr>
        </p:nvSpPr>
        <p:spPr>
          <a:xfrm>
            <a:off x="4743450" y="1371600"/>
            <a:ext cx="4114800" cy="4267200"/>
          </a:xfrm>
        </p:spPr>
        <p:txBody>
          <a:bodyPr anchor="ctr"/>
          <a:lstStyle>
            <a:lvl1pPr marL="342900" indent="-342900" algn="ctr">
              <a:buNone/>
              <a:defRPr lang="en-US" sz="2000" kern="1200" dirty="0" smtClean="0">
                <a:solidFill>
                  <a:schemeClr val="accent4"/>
                </a:solidFill>
                <a:latin typeface="+mn-lt"/>
                <a:ea typeface="+mn-ea"/>
                <a:cs typeface="+mn-cs"/>
              </a:defRPr>
            </a:lvl1pPr>
          </a:lstStyle>
          <a:p>
            <a:pPr marL="228600" lvl="0" indent="-228600" algn="l" defTabSz="685800" rtl="0" eaLnBrk="1" latinLnBrk="0" hangingPunct="1">
              <a:lnSpc>
                <a:spcPct val="100000"/>
              </a:lnSpc>
              <a:spcBef>
                <a:spcPts val="450"/>
              </a:spcBef>
              <a:buClr>
                <a:schemeClr val="accent3"/>
              </a:buClr>
              <a:buFont typeface="Arial" panose="020B0604020202020204" pitchFamily="34" charset="0"/>
              <a:buChar char="•"/>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1" name="Text Placeholder 4">
            <a:extLst>
              <a:ext uri="{FF2B5EF4-FFF2-40B4-BE49-F238E27FC236}">
                <a16:creationId xmlns:a16="http://schemas.microsoft.com/office/drawing/2014/main" id="{759A78DB-BB97-4B8D-81B2-33A7A204C0BF}"/>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 name="Title 1">
            <a:extLst>
              <a:ext uri="{FF2B5EF4-FFF2-40B4-BE49-F238E27FC236}">
                <a16:creationId xmlns:a16="http://schemas.microsoft.com/office/drawing/2014/main" id="{1D063BB5-3010-439F-AAE5-2FFB538B0783}"/>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790898038"/>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pos="2772">
          <p15:clr>
            <a:srgbClr val="FBAE40"/>
          </p15:clr>
        </p15:guide>
        <p15:guide id="11" pos="298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Template Option 1 (Agenda)">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DB8F8698-EBAF-4AE3-980E-61A0C53400A1}"/>
              </a:ext>
            </a:extLst>
          </p:cNvPr>
          <p:cNvSpPr>
            <a:spLocks noGrp="1"/>
          </p:cNvSpPr>
          <p:nvPr>
            <p:ph type="body" sz="quarter" idx="11" hasCustomPrompt="1"/>
          </p:nvPr>
        </p:nvSpPr>
        <p:spPr>
          <a:xfrm>
            <a:off x="1097280" y="1376167"/>
            <a:ext cx="7760970" cy="548640"/>
          </a:xfrm>
          <a:prstGeom prst="rect">
            <a:avLst/>
          </a:prstGeom>
        </p:spPr>
        <p:txBody>
          <a:bodyPr lIns="0" tIns="0" rIns="0" bIns="0" anchor="ctr"/>
          <a:lstStyle>
            <a:lvl1pPr marL="0" indent="0">
              <a:lnSpc>
                <a:spcPct val="100000"/>
              </a:lnSpc>
              <a:spcBef>
                <a:spcPts val="0"/>
              </a:spcBef>
              <a:buNone/>
              <a:defRPr sz="2000" baseline="0">
                <a:solidFill>
                  <a:schemeClr val="accent4"/>
                </a:solidFill>
              </a:defRPr>
            </a:lvl1pPr>
          </a:lstStyle>
          <a:p>
            <a:pPr lvl="0"/>
            <a:r>
              <a:rPr lang="en-US" dirty="0"/>
              <a:t>Click to add a Topic</a:t>
            </a:r>
          </a:p>
        </p:txBody>
      </p:sp>
      <p:sp>
        <p:nvSpPr>
          <p:cNvPr id="34" name="Text Placeholder 7">
            <a:extLst>
              <a:ext uri="{FF2B5EF4-FFF2-40B4-BE49-F238E27FC236}">
                <a16:creationId xmlns:a16="http://schemas.microsoft.com/office/drawing/2014/main" id="{1022D5BA-4249-42BB-A58F-6BCAB97ECB21}"/>
              </a:ext>
            </a:extLst>
          </p:cNvPr>
          <p:cNvSpPr>
            <a:spLocks noGrp="1"/>
          </p:cNvSpPr>
          <p:nvPr>
            <p:ph type="body" sz="quarter" idx="18" hasCustomPrompt="1"/>
          </p:nvPr>
        </p:nvSpPr>
        <p:spPr>
          <a:xfrm>
            <a:off x="1097280" y="2119004"/>
            <a:ext cx="7760970" cy="548640"/>
          </a:xfrm>
          <a:prstGeom prst="rect">
            <a:avLst/>
          </a:prstGeom>
        </p:spPr>
        <p:txBody>
          <a:bodyPr lIns="0" tIns="0" rIns="0" bIns="0" anchor="ctr"/>
          <a:lstStyle>
            <a:lvl1pPr marL="0" indent="0">
              <a:lnSpc>
                <a:spcPct val="100000"/>
              </a:lnSpc>
              <a:spcBef>
                <a:spcPts val="0"/>
              </a:spcBef>
              <a:buNone/>
              <a:defRPr sz="2000" baseline="0">
                <a:solidFill>
                  <a:schemeClr val="accent4"/>
                </a:solidFill>
              </a:defRPr>
            </a:lvl1pPr>
          </a:lstStyle>
          <a:p>
            <a:pPr lvl="0"/>
            <a:r>
              <a:rPr lang="en-US" dirty="0"/>
              <a:t>Click to add a Topic</a:t>
            </a:r>
          </a:p>
        </p:txBody>
      </p:sp>
      <p:sp>
        <p:nvSpPr>
          <p:cNvPr id="37" name="Text Placeholder 7">
            <a:extLst>
              <a:ext uri="{FF2B5EF4-FFF2-40B4-BE49-F238E27FC236}">
                <a16:creationId xmlns:a16="http://schemas.microsoft.com/office/drawing/2014/main" id="{CA6F7F01-B0BA-40E1-A5BB-BC7F8CB15F18}"/>
              </a:ext>
            </a:extLst>
          </p:cNvPr>
          <p:cNvSpPr>
            <a:spLocks noGrp="1"/>
          </p:cNvSpPr>
          <p:nvPr>
            <p:ph type="body" sz="quarter" idx="20" hasCustomPrompt="1"/>
          </p:nvPr>
        </p:nvSpPr>
        <p:spPr>
          <a:xfrm>
            <a:off x="1097280" y="2861841"/>
            <a:ext cx="7760970" cy="548640"/>
          </a:xfrm>
          <a:prstGeom prst="rect">
            <a:avLst/>
          </a:prstGeom>
        </p:spPr>
        <p:txBody>
          <a:bodyPr lIns="0" tIns="0" rIns="0" bIns="0" anchor="ctr"/>
          <a:lstStyle>
            <a:lvl1pPr marL="0" indent="0">
              <a:lnSpc>
                <a:spcPct val="100000"/>
              </a:lnSpc>
              <a:spcBef>
                <a:spcPts val="0"/>
              </a:spcBef>
              <a:buNone/>
              <a:defRPr sz="2000" baseline="0">
                <a:solidFill>
                  <a:schemeClr val="accent4"/>
                </a:solidFill>
              </a:defRPr>
            </a:lvl1pPr>
          </a:lstStyle>
          <a:p>
            <a:pPr lvl="0"/>
            <a:r>
              <a:rPr lang="en-US" dirty="0"/>
              <a:t>Click to add a Topic</a:t>
            </a:r>
          </a:p>
        </p:txBody>
      </p:sp>
      <p:sp>
        <p:nvSpPr>
          <p:cNvPr id="40" name="Text Placeholder 7">
            <a:extLst>
              <a:ext uri="{FF2B5EF4-FFF2-40B4-BE49-F238E27FC236}">
                <a16:creationId xmlns:a16="http://schemas.microsoft.com/office/drawing/2014/main" id="{36296F8A-826F-4330-9294-B51FF15A36C5}"/>
              </a:ext>
            </a:extLst>
          </p:cNvPr>
          <p:cNvSpPr>
            <a:spLocks noGrp="1"/>
          </p:cNvSpPr>
          <p:nvPr>
            <p:ph type="body" sz="quarter" idx="22" hasCustomPrompt="1"/>
          </p:nvPr>
        </p:nvSpPr>
        <p:spPr>
          <a:xfrm>
            <a:off x="1097280" y="3604678"/>
            <a:ext cx="7760970" cy="548640"/>
          </a:xfrm>
          <a:prstGeom prst="rect">
            <a:avLst/>
          </a:prstGeom>
        </p:spPr>
        <p:txBody>
          <a:bodyPr lIns="0" tIns="0" rIns="0" bIns="0" anchor="ctr"/>
          <a:lstStyle>
            <a:lvl1pPr marL="0" indent="0">
              <a:lnSpc>
                <a:spcPct val="100000"/>
              </a:lnSpc>
              <a:spcBef>
                <a:spcPts val="0"/>
              </a:spcBef>
              <a:buNone/>
              <a:defRPr sz="2000" baseline="0">
                <a:solidFill>
                  <a:schemeClr val="accent4"/>
                </a:solidFill>
              </a:defRPr>
            </a:lvl1pPr>
          </a:lstStyle>
          <a:p>
            <a:pPr lvl="0"/>
            <a:r>
              <a:rPr lang="en-US" dirty="0"/>
              <a:t>Click to add a Topic</a:t>
            </a:r>
          </a:p>
        </p:txBody>
      </p:sp>
      <p:sp>
        <p:nvSpPr>
          <p:cNvPr id="43" name="Text Placeholder 7">
            <a:extLst>
              <a:ext uri="{FF2B5EF4-FFF2-40B4-BE49-F238E27FC236}">
                <a16:creationId xmlns:a16="http://schemas.microsoft.com/office/drawing/2014/main" id="{0BB40891-2366-460D-B23F-9D4749D7F335}"/>
              </a:ext>
            </a:extLst>
          </p:cNvPr>
          <p:cNvSpPr>
            <a:spLocks noGrp="1"/>
          </p:cNvSpPr>
          <p:nvPr>
            <p:ph type="body" sz="quarter" idx="24" hasCustomPrompt="1"/>
          </p:nvPr>
        </p:nvSpPr>
        <p:spPr>
          <a:xfrm>
            <a:off x="1097280" y="4347515"/>
            <a:ext cx="7760970" cy="548640"/>
          </a:xfrm>
          <a:prstGeom prst="rect">
            <a:avLst/>
          </a:prstGeom>
        </p:spPr>
        <p:txBody>
          <a:bodyPr lIns="0" tIns="0" rIns="0" bIns="0" anchor="ctr"/>
          <a:lstStyle>
            <a:lvl1pPr marL="0" indent="0">
              <a:lnSpc>
                <a:spcPct val="100000"/>
              </a:lnSpc>
              <a:spcBef>
                <a:spcPts val="0"/>
              </a:spcBef>
              <a:buNone/>
              <a:defRPr sz="2000" baseline="0">
                <a:solidFill>
                  <a:schemeClr val="accent4"/>
                </a:solidFill>
              </a:defRPr>
            </a:lvl1pPr>
          </a:lstStyle>
          <a:p>
            <a:pPr lvl="0"/>
            <a:r>
              <a:rPr lang="en-US" dirty="0"/>
              <a:t>Click to add a Topic</a:t>
            </a:r>
          </a:p>
        </p:txBody>
      </p:sp>
      <p:sp>
        <p:nvSpPr>
          <p:cNvPr id="46" name="Text Placeholder 7">
            <a:extLst>
              <a:ext uri="{FF2B5EF4-FFF2-40B4-BE49-F238E27FC236}">
                <a16:creationId xmlns:a16="http://schemas.microsoft.com/office/drawing/2014/main" id="{5AD3FE63-291F-444D-81AB-3AD22F25EA34}"/>
              </a:ext>
            </a:extLst>
          </p:cNvPr>
          <p:cNvSpPr>
            <a:spLocks noGrp="1"/>
          </p:cNvSpPr>
          <p:nvPr>
            <p:ph type="body" sz="quarter" idx="26" hasCustomPrompt="1"/>
          </p:nvPr>
        </p:nvSpPr>
        <p:spPr>
          <a:xfrm>
            <a:off x="1097280" y="5090354"/>
            <a:ext cx="7760970" cy="548640"/>
          </a:xfrm>
          <a:prstGeom prst="rect">
            <a:avLst/>
          </a:prstGeom>
        </p:spPr>
        <p:txBody>
          <a:bodyPr lIns="0" tIns="0" rIns="0" bIns="0" anchor="ctr"/>
          <a:lstStyle>
            <a:lvl1pPr marL="0" indent="0">
              <a:lnSpc>
                <a:spcPct val="100000"/>
              </a:lnSpc>
              <a:spcBef>
                <a:spcPts val="0"/>
              </a:spcBef>
              <a:buNone/>
              <a:defRPr sz="2000" baseline="0">
                <a:solidFill>
                  <a:schemeClr val="accent4"/>
                </a:solidFill>
              </a:defRPr>
            </a:lvl1pPr>
          </a:lstStyle>
          <a:p>
            <a:pPr lvl="0"/>
            <a:r>
              <a:rPr lang="en-US" dirty="0"/>
              <a:t>Click to add a Topic</a:t>
            </a:r>
          </a:p>
        </p:txBody>
      </p:sp>
      <p:sp>
        <p:nvSpPr>
          <p:cNvPr id="16" name="Text Placeholder 4">
            <a:extLst>
              <a:ext uri="{FF2B5EF4-FFF2-40B4-BE49-F238E27FC236}">
                <a16:creationId xmlns:a16="http://schemas.microsoft.com/office/drawing/2014/main" id="{0BC0C57E-A5D2-4095-9FE5-25584271DAF7}"/>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3" name="Text Placeholder 14">
            <a:extLst>
              <a:ext uri="{FF2B5EF4-FFF2-40B4-BE49-F238E27FC236}">
                <a16:creationId xmlns:a16="http://schemas.microsoft.com/office/drawing/2014/main" id="{B63A8853-B51D-4092-97C8-21BEB1F1C9CF}"/>
              </a:ext>
            </a:extLst>
          </p:cNvPr>
          <p:cNvSpPr>
            <a:spLocks noGrp="1"/>
          </p:cNvSpPr>
          <p:nvPr>
            <p:ph type="body" sz="quarter" idx="17" hasCustomPrompt="1"/>
          </p:nvPr>
        </p:nvSpPr>
        <p:spPr>
          <a:xfrm>
            <a:off x="285747" y="1376167"/>
            <a:ext cx="548640" cy="548640"/>
          </a:xfrm>
          <a:solidFill>
            <a:schemeClr val="accent2"/>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4" name="Text Placeholder 37">
            <a:extLst>
              <a:ext uri="{FF2B5EF4-FFF2-40B4-BE49-F238E27FC236}">
                <a16:creationId xmlns:a16="http://schemas.microsoft.com/office/drawing/2014/main" id="{65CA7A69-3C83-4B85-87EA-3C3BB862D170}"/>
              </a:ext>
            </a:extLst>
          </p:cNvPr>
          <p:cNvSpPr>
            <a:spLocks noGrp="1"/>
          </p:cNvSpPr>
          <p:nvPr>
            <p:ph type="body" sz="quarter" idx="19" hasCustomPrompt="1"/>
          </p:nvPr>
        </p:nvSpPr>
        <p:spPr>
          <a:xfrm>
            <a:off x="285747" y="2119004"/>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5" name="Text Placeholder 39">
            <a:extLst>
              <a:ext uri="{FF2B5EF4-FFF2-40B4-BE49-F238E27FC236}">
                <a16:creationId xmlns:a16="http://schemas.microsoft.com/office/drawing/2014/main" id="{74222D16-8649-40A6-893B-6083EE5FAC07}"/>
              </a:ext>
            </a:extLst>
          </p:cNvPr>
          <p:cNvSpPr>
            <a:spLocks noGrp="1"/>
          </p:cNvSpPr>
          <p:nvPr>
            <p:ph type="body" sz="quarter" idx="21" hasCustomPrompt="1"/>
          </p:nvPr>
        </p:nvSpPr>
        <p:spPr>
          <a:xfrm>
            <a:off x="285747" y="2861841"/>
            <a:ext cx="548640" cy="548640"/>
          </a:xfrm>
          <a:solidFill>
            <a:schemeClr val="accent2"/>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6" name="Text Placeholder 41">
            <a:extLst>
              <a:ext uri="{FF2B5EF4-FFF2-40B4-BE49-F238E27FC236}">
                <a16:creationId xmlns:a16="http://schemas.microsoft.com/office/drawing/2014/main" id="{086C15FA-CC84-497E-98CE-D918868C46C2}"/>
              </a:ext>
            </a:extLst>
          </p:cNvPr>
          <p:cNvSpPr>
            <a:spLocks noGrp="1"/>
          </p:cNvSpPr>
          <p:nvPr>
            <p:ph type="body" sz="quarter" idx="23" hasCustomPrompt="1"/>
          </p:nvPr>
        </p:nvSpPr>
        <p:spPr>
          <a:xfrm>
            <a:off x="285747" y="3604678"/>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7" name="Text Placeholder 43">
            <a:extLst>
              <a:ext uri="{FF2B5EF4-FFF2-40B4-BE49-F238E27FC236}">
                <a16:creationId xmlns:a16="http://schemas.microsoft.com/office/drawing/2014/main" id="{C78A7700-E20B-4598-86E3-9E894B7C1B6B}"/>
              </a:ext>
            </a:extLst>
          </p:cNvPr>
          <p:cNvSpPr>
            <a:spLocks noGrp="1"/>
          </p:cNvSpPr>
          <p:nvPr>
            <p:ph type="body" sz="quarter" idx="25" hasCustomPrompt="1"/>
          </p:nvPr>
        </p:nvSpPr>
        <p:spPr>
          <a:xfrm>
            <a:off x="285747" y="4347515"/>
            <a:ext cx="548640" cy="548640"/>
          </a:xfrm>
          <a:solidFill>
            <a:schemeClr val="accent2"/>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8" name="Text Placeholder 45">
            <a:extLst>
              <a:ext uri="{FF2B5EF4-FFF2-40B4-BE49-F238E27FC236}">
                <a16:creationId xmlns:a16="http://schemas.microsoft.com/office/drawing/2014/main" id="{5B190135-297A-493A-B16C-904B0F97AE11}"/>
              </a:ext>
            </a:extLst>
          </p:cNvPr>
          <p:cNvSpPr>
            <a:spLocks noGrp="1"/>
          </p:cNvSpPr>
          <p:nvPr>
            <p:ph type="body" sz="quarter" idx="27" hasCustomPrompt="1"/>
          </p:nvPr>
        </p:nvSpPr>
        <p:spPr>
          <a:xfrm>
            <a:off x="285747" y="5090354"/>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 name="Title 1">
            <a:extLst>
              <a:ext uri="{FF2B5EF4-FFF2-40B4-BE49-F238E27FC236}">
                <a16:creationId xmlns:a16="http://schemas.microsoft.com/office/drawing/2014/main" id="{B8C13BF1-E6DE-476D-A7D2-10788E6168E1}"/>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175568278"/>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mplate Option 1 (3 Column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30861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26289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cxnSp>
        <p:nvCxnSpPr>
          <p:cNvPr id="10" name="Straight Connector 9">
            <a:extLst>
              <a:ext uri="{FF2B5EF4-FFF2-40B4-BE49-F238E27FC236}">
                <a16:creationId xmlns:a16="http://schemas.microsoft.com/office/drawing/2014/main" id="{138507A7-69EF-4D79-A3E7-EB2DD464D415}"/>
              </a:ext>
            </a:extLst>
          </p:cNvPr>
          <p:cNvCxnSpPr>
            <a:cxnSpLocks/>
          </p:cNvCxnSpPr>
          <p:nvPr/>
        </p:nvCxnSpPr>
        <p:spPr>
          <a:xfrm>
            <a:off x="60579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BD7477C5-28AC-433D-88BE-C01B62687945}"/>
              </a:ext>
            </a:extLst>
          </p:cNvPr>
          <p:cNvSpPr>
            <a:spLocks noGrp="1"/>
          </p:cNvSpPr>
          <p:nvPr>
            <p:ph type="body" sz="quarter" idx="13" hasCustomPrompt="1"/>
          </p:nvPr>
        </p:nvSpPr>
        <p:spPr>
          <a:xfrm>
            <a:off x="3257550" y="1371600"/>
            <a:ext cx="26289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6" name="Text Placeholder 4">
            <a:extLst>
              <a:ext uri="{FF2B5EF4-FFF2-40B4-BE49-F238E27FC236}">
                <a16:creationId xmlns:a16="http://schemas.microsoft.com/office/drawing/2014/main" id="{0CBF4A83-3B58-4D05-A177-E9B695175D6C}"/>
              </a:ext>
            </a:extLst>
          </p:cNvPr>
          <p:cNvSpPr>
            <a:spLocks noGrp="1"/>
          </p:cNvSpPr>
          <p:nvPr>
            <p:ph type="body" sz="quarter" idx="15" hasCustomPrompt="1"/>
          </p:nvPr>
        </p:nvSpPr>
        <p:spPr>
          <a:xfrm>
            <a:off x="6229348" y="1371600"/>
            <a:ext cx="26289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4" name="Text Placeholder 4">
            <a:extLst>
              <a:ext uri="{FF2B5EF4-FFF2-40B4-BE49-F238E27FC236}">
                <a16:creationId xmlns:a16="http://schemas.microsoft.com/office/drawing/2014/main" id="{016F2041-0CF4-4987-8C3B-650E9CD8F5B0}"/>
              </a:ext>
            </a:extLst>
          </p:cNvPr>
          <p:cNvSpPr>
            <a:spLocks noGrp="1"/>
          </p:cNvSpPr>
          <p:nvPr>
            <p:ph type="body" sz="quarter" idx="17"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0" name="Content Placeholder 2">
            <a:extLst>
              <a:ext uri="{FF2B5EF4-FFF2-40B4-BE49-F238E27FC236}">
                <a16:creationId xmlns:a16="http://schemas.microsoft.com/office/drawing/2014/main" id="{87539902-A07D-492A-A9AA-A997EEE21FFF}"/>
              </a:ext>
            </a:extLst>
          </p:cNvPr>
          <p:cNvSpPr>
            <a:spLocks noGrp="1"/>
          </p:cNvSpPr>
          <p:nvPr>
            <p:ph sz="quarter" idx="23" hasCustomPrompt="1"/>
          </p:nvPr>
        </p:nvSpPr>
        <p:spPr>
          <a:xfrm>
            <a:off x="285750" y="1947669"/>
            <a:ext cx="2628900" cy="3691131"/>
          </a:xfrm>
        </p:spPr>
        <p:txBody>
          <a:bodyPr/>
          <a:lstStyle>
            <a:lvl1pPr marL="228600" indent="-228600">
              <a:buClr>
                <a:schemeClr val="accent3"/>
              </a:buClr>
              <a:defRPr sz="2400">
                <a:solidFill>
                  <a:schemeClr val="accent4"/>
                </a:solidFill>
              </a:defRPr>
            </a:lvl1pPr>
            <a:lvl2pPr marL="457200" indent="-228600">
              <a:buClr>
                <a:schemeClr val="accent3"/>
              </a:buClr>
              <a:defRPr sz="2000">
                <a:solidFill>
                  <a:schemeClr val="accent4"/>
                </a:solidFill>
              </a:defRPr>
            </a:lvl2pPr>
            <a:lvl3pPr marL="685800" indent="-228600">
              <a:buClr>
                <a:schemeClr val="accent3"/>
              </a:buClr>
              <a:defRPr sz="1800">
                <a:solidFill>
                  <a:schemeClr val="accent4"/>
                </a:solidFill>
              </a:defRPr>
            </a:lvl3pPr>
            <a:lvl4pPr marL="914400" indent="-228600">
              <a:buClr>
                <a:schemeClr val="accent3"/>
              </a:buClr>
              <a:defRPr sz="1600">
                <a:solidFill>
                  <a:schemeClr val="accent4"/>
                </a:solidFill>
              </a:defRPr>
            </a:lvl4pPr>
            <a:lvl5pPr marL="1143000" indent="-228600">
              <a:buClr>
                <a:schemeClr val="accent3"/>
              </a:buClr>
              <a:buFont typeface="Wingdings" panose="05000000000000000000" pitchFamily="2" charset="2"/>
              <a:buChar char="Ø"/>
              <a:defRPr sz="14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2364FA65-035D-401F-A778-6D1855FC6224}"/>
              </a:ext>
            </a:extLst>
          </p:cNvPr>
          <p:cNvSpPr>
            <a:spLocks noGrp="1"/>
          </p:cNvSpPr>
          <p:nvPr>
            <p:ph sz="quarter" idx="24" hasCustomPrompt="1"/>
          </p:nvPr>
        </p:nvSpPr>
        <p:spPr>
          <a:xfrm>
            <a:off x="3257550" y="1947669"/>
            <a:ext cx="2628900" cy="3691131"/>
          </a:xfrm>
        </p:spPr>
        <p:txBody>
          <a:bodyPr/>
          <a:lstStyle>
            <a:lvl1pPr marL="228600" indent="-228600">
              <a:buClr>
                <a:schemeClr val="accent3"/>
              </a:buClr>
              <a:defRPr sz="2400">
                <a:solidFill>
                  <a:schemeClr val="accent4"/>
                </a:solidFill>
              </a:defRPr>
            </a:lvl1pPr>
            <a:lvl2pPr marL="457200" indent="-228600">
              <a:buClr>
                <a:schemeClr val="accent3"/>
              </a:buClr>
              <a:defRPr sz="2000">
                <a:solidFill>
                  <a:schemeClr val="accent4"/>
                </a:solidFill>
              </a:defRPr>
            </a:lvl2pPr>
            <a:lvl3pPr marL="685800" indent="-228600">
              <a:buClr>
                <a:schemeClr val="accent3"/>
              </a:buClr>
              <a:defRPr sz="1800">
                <a:solidFill>
                  <a:schemeClr val="accent4"/>
                </a:solidFill>
              </a:defRPr>
            </a:lvl3pPr>
            <a:lvl4pPr marL="914400" indent="-228600">
              <a:buClr>
                <a:schemeClr val="accent3"/>
              </a:buClr>
              <a:defRPr sz="1600">
                <a:solidFill>
                  <a:schemeClr val="accent4"/>
                </a:solidFill>
              </a:defRPr>
            </a:lvl4pPr>
            <a:lvl5pPr marL="1143000" indent="-228600">
              <a:buClr>
                <a:schemeClr val="accent3"/>
              </a:buClr>
              <a:buFont typeface="Wingdings" panose="05000000000000000000" pitchFamily="2" charset="2"/>
              <a:buChar char="Ø"/>
              <a:defRPr sz="14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A5613E84-0BCE-4075-945B-F04B7D93673A}"/>
              </a:ext>
            </a:extLst>
          </p:cNvPr>
          <p:cNvSpPr>
            <a:spLocks noGrp="1"/>
          </p:cNvSpPr>
          <p:nvPr>
            <p:ph sz="quarter" idx="25" hasCustomPrompt="1"/>
          </p:nvPr>
        </p:nvSpPr>
        <p:spPr>
          <a:xfrm>
            <a:off x="6229348" y="1947669"/>
            <a:ext cx="2628900" cy="3691131"/>
          </a:xfrm>
        </p:spPr>
        <p:txBody>
          <a:bodyPr/>
          <a:lstStyle>
            <a:lvl1pPr marL="228600" indent="-228600">
              <a:buClr>
                <a:schemeClr val="accent3"/>
              </a:buClr>
              <a:defRPr sz="2400">
                <a:solidFill>
                  <a:schemeClr val="accent4"/>
                </a:solidFill>
              </a:defRPr>
            </a:lvl1pPr>
            <a:lvl2pPr marL="457200" indent="-228600">
              <a:buClr>
                <a:schemeClr val="accent3"/>
              </a:buClr>
              <a:defRPr sz="2000">
                <a:solidFill>
                  <a:schemeClr val="accent4"/>
                </a:solidFill>
              </a:defRPr>
            </a:lvl2pPr>
            <a:lvl3pPr marL="685800" indent="-228600">
              <a:buClr>
                <a:schemeClr val="accent3"/>
              </a:buClr>
              <a:defRPr sz="1800">
                <a:solidFill>
                  <a:schemeClr val="accent4"/>
                </a:solidFill>
              </a:defRPr>
            </a:lvl3pPr>
            <a:lvl4pPr marL="914400" indent="-228600">
              <a:buClr>
                <a:schemeClr val="accent3"/>
              </a:buClr>
              <a:defRPr sz="1600">
                <a:solidFill>
                  <a:schemeClr val="accent4"/>
                </a:solidFill>
              </a:defRPr>
            </a:lvl4pPr>
            <a:lvl5pPr marL="1143000" indent="-228600">
              <a:buClr>
                <a:schemeClr val="accent3"/>
              </a:buClr>
              <a:buFont typeface="Wingdings" panose="05000000000000000000" pitchFamily="2" charset="2"/>
              <a:buChar char="Ø"/>
              <a:defRPr sz="14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21D8CB4-AD36-460F-8EAC-5A7603594EE9}"/>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312033463"/>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2" pos="3708">
          <p15:clr>
            <a:srgbClr val="FBAE40"/>
          </p15:clr>
        </p15:guide>
        <p15:guide id="13" pos="1836">
          <p15:clr>
            <a:srgbClr val="FBAE40"/>
          </p15:clr>
        </p15:guide>
        <p15:guide id="14" pos="2052">
          <p15:clr>
            <a:srgbClr val="FBAE40"/>
          </p15:clr>
        </p15:guide>
        <p15:guide id="15" pos="392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mplate Option 1 (4 Column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2334006"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1858518" cy="457200"/>
          </a:xfrm>
        </p:spPr>
        <p:txBody>
          <a:bodyPr anchor="b"/>
          <a:lstStyle>
            <a:lvl1pPr marL="0" indent="0">
              <a:lnSpc>
                <a:spcPct val="80000"/>
              </a:lnSpc>
              <a:spcBef>
                <a:spcPts val="0"/>
              </a:spcBef>
              <a:buNone/>
              <a:defRPr sz="2000" b="1">
                <a:solidFill>
                  <a:schemeClr val="accent3"/>
                </a:solidFill>
              </a:defRPr>
            </a:lvl1pPr>
          </a:lstStyle>
          <a:p>
            <a:pPr lvl="0"/>
            <a:r>
              <a:rPr lang="en-US" dirty="0"/>
              <a:t>Click to add text</a:t>
            </a:r>
          </a:p>
        </p:txBody>
      </p:sp>
      <p:sp>
        <p:nvSpPr>
          <p:cNvPr id="12" name="Text Placeholder 4">
            <a:extLst>
              <a:ext uri="{FF2B5EF4-FFF2-40B4-BE49-F238E27FC236}">
                <a16:creationId xmlns:a16="http://schemas.microsoft.com/office/drawing/2014/main" id="{BD7477C5-28AC-433D-88BE-C01B62687945}"/>
              </a:ext>
            </a:extLst>
          </p:cNvPr>
          <p:cNvSpPr>
            <a:spLocks noGrp="1"/>
          </p:cNvSpPr>
          <p:nvPr>
            <p:ph type="body" sz="quarter" idx="13" hasCustomPrompt="1"/>
          </p:nvPr>
        </p:nvSpPr>
        <p:spPr>
          <a:xfrm>
            <a:off x="2523744" y="1371600"/>
            <a:ext cx="1858518" cy="457200"/>
          </a:xfrm>
        </p:spPr>
        <p:txBody>
          <a:bodyPr anchor="b"/>
          <a:lstStyle>
            <a:lvl1pPr marL="0" indent="0">
              <a:lnSpc>
                <a:spcPct val="80000"/>
              </a:lnSpc>
              <a:spcBef>
                <a:spcPts val="0"/>
              </a:spcBef>
              <a:buNone/>
              <a:defRPr sz="2000" b="1">
                <a:solidFill>
                  <a:schemeClr val="accent3"/>
                </a:solidFill>
              </a:defRPr>
            </a:lvl1pPr>
          </a:lstStyle>
          <a:p>
            <a:pPr lvl="0"/>
            <a:r>
              <a:rPr lang="en-US" dirty="0"/>
              <a:t>Click to add text</a:t>
            </a:r>
          </a:p>
        </p:txBody>
      </p:sp>
      <p:cxnSp>
        <p:nvCxnSpPr>
          <p:cNvPr id="14" name="Straight Connector 13">
            <a:extLst>
              <a:ext uri="{FF2B5EF4-FFF2-40B4-BE49-F238E27FC236}">
                <a16:creationId xmlns:a16="http://schemas.microsoft.com/office/drawing/2014/main" id="{75E3EC3B-6F5A-4CFB-B22C-4CC97A96D264}"/>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6B8EDC38-D0B1-4913-98DD-F2FBE2564CC5}"/>
              </a:ext>
            </a:extLst>
          </p:cNvPr>
          <p:cNvSpPr>
            <a:spLocks noGrp="1"/>
          </p:cNvSpPr>
          <p:nvPr>
            <p:ph type="body" sz="quarter" idx="15" hasCustomPrompt="1"/>
          </p:nvPr>
        </p:nvSpPr>
        <p:spPr>
          <a:xfrm>
            <a:off x="4761738" y="1371600"/>
            <a:ext cx="1858518" cy="457200"/>
          </a:xfrm>
        </p:spPr>
        <p:txBody>
          <a:bodyPr anchor="b"/>
          <a:lstStyle>
            <a:lvl1pPr marL="0" indent="0">
              <a:lnSpc>
                <a:spcPct val="80000"/>
              </a:lnSpc>
              <a:spcBef>
                <a:spcPts val="0"/>
              </a:spcBef>
              <a:buNone/>
              <a:defRPr sz="2000" b="1">
                <a:solidFill>
                  <a:schemeClr val="accent3"/>
                </a:solidFill>
              </a:defRPr>
            </a:lvl1pPr>
          </a:lstStyle>
          <a:p>
            <a:pPr lvl="0"/>
            <a:r>
              <a:rPr lang="en-US" dirty="0"/>
              <a:t>Click to add text</a:t>
            </a:r>
          </a:p>
        </p:txBody>
      </p:sp>
      <p:cxnSp>
        <p:nvCxnSpPr>
          <p:cNvPr id="19" name="Straight Connector 18">
            <a:extLst>
              <a:ext uri="{FF2B5EF4-FFF2-40B4-BE49-F238E27FC236}">
                <a16:creationId xmlns:a16="http://schemas.microsoft.com/office/drawing/2014/main" id="{D191AF5F-5CE2-4BF5-AE74-78D55F155B43}"/>
              </a:ext>
            </a:extLst>
          </p:cNvPr>
          <p:cNvCxnSpPr>
            <a:cxnSpLocks/>
          </p:cNvCxnSpPr>
          <p:nvPr/>
        </p:nvCxnSpPr>
        <p:spPr>
          <a:xfrm>
            <a:off x="6809994"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447E1A4F-EEE2-4012-ABF4-A65CFE968798}"/>
              </a:ext>
            </a:extLst>
          </p:cNvPr>
          <p:cNvSpPr>
            <a:spLocks noGrp="1"/>
          </p:cNvSpPr>
          <p:nvPr>
            <p:ph type="body" sz="quarter" idx="17" hasCustomPrompt="1"/>
          </p:nvPr>
        </p:nvSpPr>
        <p:spPr>
          <a:xfrm>
            <a:off x="6999732" y="1371600"/>
            <a:ext cx="1858518" cy="457200"/>
          </a:xfrm>
        </p:spPr>
        <p:txBody>
          <a:bodyPr anchor="b"/>
          <a:lstStyle>
            <a:lvl1pPr marL="0" indent="0">
              <a:lnSpc>
                <a:spcPct val="80000"/>
              </a:lnSpc>
              <a:spcBef>
                <a:spcPts val="0"/>
              </a:spcBef>
              <a:buNone/>
              <a:defRPr sz="2000" b="1">
                <a:solidFill>
                  <a:schemeClr val="accent3"/>
                </a:solidFill>
              </a:defRPr>
            </a:lvl1pPr>
          </a:lstStyle>
          <a:p>
            <a:pPr lvl="0"/>
            <a:r>
              <a:rPr lang="en-US" dirty="0"/>
              <a:t>Click to add text</a:t>
            </a:r>
          </a:p>
        </p:txBody>
      </p:sp>
      <p:sp>
        <p:nvSpPr>
          <p:cNvPr id="16" name="Text Placeholder 4">
            <a:extLst>
              <a:ext uri="{FF2B5EF4-FFF2-40B4-BE49-F238E27FC236}">
                <a16:creationId xmlns:a16="http://schemas.microsoft.com/office/drawing/2014/main" id="{E582B92E-0260-4B21-9827-C3C7F18E2FC2}"/>
              </a:ext>
            </a:extLst>
          </p:cNvPr>
          <p:cNvSpPr>
            <a:spLocks noGrp="1"/>
          </p:cNvSpPr>
          <p:nvPr>
            <p:ph type="body" sz="quarter" idx="19"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6" name="Content Placeholder 2">
            <a:extLst>
              <a:ext uri="{FF2B5EF4-FFF2-40B4-BE49-F238E27FC236}">
                <a16:creationId xmlns:a16="http://schemas.microsoft.com/office/drawing/2014/main" id="{71DD3727-FCA7-41A0-9C86-1E91D41A397B}"/>
              </a:ext>
            </a:extLst>
          </p:cNvPr>
          <p:cNvSpPr>
            <a:spLocks noGrp="1"/>
          </p:cNvSpPr>
          <p:nvPr>
            <p:ph sz="quarter" idx="23" hasCustomPrompt="1"/>
          </p:nvPr>
        </p:nvSpPr>
        <p:spPr>
          <a:xfrm>
            <a:off x="285750" y="1947669"/>
            <a:ext cx="1858516" cy="3691131"/>
          </a:xfrm>
        </p:spPr>
        <p:txBody>
          <a:bodyPr/>
          <a:lstStyle>
            <a:lvl1pPr marL="228600" indent="-228600">
              <a:buClr>
                <a:schemeClr val="accent3"/>
              </a:buClr>
              <a:defRPr sz="2000">
                <a:solidFill>
                  <a:schemeClr val="accent4"/>
                </a:solidFill>
              </a:defRPr>
            </a:lvl1pPr>
            <a:lvl2pPr marL="457200" indent="-228600">
              <a:buClr>
                <a:schemeClr val="accent3"/>
              </a:buClr>
              <a:defRPr sz="1800">
                <a:solidFill>
                  <a:schemeClr val="accent4"/>
                </a:solidFill>
              </a:defRPr>
            </a:lvl2pPr>
            <a:lvl3pPr marL="685800" indent="-228600">
              <a:buClr>
                <a:schemeClr val="accent3"/>
              </a:buClr>
              <a:defRPr sz="1600">
                <a:solidFill>
                  <a:schemeClr val="accent4"/>
                </a:solidFill>
              </a:defRPr>
            </a:lvl3pPr>
            <a:lvl4pPr marL="914400" indent="-228600">
              <a:buClr>
                <a:schemeClr val="accent3"/>
              </a:buClr>
              <a:defRPr sz="1400">
                <a:solidFill>
                  <a:schemeClr val="accent4"/>
                </a:solidFill>
              </a:defRPr>
            </a:lvl4pPr>
            <a:lvl5pPr marL="1143000" indent="-228600">
              <a:buClr>
                <a:schemeClr val="accent3"/>
              </a:buClr>
              <a:buFont typeface="Wingdings" panose="05000000000000000000" pitchFamily="2" charset="2"/>
              <a:buChar char="Ø"/>
              <a:defRPr sz="12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F6776805-E4C6-4A28-8F1A-8610268A8D6E}"/>
              </a:ext>
            </a:extLst>
          </p:cNvPr>
          <p:cNvSpPr>
            <a:spLocks noGrp="1"/>
          </p:cNvSpPr>
          <p:nvPr>
            <p:ph sz="quarter" idx="24" hasCustomPrompt="1"/>
          </p:nvPr>
        </p:nvSpPr>
        <p:spPr>
          <a:xfrm>
            <a:off x="2523743" y="1947669"/>
            <a:ext cx="1858516" cy="3691131"/>
          </a:xfrm>
        </p:spPr>
        <p:txBody>
          <a:bodyPr/>
          <a:lstStyle>
            <a:lvl1pPr marL="228600" indent="-228600">
              <a:buClr>
                <a:schemeClr val="accent3"/>
              </a:buClr>
              <a:defRPr sz="2000">
                <a:solidFill>
                  <a:schemeClr val="accent4"/>
                </a:solidFill>
              </a:defRPr>
            </a:lvl1pPr>
            <a:lvl2pPr marL="457200" indent="-228600">
              <a:buClr>
                <a:schemeClr val="accent3"/>
              </a:buClr>
              <a:defRPr sz="1800">
                <a:solidFill>
                  <a:schemeClr val="accent4"/>
                </a:solidFill>
              </a:defRPr>
            </a:lvl2pPr>
            <a:lvl3pPr marL="685800" indent="-228600">
              <a:buClr>
                <a:schemeClr val="accent3"/>
              </a:buClr>
              <a:defRPr sz="1600">
                <a:solidFill>
                  <a:schemeClr val="accent4"/>
                </a:solidFill>
              </a:defRPr>
            </a:lvl3pPr>
            <a:lvl4pPr marL="914400" indent="-228600">
              <a:buClr>
                <a:schemeClr val="accent3"/>
              </a:buClr>
              <a:defRPr sz="1400">
                <a:solidFill>
                  <a:schemeClr val="accent4"/>
                </a:solidFill>
              </a:defRPr>
            </a:lvl4pPr>
            <a:lvl5pPr marL="1143000" indent="-228600">
              <a:buClr>
                <a:schemeClr val="accent3"/>
              </a:buClr>
              <a:buFont typeface="Wingdings" panose="05000000000000000000" pitchFamily="2" charset="2"/>
              <a:buChar char="Ø"/>
              <a:defRPr sz="12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a:extLst>
              <a:ext uri="{FF2B5EF4-FFF2-40B4-BE49-F238E27FC236}">
                <a16:creationId xmlns:a16="http://schemas.microsoft.com/office/drawing/2014/main" id="{8582E058-3577-4FA0-AB11-F9E254317EF3}"/>
              </a:ext>
            </a:extLst>
          </p:cNvPr>
          <p:cNvSpPr>
            <a:spLocks noGrp="1"/>
          </p:cNvSpPr>
          <p:nvPr>
            <p:ph sz="quarter" idx="25" hasCustomPrompt="1"/>
          </p:nvPr>
        </p:nvSpPr>
        <p:spPr>
          <a:xfrm>
            <a:off x="4759707" y="1947669"/>
            <a:ext cx="1858516" cy="3691131"/>
          </a:xfrm>
        </p:spPr>
        <p:txBody>
          <a:bodyPr/>
          <a:lstStyle>
            <a:lvl1pPr marL="228600" indent="-228600">
              <a:buClr>
                <a:schemeClr val="accent3"/>
              </a:buClr>
              <a:defRPr sz="2000">
                <a:solidFill>
                  <a:schemeClr val="accent4"/>
                </a:solidFill>
              </a:defRPr>
            </a:lvl1pPr>
            <a:lvl2pPr marL="457200" indent="-228600">
              <a:buClr>
                <a:schemeClr val="accent3"/>
              </a:buClr>
              <a:defRPr sz="1800">
                <a:solidFill>
                  <a:schemeClr val="accent4"/>
                </a:solidFill>
              </a:defRPr>
            </a:lvl2pPr>
            <a:lvl3pPr marL="685800" indent="-228600">
              <a:buClr>
                <a:schemeClr val="accent3"/>
              </a:buClr>
              <a:defRPr sz="1600">
                <a:solidFill>
                  <a:schemeClr val="accent4"/>
                </a:solidFill>
              </a:defRPr>
            </a:lvl3pPr>
            <a:lvl4pPr marL="914400" indent="-228600">
              <a:buClr>
                <a:schemeClr val="accent3"/>
              </a:buClr>
              <a:defRPr sz="1400">
                <a:solidFill>
                  <a:schemeClr val="accent4"/>
                </a:solidFill>
              </a:defRPr>
            </a:lvl4pPr>
            <a:lvl5pPr marL="1143000" indent="-228600">
              <a:buClr>
                <a:schemeClr val="accent3"/>
              </a:buClr>
              <a:buFont typeface="Wingdings" panose="05000000000000000000" pitchFamily="2" charset="2"/>
              <a:buChar char="Ø"/>
              <a:defRPr sz="12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a:extLst>
              <a:ext uri="{FF2B5EF4-FFF2-40B4-BE49-F238E27FC236}">
                <a16:creationId xmlns:a16="http://schemas.microsoft.com/office/drawing/2014/main" id="{764A8711-AEE5-4D19-B017-142FE0265346}"/>
              </a:ext>
            </a:extLst>
          </p:cNvPr>
          <p:cNvSpPr>
            <a:spLocks noGrp="1"/>
          </p:cNvSpPr>
          <p:nvPr>
            <p:ph sz="quarter" idx="26" hasCustomPrompt="1"/>
          </p:nvPr>
        </p:nvSpPr>
        <p:spPr>
          <a:xfrm>
            <a:off x="6997700" y="1947669"/>
            <a:ext cx="1858516" cy="3691131"/>
          </a:xfrm>
        </p:spPr>
        <p:txBody>
          <a:bodyPr/>
          <a:lstStyle>
            <a:lvl1pPr marL="228600" indent="-228600">
              <a:buClr>
                <a:schemeClr val="accent3"/>
              </a:buClr>
              <a:defRPr sz="2000">
                <a:solidFill>
                  <a:schemeClr val="accent4"/>
                </a:solidFill>
              </a:defRPr>
            </a:lvl1pPr>
            <a:lvl2pPr marL="457200" indent="-228600">
              <a:buClr>
                <a:schemeClr val="accent3"/>
              </a:buClr>
              <a:defRPr sz="1800">
                <a:solidFill>
                  <a:schemeClr val="accent4"/>
                </a:solidFill>
              </a:defRPr>
            </a:lvl2pPr>
            <a:lvl3pPr marL="685800" indent="-228600">
              <a:buClr>
                <a:schemeClr val="accent3"/>
              </a:buClr>
              <a:defRPr sz="1600">
                <a:solidFill>
                  <a:schemeClr val="accent4"/>
                </a:solidFill>
              </a:defRPr>
            </a:lvl3pPr>
            <a:lvl4pPr marL="914400" indent="-228600">
              <a:buClr>
                <a:schemeClr val="accent3"/>
              </a:buClr>
              <a:defRPr sz="1400">
                <a:solidFill>
                  <a:schemeClr val="accent4"/>
                </a:solidFill>
              </a:defRPr>
            </a:lvl4pPr>
            <a:lvl5pPr marL="1143000" indent="-228600">
              <a:buClr>
                <a:schemeClr val="accent3"/>
              </a:buClr>
              <a:buFont typeface="Wingdings" panose="05000000000000000000" pitchFamily="2" charset="2"/>
              <a:buChar char="Ø"/>
              <a:defRPr sz="12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7A4CC09-67E5-4AAE-B730-A2912209BB35}"/>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64262229"/>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2" pos="4172">
          <p15:clr>
            <a:srgbClr val="FBAE40"/>
          </p15:clr>
        </p15:guide>
        <p15:guide id="13" pos="1350">
          <p15:clr>
            <a:srgbClr val="FBAE40"/>
          </p15:clr>
        </p15:guide>
        <p15:guide id="14" pos="2763">
          <p15:clr>
            <a:srgbClr val="FBAE40"/>
          </p15:clr>
        </p15:guide>
        <p15:guide id="15" pos="4408">
          <p15:clr>
            <a:srgbClr val="FBAE40"/>
          </p15:clr>
        </p15:guide>
        <p15:guide id="16" pos="1590">
          <p15:clr>
            <a:srgbClr val="FBAE40"/>
          </p15:clr>
        </p15:guide>
        <p15:guide id="17" pos="299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mplate Option 1 (2 Column Content with 2 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hasCustomPrompt="1"/>
          </p:nvPr>
        </p:nvSpPr>
        <p:spPr>
          <a:xfrm>
            <a:off x="4743450" y="1371600"/>
            <a:ext cx="4114800" cy="1966686"/>
          </a:xfrm>
        </p:spPr>
        <p:txBody>
          <a:bodyPr anchor="ctr"/>
          <a:lstStyle>
            <a:lvl1pPr marL="0" indent="0" algn="ctr">
              <a:buNone/>
              <a:defRPr>
                <a:solidFill>
                  <a:schemeClr val="accent1"/>
                </a:solidFill>
              </a:defRPr>
            </a:lvl1pPr>
          </a:lstStyle>
          <a:p>
            <a:pPr lvl="0"/>
            <a:r>
              <a:rPr lang="en-US" dirty="0"/>
              <a:t>Object</a:t>
            </a:r>
          </a:p>
        </p:txBody>
      </p:sp>
      <p:sp>
        <p:nvSpPr>
          <p:cNvPr id="10" name="Content Placeholder 2">
            <a:extLst>
              <a:ext uri="{FF2B5EF4-FFF2-40B4-BE49-F238E27FC236}">
                <a16:creationId xmlns:a16="http://schemas.microsoft.com/office/drawing/2014/main" id="{56AB7593-F482-442D-99A6-42698481F5C2}"/>
              </a:ext>
            </a:extLst>
          </p:cNvPr>
          <p:cNvSpPr>
            <a:spLocks noGrp="1"/>
          </p:cNvSpPr>
          <p:nvPr>
            <p:ph sz="quarter" idx="14" hasCustomPrompt="1"/>
          </p:nvPr>
        </p:nvSpPr>
        <p:spPr>
          <a:xfrm>
            <a:off x="4743450" y="3674835"/>
            <a:ext cx="4114800" cy="1966686"/>
          </a:xfrm>
        </p:spPr>
        <p:txBody>
          <a:bodyPr anchor="ctr"/>
          <a:lstStyle>
            <a:lvl1pPr marL="0" indent="0" algn="ctr">
              <a:buNone/>
              <a:defRPr>
                <a:solidFill>
                  <a:schemeClr val="accent1"/>
                </a:solidFill>
              </a:defRPr>
            </a:lvl1pPr>
          </a:lstStyle>
          <a:p>
            <a:pPr lvl="0"/>
            <a:r>
              <a:rPr lang="en-US" dirty="0"/>
              <a:t>Object</a:t>
            </a:r>
          </a:p>
        </p:txBody>
      </p:sp>
      <p:cxnSp>
        <p:nvCxnSpPr>
          <p:cNvPr id="13" name="Straight Connector 12">
            <a:extLst>
              <a:ext uri="{FF2B5EF4-FFF2-40B4-BE49-F238E27FC236}">
                <a16:creationId xmlns:a16="http://schemas.microsoft.com/office/drawing/2014/main" id="{4885EE90-F9B8-4A23-A376-54A27383D083}"/>
              </a:ext>
            </a:extLst>
          </p:cNvPr>
          <p:cNvCxnSpPr>
            <a:cxnSpLocks/>
          </p:cNvCxnSpPr>
          <p:nvPr/>
        </p:nvCxnSpPr>
        <p:spPr>
          <a:xfrm flipH="1">
            <a:off x="4743450" y="3505200"/>
            <a:ext cx="4114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ED02CDB1-73E7-4E7F-A9ED-0478DDED3FE2}"/>
              </a:ext>
            </a:extLst>
          </p:cNvPr>
          <p:cNvSpPr>
            <a:spLocks noGrp="1"/>
          </p:cNvSpPr>
          <p:nvPr>
            <p:ph type="body" sz="quarter" idx="15"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15" name="Content Placeholder 2">
            <a:extLst>
              <a:ext uri="{FF2B5EF4-FFF2-40B4-BE49-F238E27FC236}">
                <a16:creationId xmlns:a16="http://schemas.microsoft.com/office/drawing/2014/main" id="{FF08C242-44A4-4029-927B-D93CB93E7B59}"/>
              </a:ext>
            </a:extLst>
          </p:cNvPr>
          <p:cNvSpPr>
            <a:spLocks noGrp="1"/>
          </p:cNvSpPr>
          <p:nvPr>
            <p:ph sz="quarter" idx="23" hasCustomPrompt="1"/>
          </p:nvPr>
        </p:nvSpPr>
        <p:spPr>
          <a:xfrm>
            <a:off x="285750" y="1947669"/>
            <a:ext cx="4114800" cy="3691131"/>
          </a:xfrm>
        </p:spPr>
        <p:txBody>
          <a:bodyPr/>
          <a:lstStyle>
            <a:lvl1pPr marL="228600" indent="-228600">
              <a:buClr>
                <a:schemeClr val="accent3"/>
              </a:buClr>
              <a:defRPr sz="2400">
                <a:solidFill>
                  <a:schemeClr val="accent4"/>
                </a:solidFill>
              </a:defRPr>
            </a:lvl1pPr>
            <a:lvl2pPr marL="457200" indent="-228600">
              <a:buClr>
                <a:schemeClr val="accent3"/>
              </a:buClr>
              <a:defRPr sz="2000">
                <a:solidFill>
                  <a:schemeClr val="accent4"/>
                </a:solidFill>
              </a:defRPr>
            </a:lvl2pPr>
            <a:lvl3pPr marL="685800" indent="-228600">
              <a:buClr>
                <a:schemeClr val="accent3"/>
              </a:buClr>
              <a:defRPr sz="1800">
                <a:solidFill>
                  <a:schemeClr val="accent4"/>
                </a:solidFill>
              </a:defRPr>
            </a:lvl3pPr>
            <a:lvl4pPr marL="914400" indent="-228600">
              <a:buClr>
                <a:schemeClr val="accent3"/>
              </a:buClr>
              <a:defRPr sz="1600">
                <a:solidFill>
                  <a:schemeClr val="accent4"/>
                </a:solidFill>
              </a:defRPr>
            </a:lvl4pPr>
            <a:lvl5pPr marL="1143000" indent="-228600">
              <a:buClr>
                <a:schemeClr val="accent3"/>
              </a:buClr>
              <a:buFont typeface="Wingdings" panose="05000000000000000000" pitchFamily="2" charset="2"/>
              <a:buChar char="Ø"/>
              <a:defRPr sz="14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DC09404-4AFD-468F-A680-08CE9CE16614}"/>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035237810"/>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2" pos="2772">
          <p15:clr>
            <a:srgbClr val="FBAE40"/>
          </p15:clr>
        </p15:guide>
        <p15:guide id="13" pos="298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mplate Option 1 (2 Column Content with 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hasCustomPrompt="1"/>
          </p:nvPr>
        </p:nvSpPr>
        <p:spPr>
          <a:xfrm>
            <a:off x="4743450" y="1371600"/>
            <a:ext cx="4114800" cy="4267200"/>
          </a:xfrm>
        </p:spPr>
        <p:txBody>
          <a:bodyPr anchor="ctr"/>
          <a:lstStyle>
            <a:lvl1pPr marL="0" indent="0" algn="ctr">
              <a:buNone/>
              <a:defRPr>
                <a:solidFill>
                  <a:schemeClr val="accent1"/>
                </a:solidFill>
              </a:defRPr>
            </a:lvl1pPr>
          </a:lstStyle>
          <a:p>
            <a:pPr lvl="0"/>
            <a:r>
              <a:rPr lang="en-US" dirty="0"/>
              <a:t>Object</a:t>
            </a:r>
          </a:p>
        </p:txBody>
      </p:sp>
      <p:cxnSp>
        <p:nvCxnSpPr>
          <p:cNvPr id="12" name="Straight Connector 11">
            <a:extLst>
              <a:ext uri="{FF2B5EF4-FFF2-40B4-BE49-F238E27FC236}">
                <a16:creationId xmlns:a16="http://schemas.microsoft.com/office/drawing/2014/main" id="{9687B86E-622B-476E-9823-812455A037DC}"/>
              </a:ext>
            </a:extLst>
          </p:cNvPr>
          <p:cNvCxnSpPr>
            <a:cxnSpLocks/>
          </p:cNvCxnSpPr>
          <p:nvPr/>
        </p:nvCxnSpPr>
        <p:spPr>
          <a:xfrm flipH="1">
            <a:off x="285750" y="3505200"/>
            <a:ext cx="4114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F031347C-3915-4A8E-9C56-95D992AB44D8}"/>
              </a:ext>
            </a:extLst>
          </p:cNvPr>
          <p:cNvSpPr>
            <a:spLocks noGrp="1"/>
          </p:cNvSpPr>
          <p:nvPr>
            <p:ph type="body" sz="quarter" idx="15" hasCustomPrompt="1"/>
          </p:nvPr>
        </p:nvSpPr>
        <p:spPr>
          <a:xfrm>
            <a:off x="285750" y="3691128"/>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5" name="Text Placeholder 4">
            <a:extLst>
              <a:ext uri="{FF2B5EF4-FFF2-40B4-BE49-F238E27FC236}">
                <a16:creationId xmlns:a16="http://schemas.microsoft.com/office/drawing/2014/main" id="{A2666B8B-4718-4D75-88D3-9C697C894876}"/>
              </a:ext>
            </a:extLst>
          </p:cNvPr>
          <p:cNvSpPr>
            <a:spLocks noGrp="1"/>
          </p:cNvSpPr>
          <p:nvPr>
            <p:ph type="body" sz="quarter" idx="17"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19" name="Content Placeholder 2">
            <a:extLst>
              <a:ext uri="{FF2B5EF4-FFF2-40B4-BE49-F238E27FC236}">
                <a16:creationId xmlns:a16="http://schemas.microsoft.com/office/drawing/2014/main" id="{5AD52D6E-F87B-42FA-9E69-5137A0D37FCD}"/>
              </a:ext>
            </a:extLst>
          </p:cNvPr>
          <p:cNvSpPr>
            <a:spLocks noGrp="1"/>
          </p:cNvSpPr>
          <p:nvPr>
            <p:ph sz="quarter" idx="24" hasCustomPrompt="1"/>
          </p:nvPr>
        </p:nvSpPr>
        <p:spPr>
          <a:xfrm>
            <a:off x="285750" y="1947670"/>
            <a:ext cx="4114800" cy="1371602"/>
          </a:xfrm>
        </p:spPr>
        <p:txBody>
          <a:bodyPr/>
          <a:lstStyle>
            <a:lvl1pPr marL="228600" indent="-228600">
              <a:buClr>
                <a:schemeClr val="accent3"/>
              </a:buClr>
              <a:defRPr sz="2000">
                <a:solidFill>
                  <a:schemeClr val="accent4"/>
                </a:solidFill>
              </a:defRPr>
            </a:lvl1pPr>
            <a:lvl2pPr marL="457200" indent="-228600">
              <a:buClr>
                <a:schemeClr val="accent3"/>
              </a:buClr>
              <a:defRPr sz="1800">
                <a:solidFill>
                  <a:schemeClr val="accent4"/>
                </a:solidFill>
              </a:defRPr>
            </a:lvl2pPr>
            <a:lvl3pPr marL="685800" indent="-228600">
              <a:buClr>
                <a:schemeClr val="accent3"/>
              </a:buClr>
              <a:defRPr sz="1600">
                <a:solidFill>
                  <a:schemeClr val="accent4"/>
                </a:solidFill>
              </a:defRPr>
            </a:lvl3pPr>
            <a:lvl4pPr marL="914400" indent="-228600">
              <a:buClr>
                <a:schemeClr val="accent3"/>
              </a:buClr>
              <a:defRPr sz="1400">
                <a:solidFill>
                  <a:schemeClr val="accent4"/>
                </a:solidFill>
              </a:defRPr>
            </a:lvl4pPr>
            <a:lvl5pPr marL="1143000" indent="-228600">
              <a:buClr>
                <a:schemeClr val="accent3"/>
              </a:buClr>
              <a:buFont typeface="Wingdings" panose="05000000000000000000" pitchFamily="2" charset="2"/>
              <a:buChar char="Ø"/>
              <a:defRPr sz="1200">
                <a:solidFill>
                  <a:schemeClr val="accent4"/>
                </a:solidFill>
              </a:defRPr>
            </a:lvl5pPr>
          </a:lstStyle>
          <a:p>
            <a:pPr lvl="0"/>
            <a:r>
              <a:rPr lang="en-US" dirty="0"/>
              <a:t>Edit Master text styles</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E329D2CA-D3B0-44B0-942C-EF6688ECE99D}"/>
              </a:ext>
            </a:extLst>
          </p:cNvPr>
          <p:cNvSpPr>
            <a:spLocks noGrp="1"/>
          </p:cNvSpPr>
          <p:nvPr>
            <p:ph sz="quarter" idx="25" hasCustomPrompt="1"/>
          </p:nvPr>
        </p:nvSpPr>
        <p:spPr>
          <a:xfrm>
            <a:off x="285750" y="4267198"/>
            <a:ext cx="4114800" cy="1371602"/>
          </a:xfrm>
        </p:spPr>
        <p:txBody>
          <a:bodyPr/>
          <a:lstStyle>
            <a:lvl1pPr marL="228600" indent="-228600">
              <a:buClr>
                <a:schemeClr val="accent3"/>
              </a:buClr>
              <a:defRPr sz="2000">
                <a:solidFill>
                  <a:schemeClr val="accent4"/>
                </a:solidFill>
              </a:defRPr>
            </a:lvl1pPr>
            <a:lvl2pPr marL="457200" indent="-228600">
              <a:buClr>
                <a:schemeClr val="accent3"/>
              </a:buClr>
              <a:defRPr sz="1800">
                <a:solidFill>
                  <a:schemeClr val="accent4"/>
                </a:solidFill>
              </a:defRPr>
            </a:lvl2pPr>
            <a:lvl3pPr marL="685800" indent="-228600">
              <a:buClr>
                <a:schemeClr val="accent3"/>
              </a:buClr>
              <a:defRPr sz="1600">
                <a:solidFill>
                  <a:schemeClr val="accent4"/>
                </a:solidFill>
              </a:defRPr>
            </a:lvl3pPr>
            <a:lvl4pPr marL="914400" indent="-228600">
              <a:buClr>
                <a:schemeClr val="accent3"/>
              </a:buClr>
              <a:defRPr sz="1400">
                <a:solidFill>
                  <a:schemeClr val="accent4"/>
                </a:solidFill>
              </a:defRPr>
            </a:lvl4pPr>
            <a:lvl5pPr marL="1143000" indent="-228600">
              <a:buClr>
                <a:schemeClr val="accent3"/>
              </a:buClr>
              <a:buFont typeface="Wingdings" panose="05000000000000000000" pitchFamily="2" charset="2"/>
              <a:buChar char="Ø"/>
              <a:defRPr sz="1200">
                <a:solidFill>
                  <a:schemeClr val="accent4"/>
                </a:solidFill>
              </a:defRPr>
            </a:lvl5pPr>
          </a:lstStyle>
          <a:p>
            <a:pPr lvl="0"/>
            <a:r>
              <a:rPr lang="en-US" dirty="0"/>
              <a:t>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4F82B3E-DBAF-423A-998D-38FB8E247AE9}"/>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958551514"/>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2" pos="2772">
          <p15:clr>
            <a:srgbClr val="FBAE40"/>
          </p15:clr>
        </p15:guide>
        <p15:guide id="13" pos="298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emplate Option 1 (4 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hasCustomPrompt="1"/>
          </p:nvPr>
        </p:nvSpPr>
        <p:spPr>
          <a:xfrm>
            <a:off x="285751" y="1371600"/>
            <a:ext cx="4114800" cy="1966686"/>
          </a:xfrm>
        </p:spPr>
        <p:txBody>
          <a:bodyPr anchor="ctr"/>
          <a:lstStyle>
            <a:lvl1pPr marL="0" indent="0" algn="ctr">
              <a:buNone/>
              <a:defRPr>
                <a:solidFill>
                  <a:schemeClr val="accent1"/>
                </a:solidFill>
              </a:defRPr>
            </a:lvl1pPr>
          </a:lstStyle>
          <a:p>
            <a:pPr lvl="0"/>
            <a:r>
              <a:rPr lang="en-US" dirty="0"/>
              <a:t>Object</a:t>
            </a:r>
          </a:p>
        </p:txBody>
      </p:sp>
      <p:sp>
        <p:nvSpPr>
          <p:cNvPr id="10" name="Content Placeholder 2">
            <a:extLst>
              <a:ext uri="{FF2B5EF4-FFF2-40B4-BE49-F238E27FC236}">
                <a16:creationId xmlns:a16="http://schemas.microsoft.com/office/drawing/2014/main" id="{56AB7593-F482-442D-99A6-42698481F5C2}"/>
              </a:ext>
            </a:extLst>
          </p:cNvPr>
          <p:cNvSpPr>
            <a:spLocks noGrp="1"/>
          </p:cNvSpPr>
          <p:nvPr>
            <p:ph sz="quarter" idx="14" hasCustomPrompt="1"/>
          </p:nvPr>
        </p:nvSpPr>
        <p:spPr>
          <a:xfrm>
            <a:off x="285751" y="3674835"/>
            <a:ext cx="4114800" cy="1966686"/>
          </a:xfrm>
        </p:spPr>
        <p:txBody>
          <a:bodyPr anchor="ctr"/>
          <a:lstStyle>
            <a:lvl1pPr marL="0" indent="0" algn="ctr">
              <a:buNone/>
              <a:defRPr>
                <a:solidFill>
                  <a:schemeClr val="accent1"/>
                </a:solidFill>
              </a:defRPr>
            </a:lvl1pPr>
          </a:lstStyle>
          <a:p>
            <a:pPr lvl="0"/>
            <a:r>
              <a:rPr lang="en-US" dirty="0"/>
              <a:t>Object</a:t>
            </a:r>
          </a:p>
        </p:txBody>
      </p:sp>
      <p:cxnSp>
        <p:nvCxnSpPr>
          <p:cNvPr id="13" name="Straight Connector 12">
            <a:extLst>
              <a:ext uri="{FF2B5EF4-FFF2-40B4-BE49-F238E27FC236}">
                <a16:creationId xmlns:a16="http://schemas.microsoft.com/office/drawing/2014/main" id="{4885EE90-F9B8-4A23-A376-54A27383D083}"/>
              </a:ext>
            </a:extLst>
          </p:cNvPr>
          <p:cNvCxnSpPr>
            <a:cxnSpLocks/>
          </p:cNvCxnSpPr>
          <p:nvPr/>
        </p:nvCxnSpPr>
        <p:spPr>
          <a:xfrm flipH="1">
            <a:off x="285750" y="3505200"/>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23F0748-4412-4EAC-8C85-7684D54F7364}"/>
              </a:ext>
            </a:extLst>
          </p:cNvPr>
          <p:cNvSpPr>
            <a:spLocks noGrp="1"/>
          </p:cNvSpPr>
          <p:nvPr>
            <p:ph sz="quarter" idx="15" hasCustomPrompt="1"/>
          </p:nvPr>
        </p:nvSpPr>
        <p:spPr>
          <a:xfrm>
            <a:off x="4743450" y="1371600"/>
            <a:ext cx="4114800" cy="1966686"/>
          </a:xfrm>
        </p:spPr>
        <p:txBody>
          <a:bodyPr anchor="ctr"/>
          <a:lstStyle>
            <a:lvl1pPr marL="0" indent="0" algn="ctr">
              <a:buNone/>
              <a:defRPr>
                <a:solidFill>
                  <a:schemeClr val="accent1"/>
                </a:solidFill>
              </a:defRPr>
            </a:lvl1pPr>
          </a:lstStyle>
          <a:p>
            <a:pPr lvl="0"/>
            <a:r>
              <a:rPr lang="en-US" dirty="0"/>
              <a:t>Object</a:t>
            </a:r>
          </a:p>
        </p:txBody>
      </p:sp>
      <p:sp>
        <p:nvSpPr>
          <p:cNvPr id="14" name="Content Placeholder 2">
            <a:extLst>
              <a:ext uri="{FF2B5EF4-FFF2-40B4-BE49-F238E27FC236}">
                <a16:creationId xmlns:a16="http://schemas.microsoft.com/office/drawing/2014/main" id="{0A75C424-97E1-4D1D-A8EE-5A0A0189EC94}"/>
              </a:ext>
            </a:extLst>
          </p:cNvPr>
          <p:cNvSpPr>
            <a:spLocks noGrp="1"/>
          </p:cNvSpPr>
          <p:nvPr>
            <p:ph sz="quarter" idx="16" hasCustomPrompt="1"/>
          </p:nvPr>
        </p:nvSpPr>
        <p:spPr>
          <a:xfrm>
            <a:off x="4743450" y="3674835"/>
            <a:ext cx="4114800" cy="1966686"/>
          </a:xfrm>
        </p:spPr>
        <p:txBody>
          <a:bodyPr anchor="ctr"/>
          <a:lstStyle>
            <a:lvl1pPr marL="0" indent="0" algn="ctr">
              <a:buNone/>
              <a:defRPr>
                <a:solidFill>
                  <a:schemeClr val="accent1"/>
                </a:solidFill>
              </a:defRPr>
            </a:lvl1pPr>
          </a:lstStyle>
          <a:p>
            <a:pPr lvl="0"/>
            <a:r>
              <a:rPr lang="en-US" dirty="0"/>
              <a:t>Object</a:t>
            </a:r>
          </a:p>
        </p:txBody>
      </p:sp>
      <p:sp>
        <p:nvSpPr>
          <p:cNvPr id="11" name="Text Placeholder 4">
            <a:extLst>
              <a:ext uri="{FF2B5EF4-FFF2-40B4-BE49-F238E27FC236}">
                <a16:creationId xmlns:a16="http://schemas.microsoft.com/office/drawing/2014/main" id="{AA406F31-F4D9-49B7-B5E5-ED24343D8EA2}"/>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 name="Title 1">
            <a:extLst>
              <a:ext uri="{FF2B5EF4-FFF2-40B4-BE49-F238E27FC236}">
                <a16:creationId xmlns:a16="http://schemas.microsoft.com/office/drawing/2014/main" id="{44DCEC17-6BD5-43D7-96EC-E8042545EF72}"/>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575636808"/>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pos="2772">
          <p15:clr>
            <a:srgbClr val="FBAE40"/>
          </p15:clr>
        </p15:guide>
        <p15:guide id="11" pos="298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mplate Option 1 (2 Column Object with 2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hasCustomPrompt="1"/>
          </p:nvPr>
        </p:nvSpPr>
        <p:spPr>
          <a:xfrm>
            <a:off x="285751" y="1371600"/>
            <a:ext cx="4114800" cy="2200657"/>
          </a:xfrm>
        </p:spPr>
        <p:txBody>
          <a:bodyPr anchor="ctr"/>
          <a:lstStyle>
            <a:lvl1pPr marL="0" indent="0" algn="ctr">
              <a:buNone/>
              <a:defRPr>
                <a:solidFill>
                  <a:schemeClr val="accent1"/>
                </a:solidFill>
              </a:defRPr>
            </a:lvl1pPr>
          </a:lstStyle>
          <a:p>
            <a:pPr lvl="0"/>
            <a:r>
              <a:rPr lang="en-US" dirty="0"/>
              <a:t>Object</a:t>
            </a:r>
          </a:p>
        </p:txBody>
      </p:sp>
      <p:sp>
        <p:nvSpPr>
          <p:cNvPr id="12" name="Content Placeholder 2">
            <a:extLst>
              <a:ext uri="{FF2B5EF4-FFF2-40B4-BE49-F238E27FC236}">
                <a16:creationId xmlns:a16="http://schemas.microsoft.com/office/drawing/2014/main" id="{323F0748-4412-4EAC-8C85-7684D54F7364}"/>
              </a:ext>
            </a:extLst>
          </p:cNvPr>
          <p:cNvSpPr>
            <a:spLocks noGrp="1"/>
          </p:cNvSpPr>
          <p:nvPr>
            <p:ph sz="quarter" idx="15" hasCustomPrompt="1"/>
          </p:nvPr>
        </p:nvSpPr>
        <p:spPr>
          <a:xfrm>
            <a:off x="4743450" y="1371600"/>
            <a:ext cx="4114800" cy="2200657"/>
          </a:xfrm>
        </p:spPr>
        <p:txBody>
          <a:bodyPr anchor="ctr"/>
          <a:lstStyle>
            <a:lvl1pPr marL="0" indent="0" algn="ctr">
              <a:buNone/>
              <a:defRPr>
                <a:solidFill>
                  <a:schemeClr val="accent1"/>
                </a:solidFill>
              </a:defRPr>
            </a:lvl1pPr>
          </a:lstStyle>
          <a:p>
            <a:pPr lvl="0"/>
            <a:r>
              <a:rPr lang="en-US" dirty="0"/>
              <a:t>Object</a:t>
            </a:r>
          </a:p>
        </p:txBody>
      </p:sp>
      <p:sp>
        <p:nvSpPr>
          <p:cNvPr id="11" name="Text Placeholder 4">
            <a:extLst>
              <a:ext uri="{FF2B5EF4-FFF2-40B4-BE49-F238E27FC236}">
                <a16:creationId xmlns:a16="http://schemas.microsoft.com/office/drawing/2014/main" id="{96C42057-002B-4579-8E52-AE14B48495A8}"/>
              </a:ext>
            </a:extLst>
          </p:cNvPr>
          <p:cNvSpPr>
            <a:spLocks noGrp="1"/>
          </p:cNvSpPr>
          <p:nvPr>
            <p:ph type="body" sz="quarter" idx="16" hasCustomPrompt="1"/>
          </p:nvPr>
        </p:nvSpPr>
        <p:spPr>
          <a:xfrm>
            <a:off x="285750" y="3691128"/>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5" name="Content Placeholder 10">
            <a:extLst>
              <a:ext uri="{FF2B5EF4-FFF2-40B4-BE49-F238E27FC236}">
                <a16:creationId xmlns:a16="http://schemas.microsoft.com/office/drawing/2014/main" id="{31915EA1-74A8-4A30-AEA8-9313348DA10D}"/>
              </a:ext>
            </a:extLst>
          </p:cNvPr>
          <p:cNvSpPr>
            <a:spLocks noGrp="1"/>
          </p:cNvSpPr>
          <p:nvPr>
            <p:ph sz="quarter" idx="17" hasCustomPrompt="1"/>
          </p:nvPr>
        </p:nvSpPr>
        <p:spPr>
          <a:xfrm>
            <a:off x="285750" y="4267199"/>
            <a:ext cx="4114800"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ext Placeholder 4">
            <a:extLst>
              <a:ext uri="{FF2B5EF4-FFF2-40B4-BE49-F238E27FC236}">
                <a16:creationId xmlns:a16="http://schemas.microsoft.com/office/drawing/2014/main" id="{F3AA0164-7B45-42AF-A315-7726CF465E17}"/>
              </a:ext>
            </a:extLst>
          </p:cNvPr>
          <p:cNvSpPr>
            <a:spLocks noGrp="1"/>
          </p:cNvSpPr>
          <p:nvPr>
            <p:ph type="body" sz="quarter" idx="18" hasCustomPrompt="1"/>
          </p:nvPr>
        </p:nvSpPr>
        <p:spPr>
          <a:xfrm>
            <a:off x="4743450" y="3691128"/>
            <a:ext cx="4114800"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3" name="Text Placeholder 4">
            <a:extLst>
              <a:ext uri="{FF2B5EF4-FFF2-40B4-BE49-F238E27FC236}">
                <a16:creationId xmlns:a16="http://schemas.microsoft.com/office/drawing/2014/main" id="{EF1A5F8A-264E-4F53-8A5E-4DE1B2DC34C0}"/>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14" name="Content Placeholder 10">
            <a:extLst>
              <a:ext uri="{FF2B5EF4-FFF2-40B4-BE49-F238E27FC236}">
                <a16:creationId xmlns:a16="http://schemas.microsoft.com/office/drawing/2014/main" id="{9400D194-3628-4F4E-AD56-DB325E6CD6F7}"/>
              </a:ext>
            </a:extLst>
          </p:cNvPr>
          <p:cNvSpPr>
            <a:spLocks noGrp="1"/>
          </p:cNvSpPr>
          <p:nvPr>
            <p:ph sz="quarter" idx="19" hasCustomPrompt="1"/>
          </p:nvPr>
        </p:nvSpPr>
        <p:spPr>
          <a:xfrm>
            <a:off x="4743450" y="4267199"/>
            <a:ext cx="4114800"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4B8773CE-D54B-430A-AF86-38E8FD9E46FB}"/>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7741648"/>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pos="2772">
          <p15:clr>
            <a:srgbClr val="FBAE40"/>
          </p15:clr>
        </p15:guide>
        <p15:guide id="11" pos="29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emplate Option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63ED7-A48E-486D-93CD-18E8173D5930}"/>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193032964"/>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mplate Option 1 (3 Column Object with 3 Conten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EB98AC2-B075-47DF-A117-FB98C2C6DD28}"/>
              </a:ext>
            </a:extLst>
          </p:cNvPr>
          <p:cNvSpPr>
            <a:spLocks noGrp="1"/>
          </p:cNvSpPr>
          <p:nvPr>
            <p:ph sz="quarter" idx="13" hasCustomPrompt="1"/>
          </p:nvPr>
        </p:nvSpPr>
        <p:spPr>
          <a:xfrm>
            <a:off x="285751" y="1371600"/>
            <a:ext cx="2628899" cy="2200657"/>
          </a:xfrm>
        </p:spPr>
        <p:txBody>
          <a:bodyPr anchor="ctr"/>
          <a:lstStyle>
            <a:lvl1pPr marL="0" indent="0" algn="ctr">
              <a:buNone/>
              <a:defRPr>
                <a:solidFill>
                  <a:schemeClr val="accent1"/>
                </a:solidFill>
              </a:defRPr>
            </a:lvl1pPr>
          </a:lstStyle>
          <a:p>
            <a:pPr lvl="0"/>
            <a:r>
              <a:rPr lang="en-US" dirty="0"/>
              <a:t>Object</a:t>
            </a:r>
          </a:p>
        </p:txBody>
      </p:sp>
      <p:sp>
        <p:nvSpPr>
          <p:cNvPr id="18" name="Text Placeholder 4">
            <a:extLst>
              <a:ext uri="{FF2B5EF4-FFF2-40B4-BE49-F238E27FC236}">
                <a16:creationId xmlns:a16="http://schemas.microsoft.com/office/drawing/2014/main" id="{F0972E48-56EC-4422-825B-46F4E4AA74CD}"/>
              </a:ext>
            </a:extLst>
          </p:cNvPr>
          <p:cNvSpPr>
            <a:spLocks noGrp="1"/>
          </p:cNvSpPr>
          <p:nvPr>
            <p:ph type="body" sz="quarter" idx="16" hasCustomPrompt="1"/>
          </p:nvPr>
        </p:nvSpPr>
        <p:spPr>
          <a:xfrm>
            <a:off x="285751" y="3691128"/>
            <a:ext cx="26288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9" name="Content Placeholder 10">
            <a:extLst>
              <a:ext uri="{FF2B5EF4-FFF2-40B4-BE49-F238E27FC236}">
                <a16:creationId xmlns:a16="http://schemas.microsoft.com/office/drawing/2014/main" id="{2CDAEC83-6EE3-4566-840D-6FEAE2D2618F}"/>
              </a:ext>
            </a:extLst>
          </p:cNvPr>
          <p:cNvSpPr>
            <a:spLocks noGrp="1"/>
          </p:cNvSpPr>
          <p:nvPr>
            <p:ph sz="quarter" idx="17" hasCustomPrompt="1"/>
          </p:nvPr>
        </p:nvSpPr>
        <p:spPr>
          <a:xfrm>
            <a:off x="285751" y="4267199"/>
            <a:ext cx="26288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p:txBody>
      </p:sp>
      <p:grpSp>
        <p:nvGrpSpPr>
          <p:cNvPr id="2" name="Group 1">
            <a:extLst>
              <a:ext uri="{FF2B5EF4-FFF2-40B4-BE49-F238E27FC236}">
                <a16:creationId xmlns:a16="http://schemas.microsoft.com/office/drawing/2014/main" id="{5DC802E6-1CDD-4099-80D5-89AF59B8A65D}"/>
              </a:ext>
            </a:extLst>
          </p:cNvPr>
          <p:cNvGrpSpPr/>
          <p:nvPr/>
        </p:nvGrpSpPr>
        <p:grpSpPr>
          <a:xfrm>
            <a:off x="3086101" y="1371600"/>
            <a:ext cx="2971799" cy="4248152"/>
            <a:chOff x="4114800" y="1371600"/>
            <a:chExt cx="3962399" cy="4248152"/>
          </a:xfrm>
        </p:grpSpPr>
        <p:cxnSp>
          <p:nvCxnSpPr>
            <p:cNvPr id="14" name="Straight Connector 13">
              <a:extLst>
                <a:ext uri="{FF2B5EF4-FFF2-40B4-BE49-F238E27FC236}">
                  <a16:creationId xmlns:a16="http://schemas.microsoft.com/office/drawing/2014/main" id="{B2D0F8B7-A66F-4B94-8E57-96620C56B16E}"/>
                </a:ext>
              </a:extLst>
            </p:cNvPr>
            <p:cNvCxnSpPr>
              <a:cxnSpLocks/>
            </p:cNvCxnSpPr>
            <p:nvPr/>
          </p:nvCxnSpPr>
          <p:spPr>
            <a:xfrm>
              <a:off x="41148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0228AE-DD5A-4583-A3F7-B6438227FA85}"/>
                </a:ext>
              </a:extLst>
            </p:cNvPr>
            <p:cNvCxnSpPr>
              <a:cxnSpLocks/>
            </p:cNvCxnSpPr>
            <p:nvPr/>
          </p:nvCxnSpPr>
          <p:spPr>
            <a:xfrm>
              <a:off x="8077199"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a:extLst>
              <a:ext uri="{FF2B5EF4-FFF2-40B4-BE49-F238E27FC236}">
                <a16:creationId xmlns:a16="http://schemas.microsoft.com/office/drawing/2014/main" id="{5B9A13DA-451F-4D05-BA86-33BCD54159C4}"/>
              </a:ext>
            </a:extLst>
          </p:cNvPr>
          <p:cNvSpPr>
            <a:spLocks noGrp="1"/>
          </p:cNvSpPr>
          <p:nvPr>
            <p:ph sz="quarter" idx="24" hasCustomPrompt="1"/>
          </p:nvPr>
        </p:nvSpPr>
        <p:spPr>
          <a:xfrm>
            <a:off x="3257551" y="1371600"/>
            <a:ext cx="2628899" cy="2200657"/>
          </a:xfrm>
        </p:spPr>
        <p:txBody>
          <a:bodyPr anchor="ctr"/>
          <a:lstStyle>
            <a:lvl1pPr marL="0" indent="0" algn="ctr">
              <a:buNone/>
              <a:defRPr>
                <a:solidFill>
                  <a:schemeClr val="accent1"/>
                </a:solidFill>
              </a:defRPr>
            </a:lvl1pPr>
          </a:lstStyle>
          <a:p>
            <a:pPr lvl="0"/>
            <a:r>
              <a:rPr lang="en-US" dirty="0"/>
              <a:t>Object</a:t>
            </a:r>
          </a:p>
        </p:txBody>
      </p:sp>
      <p:sp>
        <p:nvSpPr>
          <p:cNvPr id="29" name="Content Placeholder 2">
            <a:extLst>
              <a:ext uri="{FF2B5EF4-FFF2-40B4-BE49-F238E27FC236}">
                <a16:creationId xmlns:a16="http://schemas.microsoft.com/office/drawing/2014/main" id="{0D591D0F-CC91-4552-9A51-A781D8458D7B}"/>
              </a:ext>
            </a:extLst>
          </p:cNvPr>
          <p:cNvSpPr>
            <a:spLocks noGrp="1"/>
          </p:cNvSpPr>
          <p:nvPr>
            <p:ph sz="quarter" idx="25" hasCustomPrompt="1"/>
          </p:nvPr>
        </p:nvSpPr>
        <p:spPr>
          <a:xfrm>
            <a:off x="6229351" y="1371600"/>
            <a:ext cx="2628899" cy="2200657"/>
          </a:xfrm>
        </p:spPr>
        <p:txBody>
          <a:bodyPr anchor="ctr"/>
          <a:lstStyle>
            <a:lvl1pPr marL="0" indent="0" algn="ctr">
              <a:buNone/>
              <a:defRPr>
                <a:solidFill>
                  <a:schemeClr val="accent1"/>
                </a:solidFill>
              </a:defRPr>
            </a:lvl1pPr>
          </a:lstStyle>
          <a:p>
            <a:pPr lvl="0"/>
            <a:r>
              <a:rPr lang="en-US" dirty="0"/>
              <a:t>Object</a:t>
            </a:r>
          </a:p>
        </p:txBody>
      </p:sp>
      <p:sp>
        <p:nvSpPr>
          <p:cNvPr id="16" name="Text Placeholder 4">
            <a:extLst>
              <a:ext uri="{FF2B5EF4-FFF2-40B4-BE49-F238E27FC236}">
                <a16:creationId xmlns:a16="http://schemas.microsoft.com/office/drawing/2014/main" id="{C03FACF4-34B2-4493-91D2-B4889AAD88AB}"/>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Font typeface="Arial" panose="020B0604020202020204" pitchFamily="34" charse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17" name="Text Placeholder 4">
            <a:extLst>
              <a:ext uri="{FF2B5EF4-FFF2-40B4-BE49-F238E27FC236}">
                <a16:creationId xmlns:a16="http://schemas.microsoft.com/office/drawing/2014/main" id="{E4A11CD5-66C3-4C91-8BEF-6112B7E56CAE}"/>
              </a:ext>
            </a:extLst>
          </p:cNvPr>
          <p:cNvSpPr>
            <a:spLocks noGrp="1"/>
          </p:cNvSpPr>
          <p:nvPr>
            <p:ph type="body" sz="quarter" idx="26" hasCustomPrompt="1"/>
          </p:nvPr>
        </p:nvSpPr>
        <p:spPr>
          <a:xfrm>
            <a:off x="3257549" y="3691128"/>
            <a:ext cx="26288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24" name="Text Placeholder 4">
            <a:extLst>
              <a:ext uri="{FF2B5EF4-FFF2-40B4-BE49-F238E27FC236}">
                <a16:creationId xmlns:a16="http://schemas.microsoft.com/office/drawing/2014/main" id="{D800E477-CE0C-43DF-B725-A2CEB794FDA7}"/>
              </a:ext>
            </a:extLst>
          </p:cNvPr>
          <p:cNvSpPr>
            <a:spLocks noGrp="1"/>
          </p:cNvSpPr>
          <p:nvPr>
            <p:ph type="body" sz="quarter" idx="28" hasCustomPrompt="1"/>
          </p:nvPr>
        </p:nvSpPr>
        <p:spPr>
          <a:xfrm>
            <a:off x="6229347" y="3691128"/>
            <a:ext cx="26288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22" name="Content Placeholder 10">
            <a:extLst>
              <a:ext uri="{FF2B5EF4-FFF2-40B4-BE49-F238E27FC236}">
                <a16:creationId xmlns:a16="http://schemas.microsoft.com/office/drawing/2014/main" id="{F8DACA5F-EE7E-4CDC-A199-E4AF672029C0}"/>
              </a:ext>
            </a:extLst>
          </p:cNvPr>
          <p:cNvSpPr>
            <a:spLocks noGrp="1"/>
          </p:cNvSpPr>
          <p:nvPr>
            <p:ph sz="quarter" idx="29" hasCustomPrompt="1"/>
          </p:nvPr>
        </p:nvSpPr>
        <p:spPr>
          <a:xfrm>
            <a:off x="3257549" y="4267199"/>
            <a:ext cx="26288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p:txBody>
      </p:sp>
      <p:sp>
        <p:nvSpPr>
          <p:cNvPr id="23" name="Content Placeholder 10">
            <a:extLst>
              <a:ext uri="{FF2B5EF4-FFF2-40B4-BE49-F238E27FC236}">
                <a16:creationId xmlns:a16="http://schemas.microsoft.com/office/drawing/2014/main" id="{02B91AFC-CC42-4D62-AE77-A99382AE541B}"/>
              </a:ext>
            </a:extLst>
          </p:cNvPr>
          <p:cNvSpPr>
            <a:spLocks noGrp="1"/>
          </p:cNvSpPr>
          <p:nvPr>
            <p:ph sz="quarter" idx="30" hasCustomPrompt="1"/>
          </p:nvPr>
        </p:nvSpPr>
        <p:spPr>
          <a:xfrm>
            <a:off x="6229347" y="4267199"/>
            <a:ext cx="26288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8DE75B5A-2DC5-49F3-BD78-717EB9971E92}"/>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18223470"/>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pos="3708">
          <p15:clr>
            <a:srgbClr val="FBAE40"/>
          </p15:clr>
        </p15:guide>
        <p15:guide id="11" pos="1836">
          <p15:clr>
            <a:srgbClr val="FBAE40"/>
          </p15:clr>
        </p15:guide>
        <p15:guide id="12" pos="2052">
          <p15:clr>
            <a:srgbClr val="FBAE40"/>
          </p15:clr>
        </p15:guide>
        <p15:guide id="13" pos="392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emplate Option 1 (3 Column Content with Objec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EB98AC2-B075-47DF-A117-FB98C2C6DD28}"/>
              </a:ext>
            </a:extLst>
          </p:cNvPr>
          <p:cNvSpPr>
            <a:spLocks noGrp="1"/>
          </p:cNvSpPr>
          <p:nvPr>
            <p:ph sz="quarter" idx="13" hasCustomPrompt="1"/>
          </p:nvPr>
        </p:nvSpPr>
        <p:spPr>
          <a:xfrm>
            <a:off x="285751" y="1371600"/>
            <a:ext cx="8572497" cy="2200657"/>
          </a:xfrm>
        </p:spPr>
        <p:txBody>
          <a:bodyPr anchor="ctr"/>
          <a:lstStyle>
            <a:lvl1pPr marL="0" indent="0" algn="ctr">
              <a:buNone/>
              <a:defRPr>
                <a:solidFill>
                  <a:schemeClr val="accent1"/>
                </a:solidFill>
              </a:defRPr>
            </a:lvl1pPr>
          </a:lstStyle>
          <a:p>
            <a:pPr lvl="0"/>
            <a:r>
              <a:rPr lang="en-US" dirty="0"/>
              <a:t>Object</a:t>
            </a:r>
          </a:p>
        </p:txBody>
      </p:sp>
      <p:sp>
        <p:nvSpPr>
          <p:cNvPr id="16" name="Text Placeholder 4">
            <a:extLst>
              <a:ext uri="{FF2B5EF4-FFF2-40B4-BE49-F238E27FC236}">
                <a16:creationId xmlns:a16="http://schemas.microsoft.com/office/drawing/2014/main" id="{C4B8E449-6E70-4C6E-AC44-FD4E346794B5}"/>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17" name="Text Placeholder 4">
            <a:extLst>
              <a:ext uri="{FF2B5EF4-FFF2-40B4-BE49-F238E27FC236}">
                <a16:creationId xmlns:a16="http://schemas.microsoft.com/office/drawing/2014/main" id="{56422F4D-D437-4446-96A3-77577B855E0B}"/>
              </a:ext>
            </a:extLst>
          </p:cNvPr>
          <p:cNvSpPr>
            <a:spLocks noGrp="1"/>
          </p:cNvSpPr>
          <p:nvPr>
            <p:ph type="body" sz="quarter" idx="16" hasCustomPrompt="1"/>
          </p:nvPr>
        </p:nvSpPr>
        <p:spPr>
          <a:xfrm>
            <a:off x="285751" y="3691128"/>
            <a:ext cx="26288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24" name="Text Placeholder 4">
            <a:extLst>
              <a:ext uri="{FF2B5EF4-FFF2-40B4-BE49-F238E27FC236}">
                <a16:creationId xmlns:a16="http://schemas.microsoft.com/office/drawing/2014/main" id="{8CF5B5D0-E5B8-4E76-9707-7C540E5088FA}"/>
              </a:ext>
            </a:extLst>
          </p:cNvPr>
          <p:cNvSpPr>
            <a:spLocks noGrp="1"/>
          </p:cNvSpPr>
          <p:nvPr>
            <p:ph type="body" sz="quarter" idx="26" hasCustomPrompt="1"/>
          </p:nvPr>
        </p:nvSpPr>
        <p:spPr>
          <a:xfrm>
            <a:off x="3257549" y="3691128"/>
            <a:ext cx="26288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28" name="Text Placeholder 4">
            <a:extLst>
              <a:ext uri="{FF2B5EF4-FFF2-40B4-BE49-F238E27FC236}">
                <a16:creationId xmlns:a16="http://schemas.microsoft.com/office/drawing/2014/main" id="{36103141-3D40-4D2A-A08B-43DF6496A7DD}"/>
              </a:ext>
            </a:extLst>
          </p:cNvPr>
          <p:cNvSpPr>
            <a:spLocks noGrp="1"/>
          </p:cNvSpPr>
          <p:nvPr>
            <p:ph type="body" sz="quarter" idx="28" hasCustomPrompt="1"/>
          </p:nvPr>
        </p:nvSpPr>
        <p:spPr>
          <a:xfrm>
            <a:off x="6229347" y="3691128"/>
            <a:ext cx="26288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4" name="Content Placeholder 10">
            <a:extLst>
              <a:ext uri="{FF2B5EF4-FFF2-40B4-BE49-F238E27FC236}">
                <a16:creationId xmlns:a16="http://schemas.microsoft.com/office/drawing/2014/main" id="{FF36560D-AC87-47B5-9F60-3E26D268D51B}"/>
              </a:ext>
            </a:extLst>
          </p:cNvPr>
          <p:cNvSpPr>
            <a:spLocks noGrp="1"/>
          </p:cNvSpPr>
          <p:nvPr>
            <p:ph sz="quarter" idx="17" hasCustomPrompt="1"/>
          </p:nvPr>
        </p:nvSpPr>
        <p:spPr>
          <a:xfrm>
            <a:off x="285751" y="4267199"/>
            <a:ext cx="2628899" cy="1371600"/>
          </a:xfrm>
        </p:spPr>
        <p:txBody>
          <a:bodyPr/>
          <a:lstStyle>
            <a:lvl1pPr marL="228600" indent="-228600" algn="l">
              <a:defRPr sz="2000"/>
            </a:lvl1pPr>
            <a:lvl2pPr marL="457200" indent="-228600" algn="l">
              <a:defRPr sz="1800"/>
            </a:lvl2pPr>
            <a:lvl3pPr marL="685800" indent="-228600" algn="l">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p:txBody>
      </p:sp>
      <p:sp>
        <p:nvSpPr>
          <p:cNvPr id="18" name="Content Placeholder 10">
            <a:extLst>
              <a:ext uri="{FF2B5EF4-FFF2-40B4-BE49-F238E27FC236}">
                <a16:creationId xmlns:a16="http://schemas.microsoft.com/office/drawing/2014/main" id="{B74E030B-FEF5-4CA8-861D-BC49E868CDCD}"/>
              </a:ext>
            </a:extLst>
          </p:cNvPr>
          <p:cNvSpPr>
            <a:spLocks noGrp="1"/>
          </p:cNvSpPr>
          <p:nvPr>
            <p:ph sz="quarter" idx="29" hasCustomPrompt="1"/>
          </p:nvPr>
        </p:nvSpPr>
        <p:spPr>
          <a:xfrm>
            <a:off x="3257549" y="4267199"/>
            <a:ext cx="26288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p:txBody>
      </p:sp>
      <p:sp>
        <p:nvSpPr>
          <p:cNvPr id="19" name="Content Placeholder 10">
            <a:extLst>
              <a:ext uri="{FF2B5EF4-FFF2-40B4-BE49-F238E27FC236}">
                <a16:creationId xmlns:a16="http://schemas.microsoft.com/office/drawing/2014/main" id="{E42F9E82-9B7A-4947-9260-86FEFAC47A55}"/>
              </a:ext>
            </a:extLst>
          </p:cNvPr>
          <p:cNvSpPr>
            <a:spLocks noGrp="1"/>
          </p:cNvSpPr>
          <p:nvPr>
            <p:ph sz="quarter" idx="30" hasCustomPrompt="1"/>
          </p:nvPr>
        </p:nvSpPr>
        <p:spPr>
          <a:xfrm>
            <a:off x="6229347" y="4267199"/>
            <a:ext cx="26288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E85A50AD-F26C-408C-9B66-D5BC373CD7D7}"/>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821022358"/>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pos="3708">
          <p15:clr>
            <a:srgbClr val="FBAE40"/>
          </p15:clr>
        </p15:guide>
        <p15:guide id="11" pos="1836">
          <p15:clr>
            <a:srgbClr val="FBAE40"/>
          </p15:clr>
        </p15:guide>
        <p15:guide id="12" pos="2052">
          <p15:clr>
            <a:srgbClr val="FBAE40"/>
          </p15:clr>
        </p15:guide>
        <p15:guide id="13" pos="392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emplate Option 1 (Quadrant with Titl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71F652D-61A5-4869-9F7E-C4ABCE2BD34D}"/>
              </a:ext>
            </a:extLst>
          </p:cNvPr>
          <p:cNvCxnSpPr>
            <a:cxnSpLocks/>
          </p:cNvCxnSpPr>
          <p:nvPr/>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56E564-43C6-45F7-B5D6-C60D67662957}"/>
              </a:ext>
            </a:extLst>
          </p:cNvPr>
          <p:cNvCxnSpPr>
            <a:cxnSpLocks/>
          </p:cNvCxnSpPr>
          <p:nvPr/>
        </p:nvCxnSpPr>
        <p:spPr>
          <a:xfrm flipH="1">
            <a:off x="285750" y="3505200"/>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4">
            <a:extLst>
              <a:ext uri="{FF2B5EF4-FFF2-40B4-BE49-F238E27FC236}">
                <a16:creationId xmlns:a16="http://schemas.microsoft.com/office/drawing/2014/main" id="{0F6ABDFF-2986-4746-99C4-7E07C43BBE3B}"/>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9" name="Text Placeholder 4">
            <a:extLst>
              <a:ext uri="{FF2B5EF4-FFF2-40B4-BE49-F238E27FC236}">
                <a16:creationId xmlns:a16="http://schemas.microsoft.com/office/drawing/2014/main" id="{000D0C12-48E4-4194-A7D4-C20A9E9901D8}"/>
              </a:ext>
            </a:extLst>
          </p:cNvPr>
          <p:cNvSpPr>
            <a:spLocks noGrp="1"/>
          </p:cNvSpPr>
          <p:nvPr>
            <p:ph type="body" sz="quarter" idx="24" hasCustomPrompt="1"/>
          </p:nvPr>
        </p:nvSpPr>
        <p:spPr>
          <a:xfrm>
            <a:off x="285751" y="1376362"/>
            <a:ext cx="41147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30" name="Content Placeholder 10">
            <a:extLst>
              <a:ext uri="{FF2B5EF4-FFF2-40B4-BE49-F238E27FC236}">
                <a16:creationId xmlns:a16="http://schemas.microsoft.com/office/drawing/2014/main" id="{B93C6158-615D-4228-8800-6991EAD848BF}"/>
              </a:ext>
            </a:extLst>
          </p:cNvPr>
          <p:cNvSpPr>
            <a:spLocks noGrp="1"/>
          </p:cNvSpPr>
          <p:nvPr>
            <p:ph sz="quarter" idx="25" hasCustomPrompt="1"/>
          </p:nvPr>
        </p:nvSpPr>
        <p:spPr>
          <a:xfrm>
            <a:off x="285751" y="1952433"/>
            <a:ext cx="41147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1" name="Text Placeholder 4">
            <a:extLst>
              <a:ext uri="{FF2B5EF4-FFF2-40B4-BE49-F238E27FC236}">
                <a16:creationId xmlns:a16="http://schemas.microsoft.com/office/drawing/2014/main" id="{18754FB9-7387-4C18-8739-C358004D8C0A}"/>
              </a:ext>
            </a:extLst>
          </p:cNvPr>
          <p:cNvSpPr>
            <a:spLocks noGrp="1"/>
          </p:cNvSpPr>
          <p:nvPr>
            <p:ph type="body" sz="quarter" idx="26" hasCustomPrompt="1"/>
          </p:nvPr>
        </p:nvSpPr>
        <p:spPr>
          <a:xfrm>
            <a:off x="4743450" y="1376362"/>
            <a:ext cx="41147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33" name="Text Placeholder 4">
            <a:extLst>
              <a:ext uri="{FF2B5EF4-FFF2-40B4-BE49-F238E27FC236}">
                <a16:creationId xmlns:a16="http://schemas.microsoft.com/office/drawing/2014/main" id="{3668402B-006C-43B5-8E6B-99BBE1EED2D5}"/>
              </a:ext>
            </a:extLst>
          </p:cNvPr>
          <p:cNvSpPr>
            <a:spLocks noGrp="1"/>
          </p:cNvSpPr>
          <p:nvPr>
            <p:ph type="body" sz="quarter" idx="28" hasCustomPrompt="1"/>
          </p:nvPr>
        </p:nvSpPr>
        <p:spPr>
          <a:xfrm>
            <a:off x="285751" y="3691130"/>
            <a:ext cx="41147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35" name="Text Placeholder 4">
            <a:extLst>
              <a:ext uri="{FF2B5EF4-FFF2-40B4-BE49-F238E27FC236}">
                <a16:creationId xmlns:a16="http://schemas.microsoft.com/office/drawing/2014/main" id="{5AF2D906-F9E1-4763-9BB4-36D31EDB9844}"/>
              </a:ext>
            </a:extLst>
          </p:cNvPr>
          <p:cNvSpPr>
            <a:spLocks noGrp="1"/>
          </p:cNvSpPr>
          <p:nvPr>
            <p:ph type="body" sz="quarter" idx="30" hasCustomPrompt="1"/>
          </p:nvPr>
        </p:nvSpPr>
        <p:spPr>
          <a:xfrm>
            <a:off x="4743450" y="3691130"/>
            <a:ext cx="4114799" cy="457200"/>
          </a:xfrm>
        </p:spPr>
        <p:txBody>
          <a:bodyPr anchor="b"/>
          <a:lstStyle>
            <a:lvl1pPr marL="0" indent="0">
              <a:lnSpc>
                <a:spcPct val="80000"/>
              </a:lnSpc>
              <a:spcBef>
                <a:spcPts val="0"/>
              </a:spcBef>
              <a:buNone/>
              <a:defRPr sz="2400" b="1">
                <a:solidFill>
                  <a:schemeClr val="accent3"/>
                </a:solidFill>
              </a:defRPr>
            </a:lvl1pPr>
          </a:lstStyle>
          <a:p>
            <a:pPr lvl="0"/>
            <a:r>
              <a:rPr lang="en-US" dirty="0"/>
              <a:t>Click to add text</a:t>
            </a:r>
          </a:p>
        </p:txBody>
      </p:sp>
      <p:sp>
        <p:nvSpPr>
          <p:cNvPr id="17" name="Content Placeholder 10">
            <a:extLst>
              <a:ext uri="{FF2B5EF4-FFF2-40B4-BE49-F238E27FC236}">
                <a16:creationId xmlns:a16="http://schemas.microsoft.com/office/drawing/2014/main" id="{D50C5C63-AD20-4070-A7BE-D2B0F70F5AFD}"/>
              </a:ext>
            </a:extLst>
          </p:cNvPr>
          <p:cNvSpPr>
            <a:spLocks noGrp="1"/>
          </p:cNvSpPr>
          <p:nvPr>
            <p:ph sz="quarter" idx="34" hasCustomPrompt="1"/>
          </p:nvPr>
        </p:nvSpPr>
        <p:spPr>
          <a:xfrm>
            <a:off x="4743450" y="1952433"/>
            <a:ext cx="41147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Content Placeholder 10">
            <a:extLst>
              <a:ext uri="{FF2B5EF4-FFF2-40B4-BE49-F238E27FC236}">
                <a16:creationId xmlns:a16="http://schemas.microsoft.com/office/drawing/2014/main" id="{BA3B1C0A-FC23-4EA6-BA95-2DF0B71014CB}"/>
              </a:ext>
            </a:extLst>
          </p:cNvPr>
          <p:cNvSpPr>
            <a:spLocks noGrp="1"/>
          </p:cNvSpPr>
          <p:nvPr>
            <p:ph sz="quarter" idx="35" hasCustomPrompt="1"/>
          </p:nvPr>
        </p:nvSpPr>
        <p:spPr>
          <a:xfrm>
            <a:off x="4743450" y="4275862"/>
            <a:ext cx="41147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Content Placeholder 10">
            <a:extLst>
              <a:ext uri="{FF2B5EF4-FFF2-40B4-BE49-F238E27FC236}">
                <a16:creationId xmlns:a16="http://schemas.microsoft.com/office/drawing/2014/main" id="{042D0289-04B7-4C2D-95FB-55E584B7388C}"/>
              </a:ext>
            </a:extLst>
          </p:cNvPr>
          <p:cNvSpPr>
            <a:spLocks noGrp="1"/>
          </p:cNvSpPr>
          <p:nvPr>
            <p:ph sz="quarter" idx="36" hasCustomPrompt="1"/>
          </p:nvPr>
        </p:nvSpPr>
        <p:spPr>
          <a:xfrm>
            <a:off x="285751" y="4275862"/>
            <a:ext cx="4114799" cy="1371600"/>
          </a:xfrm>
        </p:spPr>
        <p:txBody>
          <a:bodyPr/>
          <a:lstStyle>
            <a:lvl1pPr marL="228600" indent="-228600">
              <a:defRPr sz="2000"/>
            </a:lvl1pPr>
            <a:lvl2pPr marL="457200" indent="-228600">
              <a:defRPr sz="1800"/>
            </a:lvl2pPr>
            <a:lvl3pPr marL="685800" indent="-228600">
              <a:defRPr sz="1600"/>
            </a:lvl3pPr>
            <a:lvl4pPr marL="914400" indent="-228600">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0127EA8D-2909-4812-852C-79D9EDCAF1B2}"/>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391295187"/>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pos="2772">
          <p15:clr>
            <a:srgbClr val="FBAE40"/>
          </p15:clr>
        </p15:guide>
        <p15:guide id="11" pos="298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mplate Option 1 (Timeline)">
    <p:spTree>
      <p:nvGrpSpPr>
        <p:cNvPr id="1" name=""/>
        <p:cNvGrpSpPr/>
        <p:nvPr/>
      </p:nvGrpSpPr>
      <p:grpSpPr>
        <a:xfrm>
          <a:off x="0" y="0"/>
          <a:ext cx="0" cy="0"/>
          <a:chOff x="0" y="0"/>
          <a:chExt cx="0" cy="0"/>
        </a:xfrm>
      </p:grpSpPr>
      <p:sp>
        <p:nvSpPr>
          <p:cNvPr id="4" name="Text Placeholder 42">
            <a:extLst>
              <a:ext uri="{FF2B5EF4-FFF2-40B4-BE49-F238E27FC236}">
                <a16:creationId xmlns:a16="http://schemas.microsoft.com/office/drawing/2014/main" id="{778CFB45-ABF9-4700-ACB0-A5BF4360A52B}"/>
              </a:ext>
            </a:extLst>
          </p:cNvPr>
          <p:cNvSpPr>
            <a:spLocks noGrp="1"/>
          </p:cNvSpPr>
          <p:nvPr>
            <p:ph type="body" sz="quarter" idx="29" hasCustomPrompt="1"/>
          </p:nvPr>
        </p:nvSpPr>
        <p:spPr>
          <a:xfrm>
            <a:off x="285750" y="1389888"/>
            <a:ext cx="1422472" cy="739680"/>
          </a:xfrm>
          <a:prstGeom prst="rect">
            <a:avLst/>
          </a:prstGeom>
          <a:ln w="12700">
            <a:noFill/>
          </a:ln>
        </p:spPr>
        <p:txBody>
          <a:bodyPr lIns="0" tIns="0" rIns="0" bIns="0" anchor="b"/>
          <a:lstStyle>
            <a:lvl1pPr marL="0" indent="0" algn="ctr">
              <a:lnSpc>
                <a:spcPct val="100000"/>
              </a:lnSpc>
              <a:spcBef>
                <a:spcPts val="0"/>
              </a:spcBef>
              <a:buNone/>
              <a:defRPr sz="1200" b="0">
                <a:solidFill>
                  <a:schemeClr val="accent4"/>
                </a:solidFill>
              </a:defRPr>
            </a:lvl1pPr>
          </a:lstStyle>
          <a:p>
            <a:pPr lvl="0"/>
            <a:r>
              <a:rPr lang="en-US" dirty="0"/>
              <a:t>Content</a:t>
            </a:r>
          </a:p>
        </p:txBody>
      </p:sp>
      <p:sp>
        <p:nvSpPr>
          <p:cNvPr id="5" name="Text Placeholder 42">
            <a:extLst>
              <a:ext uri="{FF2B5EF4-FFF2-40B4-BE49-F238E27FC236}">
                <a16:creationId xmlns:a16="http://schemas.microsoft.com/office/drawing/2014/main" id="{2A2B8666-57C0-4D88-B9B2-B862EC4A7608}"/>
              </a:ext>
            </a:extLst>
          </p:cNvPr>
          <p:cNvSpPr>
            <a:spLocks noGrp="1"/>
          </p:cNvSpPr>
          <p:nvPr>
            <p:ph type="body" sz="quarter" idx="11" hasCustomPrompt="1"/>
          </p:nvPr>
        </p:nvSpPr>
        <p:spPr>
          <a:xfrm>
            <a:off x="285750" y="2215416"/>
            <a:ext cx="1422472" cy="416720"/>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3"/>
                </a:solidFill>
                <a:latin typeface="+mn-lt"/>
              </a:defRPr>
            </a:lvl1pPr>
          </a:lstStyle>
          <a:p>
            <a:pPr lvl="0"/>
            <a:r>
              <a:rPr lang="en-US" dirty="0"/>
              <a:t>Date</a:t>
            </a:r>
          </a:p>
        </p:txBody>
      </p:sp>
      <p:sp>
        <p:nvSpPr>
          <p:cNvPr id="6" name="Text Placeholder 42">
            <a:extLst>
              <a:ext uri="{FF2B5EF4-FFF2-40B4-BE49-F238E27FC236}">
                <a16:creationId xmlns:a16="http://schemas.microsoft.com/office/drawing/2014/main" id="{AC5453F5-68CA-4B3F-9D6B-18F301292E71}"/>
              </a:ext>
            </a:extLst>
          </p:cNvPr>
          <p:cNvSpPr>
            <a:spLocks noGrp="1"/>
          </p:cNvSpPr>
          <p:nvPr>
            <p:ph type="body" sz="quarter" idx="30" hasCustomPrompt="1"/>
          </p:nvPr>
        </p:nvSpPr>
        <p:spPr>
          <a:xfrm>
            <a:off x="3145761" y="1389888"/>
            <a:ext cx="1422472" cy="739680"/>
          </a:xfrm>
          <a:prstGeom prst="rect">
            <a:avLst/>
          </a:prstGeom>
          <a:ln w="12700">
            <a:noFill/>
          </a:ln>
        </p:spPr>
        <p:txBody>
          <a:bodyPr lIns="0" tIns="0" rIns="0" bIns="0" anchor="b"/>
          <a:lstStyle>
            <a:lvl1pPr marL="0" indent="0" algn="ctr">
              <a:lnSpc>
                <a:spcPct val="100000"/>
              </a:lnSpc>
              <a:spcBef>
                <a:spcPts val="0"/>
              </a:spcBef>
              <a:buNone/>
              <a:defRPr sz="1200" b="0">
                <a:solidFill>
                  <a:schemeClr val="accent4"/>
                </a:solidFill>
              </a:defRPr>
            </a:lvl1pPr>
          </a:lstStyle>
          <a:p>
            <a:pPr lvl="0"/>
            <a:r>
              <a:rPr lang="en-US" dirty="0"/>
              <a:t>Content</a:t>
            </a:r>
          </a:p>
        </p:txBody>
      </p:sp>
      <p:sp>
        <p:nvSpPr>
          <p:cNvPr id="9" name="Text Placeholder 42">
            <a:extLst>
              <a:ext uri="{FF2B5EF4-FFF2-40B4-BE49-F238E27FC236}">
                <a16:creationId xmlns:a16="http://schemas.microsoft.com/office/drawing/2014/main" id="{07517215-B87D-4611-87BB-BDCA75F8CF65}"/>
              </a:ext>
            </a:extLst>
          </p:cNvPr>
          <p:cNvSpPr>
            <a:spLocks noGrp="1"/>
          </p:cNvSpPr>
          <p:nvPr>
            <p:ph type="body" sz="quarter" idx="31" hasCustomPrompt="1"/>
          </p:nvPr>
        </p:nvSpPr>
        <p:spPr>
          <a:xfrm>
            <a:off x="3145761" y="2215416"/>
            <a:ext cx="1422472" cy="416720"/>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3"/>
                </a:solidFill>
                <a:latin typeface="+mn-lt"/>
              </a:defRPr>
            </a:lvl1pPr>
          </a:lstStyle>
          <a:p>
            <a:pPr lvl="0"/>
            <a:r>
              <a:rPr lang="en-US" dirty="0"/>
              <a:t>Date</a:t>
            </a:r>
          </a:p>
        </p:txBody>
      </p:sp>
      <p:sp>
        <p:nvSpPr>
          <p:cNvPr id="10" name="Text Placeholder 42">
            <a:extLst>
              <a:ext uri="{FF2B5EF4-FFF2-40B4-BE49-F238E27FC236}">
                <a16:creationId xmlns:a16="http://schemas.microsoft.com/office/drawing/2014/main" id="{6B294196-B089-456F-9B5E-04EA409C66DD}"/>
              </a:ext>
            </a:extLst>
          </p:cNvPr>
          <p:cNvSpPr>
            <a:spLocks noGrp="1"/>
          </p:cNvSpPr>
          <p:nvPr>
            <p:ph type="body" sz="quarter" idx="32" hasCustomPrompt="1"/>
          </p:nvPr>
        </p:nvSpPr>
        <p:spPr>
          <a:xfrm>
            <a:off x="6005772" y="1389888"/>
            <a:ext cx="1422472" cy="739680"/>
          </a:xfrm>
          <a:prstGeom prst="rect">
            <a:avLst/>
          </a:prstGeom>
          <a:ln w="12700">
            <a:noFill/>
          </a:ln>
        </p:spPr>
        <p:txBody>
          <a:bodyPr lIns="0" tIns="0" rIns="0" bIns="0" anchor="b"/>
          <a:lstStyle>
            <a:lvl1pPr marL="0" indent="0" algn="ctr">
              <a:lnSpc>
                <a:spcPct val="100000"/>
              </a:lnSpc>
              <a:spcBef>
                <a:spcPts val="0"/>
              </a:spcBef>
              <a:buNone/>
              <a:defRPr sz="1200" b="0">
                <a:solidFill>
                  <a:schemeClr val="accent4"/>
                </a:solidFill>
              </a:defRPr>
            </a:lvl1pPr>
          </a:lstStyle>
          <a:p>
            <a:pPr lvl="0"/>
            <a:r>
              <a:rPr lang="en-US" dirty="0"/>
              <a:t>Content</a:t>
            </a:r>
          </a:p>
        </p:txBody>
      </p:sp>
      <p:sp>
        <p:nvSpPr>
          <p:cNvPr id="11" name="Text Placeholder 42">
            <a:extLst>
              <a:ext uri="{FF2B5EF4-FFF2-40B4-BE49-F238E27FC236}">
                <a16:creationId xmlns:a16="http://schemas.microsoft.com/office/drawing/2014/main" id="{EE3C686F-A9D1-43D2-AC46-5A86BD197166}"/>
              </a:ext>
            </a:extLst>
          </p:cNvPr>
          <p:cNvSpPr>
            <a:spLocks noGrp="1"/>
          </p:cNvSpPr>
          <p:nvPr>
            <p:ph type="body" sz="quarter" idx="33" hasCustomPrompt="1"/>
          </p:nvPr>
        </p:nvSpPr>
        <p:spPr>
          <a:xfrm>
            <a:off x="6005772" y="2215416"/>
            <a:ext cx="1422472" cy="416720"/>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3"/>
                </a:solidFill>
                <a:latin typeface="+mn-lt"/>
              </a:defRPr>
            </a:lvl1pPr>
          </a:lstStyle>
          <a:p>
            <a:pPr lvl="0"/>
            <a:r>
              <a:rPr lang="en-US" dirty="0"/>
              <a:t>Date</a:t>
            </a:r>
          </a:p>
        </p:txBody>
      </p:sp>
      <p:sp>
        <p:nvSpPr>
          <p:cNvPr id="12" name="Text Placeholder 42">
            <a:extLst>
              <a:ext uri="{FF2B5EF4-FFF2-40B4-BE49-F238E27FC236}">
                <a16:creationId xmlns:a16="http://schemas.microsoft.com/office/drawing/2014/main" id="{6DC4CEEA-D286-4078-A05A-A674089D7977}"/>
              </a:ext>
            </a:extLst>
          </p:cNvPr>
          <p:cNvSpPr>
            <a:spLocks noGrp="1"/>
          </p:cNvSpPr>
          <p:nvPr>
            <p:ph type="body" sz="quarter" idx="12" hasCustomPrompt="1"/>
          </p:nvPr>
        </p:nvSpPr>
        <p:spPr>
          <a:xfrm>
            <a:off x="1715756" y="4369331"/>
            <a:ext cx="1422472" cy="419356"/>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3"/>
                </a:solidFill>
                <a:latin typeface="+mn-lt"/>
              </a:defRPr>
            </a:lvl1pPr>
          </a:lstStyle>
          <a:p>
            <a:pPr lvl="0"/>
            <a:r>
              <a:rPr lang="en-US" dirty="0"/>
              <a:t>Date</a:t>
            </a:r>
          </a:p>
        </p:txBody>
      </p:sp>
      <p:sp>
        <p:nvSpPr>
          <p:cNvPr id="13" name="Text Placeholder 42">
            <a:extLst>
              <a:ext uri="{FF2B5EF4-FFF2-40B4-BE49-F238E27FC236}">
                <a16:creationId xmlns:a16="http://schemas.microsoft.com/office/drawing/2014/main" id="{08DEDA7C-7DB5-4C88-8D2D-6E7E100C9223}"/>
              </a:ext>
            </a:extLst>
          </p:cNvPr>
          <p:cNvSpPr>
            <a:spLocks noGrp="1"/>
          </p:cNvSpPr>
          <p:nvPr>
            <p:ph type="body" sz="quarter" idx="20" hasCustomPrompt="1"/>
          </p:nvPr>
        </p:nvSpPr>
        <p:spPr>
          <a:xfrm>
            <a:off x="1715756" y="4880831"/>
            <a:ext cx="1422472" cy="740664"/>
          </a:xfrm>
          <a:prstGeom prst="rect">
            <a:avLst/>
          </a:prstGeom>
          <a:ln w="12700">
            <a:noFill/>
          </a:ln>
        </p:spPr>
        <p:txBody>
          <a:bodyPr lIns="0" tIns="0" rIns="0" bIns="0" anchor="t"/>
          <a:lstStyle>
            <a:lvl1pPr marL="0" indent="0" algn="ctr">
              <a:lnSpc>
                <a:spcPct val="100000"/>
              </a:lnSpc>
              <a:spcBef>
                <a:spcPts val="0"/>
              </a:spcBef>
              <a:buNone/>
              <a:defRPr sz="1200" b="0">
                <a:solidFill>
                  <a:schemeClr val="accent4"/>
                </a:solidFill>
              </a:defRPr>
            </a:lvl1pPr>
          </a:lstStyle>
          <a:p>
            <a:pPr lvl="0"/>
            <a:r>
              <a:rPr lang="en-US" dirty="0"/>
              <a:t>Content</a:t>
            </a:r>
          </a:p>
        </p:txBody>
      </p:sp>
      <p:sp>
        <p:nvSpPr>
          <p:cNvPr id="14" name="Text Placeholder 42">
            <a:extLst>
              <a:ext uri="{FF2B5EF4-FFF2-40B4-BE49-F238E27FC236}">
                <a16:creationId xmlns:a16="http://schemas.microsoft.com/office/drawing/2014/main" id="{B879DE7A-E9FC-4865-90EE-7B75F8AFF4F6}"/>
              </a:ext>
            </a:extLst>
          </p:cNvPr>
          <p:cNvSpPr>
            <a:spLocks noGrp="1"/>
          </p:cNvSpPr>
          <p:nvPr>
            <p:ph type="body" sz="quarter" idx="34" hasCustomPrompt="1"/>
          </p:nvPr>
        </p:nvSpPr>
        <p:spPr>
          <a:xfrm>
            <a:off x="4575767" y="4369331"/>
            <a:ext cx="1422472" cy="419356"/>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3"/>
                </a:solidFill>
                <a:latin typeface="+mn-lt"/>
              </a:defRPr>
            </a:lvl1pPr>
          </a:lstStyle>
          <a:p>
            <a:pPr lvl="0"/>
            <a:r>
              <a:rPr lang="en-US" dirty="0"/>
              <a:t>Date</a:t>
            </a:r>
          </a:p>
        </p:txBody>
      </p:sp>
      <p:sp>
        <p:nvSpPr>
          <p:cNvPr id="15" name="Text Placeholder 42">
            <a:extLst>
              <a:ext uri="{FF2B5EF4-FFF2-40B4-BE49-F238E27FC236}">
                <a16:creationId xmlns:a16="http://schemas.microsoft.com/office/drawing/2014/main" id="{C6BF7CB6-92E3-4339-BFC3-B7025A0C9423}"/>
              </a:ext>
            </a:extLst>
          </p:cNvPr>
          <p:cNvSpPr>
            <a:spLocks noGrp="1"/>
          </p:cNvSpPr>
          <p:nvPr>
            <p:ph type="body" sz="quarter" idx="35" hasCustomPrompt="1"/>
          </p:nvPr>
        </p:nvSpPr>
        <p:spPr>
          <a:xfrm>
            <a:off x="4575767" y="4880831"/>
            <a:ext cx="1422472" cy="740664"/>
          </a:xfrm>
          <a:prstGeom prst="rect">
            <a:avLst/>
          </a:prstGeom>
          <a:ln w="12700">
            <a:noFill/>
          </a:ln>
        </p:spPr>
        <p:txBody>
          <a:bodyPr lIns="0" tIns="0" rIns="0" bIns="0" anchor="t"/>
          <a:lstStyle>
            <a:lvl1pPr marL="0" indent="0" algn="ctr">
              <a:lnSpc>
                <a:spcPct val="100000"/>
              </a:lnSpc>
              <a:spcBef>
                <a:spcPts val="0"/>
              </a:spcBef>
              <a:buNone/>
              <a:defRPr sz="1200" b="0">
                <a:solidFill>
                  <a:schemeClr val="accent4"/>
                </a:solidFill>
              </a:defRPr>
            </a:lvl1pPr>
          </a:lstStyle>
          <a:p>
            <a:pPr lvl="0"/>
            <a:r>
              <a:rPr lang="en-US" dirty="0"/>
              <a:t>Content</a:t>
            </a:r>
          </a:p>
        </p:txBody>
      </p:sp>
      <p:sp>
        <p:nvSpPr>
          <p:cNvPr id="16" name="Text Placeholder 42">
            <a:extLst>
              <a:ext uri="{FF2B5EF4-FFF2-40B4-BE49-F238E27FC236}">
                <a16:creationId xmlns:a16="http://schemas.microsoft.com/office/drawing/2014/main" id="{7F5D836C-1F79-4D56-A1A1-D0C96FEA4520}"/>
              </a:ext>
            </a:extLst>
          </p:cNvPr>
          <p:cNvSpPr>
            <a:spLocks noGrp="1"/>
          </p:cNvSpPr>
          <p:nvPr>
            <p:ph type="body" sz="quarter" idx="36" hasCustomPrompt="1"/>
          </p:nvPr>
        </p:nvSpPr>
        <p:spPr>
          <a:xfrm>
            <a:off x="7435779" y="4369331"/>
            <a:ext cx="1422472" cy="419356"/>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3"/>
                </a:solidFill>
                <a:latin typeface="+mn-lt"/>
              </a:defRPr>
            </a:lvl1pPr>
          </a:lstStyle>
          <a:p>
            <a:pPr lvl="0"/>
            <a:r>
              <a:rPr lang="en-US" dirty="0"/>
              <a:t>Date</a:t>
            </a:r>
          </a:p>
        </p:txBody>
      </p:sp>
      <p:sp>
        <p:nvSpPr>
          <p:cNvPr id="17" name="Text Placeholder 42">
            <a:extLst>
              <a:ext uri="{FF2B5EF4-FFF2-40B4-BE49-F238E27FC236}">
                <a16:creationId xmlns:a16="http://schemas.microsoft.com/office/drawing/2014/main" id="{BA407FE4-2E5B-400B-9239-DB6F6C218277}"/>
              </a:ext>
            </a:extLst>
          </p:cNvPr>
          <p:cNvSpPr>
            <a:spLocks noGrp="1"/>
          </p:cNvSpPr>
          <p:nvPr>
            <p:ph type="body" sz="quarter" idx="37" hasCustomPrompt="1"/>
          </p:nvPr>
        </p:nvSpPr>
        <p:spPr>
          <a:xfrm>
            <a:off x="7435779" y="4880831"/>
            <a:ext cx="1422472" cy="740664"/>
          </a:xfrm>
          <a:prstGeom prst="rect">
            <a:avLst/>
          </a:prstGeom>
          <a:ln w="12700">
            <a:noFill/>
          </a:ln>
        </p:spPr>
        <p:txBody>
          <a:bodyPr lIns="0" tIns="0" rIns="0" bIns="0" anchor="t"/>
          <a:lstStyle>
            <a:lvl1pPr marL="0" indent="0" algn="ctr">
              <a:lnSpc>
                <a:spcPct val="100000"/>
              </a:lnSpc>
              <a:spcBef>
                <a:spcPts val="0"/>
              </a:spcBef>
              <a:buNone/>
              <a:defRPr sz="1200" b="0">
                <a:solidFill>
                  <a:schemeClr val="accent4"/>
                </a:solidFill>
              </a:defRPr>
            </a:lvl1pPr>
          </a:lstStyle>
          <a:p>
            <a:pPr lvl="0"/>
            <a:r>
              <a:rPr lang="en-US" dirty="0"/>
              <a:t>Content</a:t>
            </a:r>
          </a:p>
        </p:txBody>
      </p:sp>
      <p:grpSp>
        <p:nvGrpSpPr>
          <p:cNvPr id="3" name="Group 2">
            <a:extLst>
              <a:ext uri="{FF2B5EF4-FFF2-40B4-BE49-F238E27FC236}">
                <a16:creationId xmlns:a16="http://schemas.microsoft.com/office/drawing/2014/main" id="{2FB8E1D0-FC02-47C2-A156-B8B6FA66FA11}"/>
              </a:ext>
            </a:extLst>
          </p:cNvPr>
          <p:cNvGrpSpPr/>
          <p:nvPr/>
        </p:nvGrpSpPr>
        <p:grpSpPr>
          <a:xfrm>
            <a:off x="996986" y="2650962"/>
            <a:ext cx="5720022" cy="708039"/>
            <a:chOff x="1329314" y="2650961"/>
            <a:chExt cx="7626696" cy="592493"/>
          </a:xfrm>
        </p:grpSpPr>
        <p:cxnSp>
          <p:nvCxnSpPr>
            <p:cNvPr id="18" name="Straight Connector 17">
              <a:extLst>
                <a:ext uri="{FF2B5EF4-FFF2-40B4-BE49-F238E27FC236}">
                  <a16:creationId xmlns:a16="http://schemas.microsoft.com/office/drawing/2014/main" id="{975A0E3B-F332-483C-862D-B12656A53016}"/>
                </a:ext>
              </a:extLst>
            </p:cNvPr>
            <p:cNvCxnSpPr/>
            <p:nvPr/>
          </p:nvCxnSpPr>
          <p:spPr>
            <a:xfrm flipV="1">
              <a:off x="1329314"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5C7DAD-449A-448E-8E42-CC0FF2DDF21E}"/>
                </a:ext>
              </a:extLst>
            </p:cNvPr>
            <p:cNvCxnSpPr/>
            <p:nvPr/>
          </p:nvCxnSpPr>
          <p:spPr>
            <a:xfrm flipV="1">
              <a:off x="5142662"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7753AA-0320-4677-A75B-2490A94AD191}"/>
                </a:ext>
              </a:extLst>
            </p:cNvPr>
            <p:cNvCxnSpPr/>
            <p:nvPr/>
          </p:nvCxnSpPr>
          <p:spPr>
            <a:xfrm flipV="1">
              <a:off x="8956010"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D4C50BE4-DD42-4B06-AA22-C13B636A9A75}"/>
              </a:ext>
            </a:extLst>
          </p:cNvPr>
          <p:cNvCxnSpPr/>
          <p:nvPr/>
        </p:nvCxnSpPr>
        <p:spPr>
          <a:xfrm flipV="1">
            <a:off x="2426992" y="3578458"/>
            <a:ext cx="0" cy="724252"/>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DAB3EB9-CBBA-4DB9-AB39-50D3889CEC20}"/>
              </a:ext>
            </a:extLst>
          </p:cNvPr>
          <p:cNvCxnSpPr/>
          <p:nvPr/>
        </p:nvCxnSpPr>
        <p:spPr>
          <a:xfrm flipV="1">
            <a:off x="8147015" y="3578458"/>
            <a:ext cx="0" cy="724252"/>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ED5DC4-D89E-462A-B086-8955A7D2953D}"/>
              </a:ext>
            </a:extLst>
          </p:cNvPr>
          <p:cNvCxnSpPr/>
          <p:nvPr/>
        </p:nvCxnSpPr>
        <p:spPr>
          <a:xfrm flipV="1">
            <a:off x="5287003" y="3578458"/>
            <a:ext cx="0" cy="724252"/>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57DE922-459D-4232-9AF9-C682069D3B02}"/>
              </a:ext>
            </a:extLst>
          </p:cNvPr>
          <p:cNvSpPr>
            <a:spLocks/>
          </p:cNvSpPr>
          <p:nvPr/>
        </p:nvSpPr>
        <p:spPr>
          <a:xfrm>
            <a:off x="905546" y="3359001"/>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5" name="Rectangle 24">
            <a:extLst>
              <a:ext uri="{FF2B5EF4-FFF2-40B4-BE49-F238E27FC236}">
                <a16:creationId xmlns:a16="http://schemas.microsoft.com/office/drawing/2014/main" id="{306AB03B-1AEB-4C46-87FA-5863E6B4F27F}"/>
              </a:ext>
            </a:extLst>
          </p:cNvPr>
          <p:cNvSpPr>
            <a:spLocks/>
          </p:cNvSpPr>
          <p:nvPr/>
        </p:nvSpPr>
        <p:spPr>
          <a:xfrm>
            <a:off x="2335552" y="3359001"/>
            <a:ext cx="18288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6" name="Rectangle 25">
            <a:extLst>
              <a:ext uri="{FF2B5EF4-FFF2-40B4-BE49-F238E27FC236}">
                <a16:creationId xmlns:a16="http://schemas.microsoft.com/office/drawing/2014/main" id="{3258B6FA-D49A-4150-9C71-0C7892821230}"/>
              </a:ext>
            </a:extLst>
          </p:cNvPr>
          <p:cNvSpPr>
            <a:spLocks/>
          </p:cNvSpPr>
          <p:nvPr/>
        </p:nvSpPr>
        <p:spPr>
          <a:xfrm>
            <a:off x="3765557" y="3359001"/>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7" name="Rectangle 26">
            <a:extLst>
              <a:ext uri="{FF2B5EF4-FFF2-40B4-BE49-F238E27FC236}">
                <a16:creationId xmlns:a16="http://schemas.microsoft.com/office/drawing/2014/main" id="{FABE1284-AA5D-407E-A3D4-20784CAE88FE}"/>
              </a:ext>
            </a:extLst>
          </p:cNvPr>
          <p:cNvSpPr>
            <a:spLocks/>
          </p:cNvSpPr>
          <p:nvPr/>
        </p:nvSpPr>
        <p:spPr>
          <a:xfrm>
            <a:off x="5195563" y="3359001"/>
            <a:ext cx="18288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8" name="Rectangle 27">
            <a:extLst>
              <a:ext uri="{FF2B5EF4-FFF2-40B4-BE49-F238E27FC236}">
                <a16:creationId xmlns:a16="http://schemas.microsoft.com/office/drawing/2014/main" id="{8160A29A-CD16-447B-B0B7-7C3F85D2EF2F}"/>
              </a:ext>
            </a:extLst>
          </p:cNvPr>
          <p:cNvSpPr>
            <a:spLocks/>
          </p:cNvSpPr>
          <p:nvPr/>
        </p:nvSpPr>
        <p:spPr>
          <a:xfrm>
            <a:off x="6625568" y="3359001"/>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9" name="Rectangle 28">
            <a:extLst>
              <a:ext uri="{FF2B5EF4-FFF2-40B4-BE49-F238E27FC236}">
                <a16:creationId xmlns:a16="http://schemas.microsoft.com/office/drawing/2014/main" id="{2B5475D2-ADD6-40A2-A266-2DA4CFCE050D}"/>
              </a:ext>
            </a:extLst>
          </p:cNvPr>
          <p:cNvSpPr>
            <a:spLocks/>
          </p:cNvSpPr>
          <p:nvPr/>
        </p:nvSpPr>
        <p:spPr>
          <a:xfrm>
            <a:off x="8055575" y="3359001"/>
            <a:ext cx="18288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30" name="Text Placeholder 4">
            <a:extLst>
              <a:ext uri="{FF2B5EF4-FFF2-40B4-BE49-F238E27FC236}">
                <a16:creationId xmlns:a16="http://schemas.microsoft.com/office/drawing/2014/main" id="{8261C5EC-81C9-4B28-B84F-7BE92B9655FA}"/>
              </a:ext>
            </a:extLst>
          </p:cNvPr>
          <p:cNvSpPr>
            <a:spLocks noGrp="1"/>
          </p:cNvSpPr>
          <p:nvPr>
            <p:ph type="body" sz="quarter" idx="38"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 name="Title 1">
            <a:extLst>
              <a:ext uri="{FF2B5EF4-FFF2-40B4-BE49-F238E27FC236}">
                <a16:creationId xmlns:a16="http://schemas.microsoft.com/office/drawing/2014/main" id="{52934529-15FF-43F6-A746-B47486B364EC}"/>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657490508"/>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Template Option 1 (3 Statements)">
    <p:spTree>
      <p:nvGrpSpPr>
        <p:cNvPr id="1" name=""/>
        <p:cNvGrpSpPr/>
        <p:nvPr/>
      </p:nvGrpSpPr>
      <p:grpSpPr>
        <a:xfrm>
          <a:off x="0" y="0"/>
          <a:ext cx="0" cy="0"/>
          <a:chOff x="0" y="0"/>
          <a:chExt cx="0" cy="0"/>
        </a:xfrm>
      </p:grpSpPr>
      <p:sp>
        <p:nvSpPr>
          <p:cNvPr id="30" name="Text Placeholder 7">
            <a:extLst>
              <a:ext uri="{FF2B5EF4-FFF2-40B4-BE49-F238E27FC236}">
                <a16:creationId xmlns:a16="http://schemas.microsoft.com/office/drawing/2014/main" id="{E33E97B3-FD8B-4D9A-BC34-F713C6FD193D}"/>
              </a:ext>
            </a:extLst>
          </p:cNvPr>
          <p:cNvSpPr>
            <a:spLocks noGrp="1"/>
          </p:cNvSpPr>
          <p:nvPr>
            <p:ph type="body" sz="quarter" idx="12" hasCustomPrompt="1"/>
          </p:nvPr>
        </p:nvSpPr>
        <p:spPr>
          <a:xfrm>
            <a:off x="285750" y="2439423"/>
            <a:ext cx="2489195" cy="2048436"/>
          </a:xfrm>
          <a:prstGeom prst="rect">
            <a:avLst/>
          </a:prstGeom>
          <a:solidFill>
            <a:schemeClr val="accent1"/>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31" name="Text Placeholder 7">
            <a:extLst>
              <a:ext uri="{FF2B5EF4-FFF2-40B4-BE49-F238E27FC236}">
                <a16:creationId xmlns:a16="http://schemas.microsoft.com/office/drawing/2014/main" id="{4BEE9055-8DFC-4309-9761-64969052BFB8}"/>
              </a:ext>
            </a:extLst>
          </p:cNvPr>
          <p:cNvSpPr>
            <a:spLocks noGrp="1"/>
          </p:cNvSpPr>
          <p:nvPr>
            <p:ph type="body" sz="quarter" idx="14" hasCustomPrompt="1"/>
          </p:nvPr>
        </p:nvSpPr>
        <p:spPr>
          <a:xfrm>
            <a:off x="3328083" y="2439423"/>
            <a:ext cx="2487834" cy="2048436"/>
          </a:xfrm>
          <a:prstGeom prst="rect">
            <a:avLst/>
          </a:prstGeom>
          <a:solidFill>
            <a:schemeClr val="accent2"/>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32" name="Text Placeholder 7">
            <a:extLst>
              <a:ext uri="{FF2B5EF4-FFF2-40B4-BE49-F238E27FC236}">
                <a16:creationId xmlns:a16="http://schemas.microsoft.com/office/drawing/2014/main" id="{B1F19514-61AA-4557-AD0A-664C6C5353BE}"/>
              </a:ext>
            </a:extLst>
          </p:cNvPr>
          <p:cNvSpPr>
            <a:spLocks noGrp="1"/>
          </p:cNvSpPr>
          <p:nvPr>
            <p:ph type="body" sz="quarter" idx="16" hasCustomPrompt="1"/>
          </p:nvPr>
        </p:nvSpPr>
        <p:spPr>
          <a:xfrm>
            <a:off x="6369054" y="2439423"/>
            <a:ext cx="2489196" cy="2048436"/>
          </a:xfrm>
          <a:prstGeom prst="rect">
            <a:avLst/>
          </a:prstGeom>
          <a:solidFill>
            <a:schemeClr val="accent3"/>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9" name="Text Placeholder 4">
            <a:extLst>
              <a:ext uri="{FF2B5EF4-FFF2-40B4-BE49-F238E27FC236}">
                <a16:creationId xmlns:a16="http://schemas.microsoft.com/office/drawing/2014/main" id="{9A043D5F-E40E-465F-8A9E-4ED2FF97908B}"/>
              </a:ext>
            </a:extLst>
          </p:cNvPr>
          <p:cNvSpPr>
            <a:spLocks noGrp="1"/>
          </p:cNvSpPr>
          <p:nvPr>
            <p:ph type="body" sz="quarter" idx="17"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8" name="Isosceles Triangle 7">
            <a:extLst>
              <a:ext uri="{FF2B5EF4-FFF2-40B4-BE49-F238E27FC236}">
                <a16:creationId xmlns:a16="http://schemas.microsoft.com/office/drawing/2014/main" id="{BEE6AAD4-F38C-46D2-B614-5B80861EB30B}"/>
              </a:ext>
            </a:extLst>
          </p:cNvPr>
          <p:cNvSpPr/>
          <p:nvPr/>
        </p:nvSpPr>
        <p:spPr>
          <a:xfrm rot="5400000">
            <a:off x="2893532" y="3314939"/>
            <a:ext cx="344991" cy="29740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10" name="Isosceles Triangle 9">
            <a:extLst>
              <a:ext uri="{FF2B5EF4-FFF2-40B4-BE49-F238E27FC236}">
                <a16:creationId xmlns:a16="http://schemas.microsoft.com/office/drawing/2014/main" id="{DEB6A5BE-BF79-4350-A669-12682BC51D7E}"/>
              </a:ext>
            </a:extLst>
          </p:cNvPr>
          <p:cNvSpPr/>
          <p:nvPr/>
        </p:nvSpPr>
        <p:spPr>
          <a:xfrm rot="5400000">
            <a:off x="5934504" y="3314939"/>
            <a:ext cx="344991" cy="29740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2" name="Title 1">
            <a:extLst>
              <a:ext uri="{FF2B5EF4-FFF2-40B4-BE49-F238E27FC236}">
                <a16:creationId xmlns:a16="http://schemas.microsoft.com/office/drawing/2014/main" id="{4CB2DEFD-9619-4039-A63E-6A19C1BE36E7}"/>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705601498"/>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76">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emplate Option 1 (3 Statements)">
    <p:spTree>
      <p:nvGrpSpPr>
        <p:cNvPr id="1" name=""/>
        <p:cNvGrpSpPr/>
        <p:nvPr/>
      </p:nvGrpSpPr>
      <p:grpSpPr>
        <a:xfrm>
          <a:off x="0" y="0"/>
          <a:ext cx="0" cy="0"/>
          <a:chOff x="0" y="0"/>
          <a:chExt cx="0" cy="0"/>
        </a:xfrm>
      </p:grpSpPr>
      <p:sp>
        <p:nvSpPr>
          <p:cNvPr id="30" name="Text Placeholder 7">
            <a:extLst>
              <a:ext uri="{FF2B5EF4-FFF2-40B4-BE49-F238E27FC236}">
                <a16:creationId xmlns:a16="http://schemas.microsoft.com/office/drawing/2014/main" id="{E33E97B3-FD8B-4D9A-BC34-F713C6FD193D}"/>
              </a:ext>
            </a:extLst>
          </p:cNvPr>
          <p:cNvSpPr>
            <a:spLocks noGrp="1"/>
          </p:cNvSpPr>
          <p:nvPr>
            <p:ph type="body" sz="quarter" idx="12" hasCustomPrompt="1"/>
          </p:nvPr>
        </p:nvSpPr>
        <p:spPr>
          <a:xfrm>
            <a:off x="285750" y="2439423"/>
            <a:ext cx="2724145" cy="2048436"/>
          </a:xfrm>
          <a:prstGeom prst="rect">
            <a:avLst/>
          </a:prstGeom>
          <a:solidFill>
            <a:schemeClr val="accent1"/>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31" name="Text Placeholder 7">
            <a:extLst>
              <a:ext uri="{FF2B5EF4-FFF2-40B4-BE49-F238E27FC236}">
                <a16:creationId xmlns:a16="http://schemas.microsoft.com/office/drawing/2014/main" id="{4BEE9055-8DFC-4309-9761-64969052BFB8}"/>
              </a:ext>
            </a:extLst>
          </p:cNvPr>
          <p:cNvSpPr>
            <a:spLocks noGrp="1"/>
          </p:cNvSpPr>
          <p:nvPr>
            <p:ph type="body" sz="quarter" idx="14" hasCustomPrompt="1"/>
          </p:nvPr>
        </p:nvSpPr>
        <p:spPr>
          <a:xfrm>
            <a:off x="3210672" y="2439423"/>
            <a:ext cx="2722655" cy="2048436"/>
          </a:xfrm>
          <a:prstGeom prst="rect">
            <a:avLst/>
          </a:prstGeom>
          <a:solidFill>
            <a:schemeClr val="accent2"/>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32" name="Text Placeholder 7">
            <a:extLst>
              <a:ext uri="{FF2B5EF4-FFF2-40B4-BE49-F238E27FC236}">
                <a16:creationId xmlns:a16="http://schemas.microsoft.com/office/drawing/2014/main" id="{B1F19514-61AA-4557-AD0A-664C6C5353BE}"/>
              </a:ext>
            </a:extLst>
          </p:cNvPr>
          <p:cNvSpPr>
            <a:spLocks noGrp="1"/>
          </p:cNvSpPr>
          <p:nvPr>
            <p:ph type="body" sz="quarter" idx="16" hasCustomPrompt="1"/>
          </p:nvPr>
        </p:nvSpPr>
        <p:spPr>
          <a:xfrm>
            <a:off x="6134104" y="2439423"/>
            <a:ext cx="2724146" cy="2048436"/>
          </a:xfrm>
          <a:prstGeom prst="rect">
            <a:avLst/>
          </a:prstGeom>
          <a:solidFill>
            <a:schemeClr val="accent3"/>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9" name="Text Placeholder 4">
            <a:extLst>
              <a:ext uri="{FF2B5EF4-FFF2-40B4-BE49-F238E27FC236}">
                <a16:creationId xmlns:a16="http://schemas.microsoft.com/office/drawing/2014/main" id="{9A043D5F-E40E-465F-8A9E-4ED2FF97908B}"/>
              </a:ext>
            </a:extLst>
          </p:cNvPr>
          <p:cNvSpPr>
            <a:spLocks noGrp="1"/>
          </p:cNvSpPr>
          <p:nvPr>
            <p:ph type="body" sz="quarter" idx="17"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 name="Title 1">
            <a:extLst>
              <a:ext uri="{FF2B5EF4-FFF2-40B4-BE49-F238E27FC236}">
                <a16:creationId xmlns:a16="http://schemas.microsoft.com/office/drawing/2014/main" id="{788AFE83-B5A2-4363-A861-003B500B654C}"/>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986040317"/>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emplate Option 1 (6 Statements)">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4ED460FE-731A-48A1-998D-DB9B6FB62547}"/>
              </a:ext>
            </a:extLst>
          </p:cNvPr>
          <p:cNvSpPr>
            <a:spLocks noGrp="1"/>
          </p:cNvSpPr>
          <p:nvPr>
            <p:ph type="body" sz="quarter" idx="12" hasCustomPrompt="1"/>
          </p:nvPr>
        </p:nvSpPr>
        <p:spPr>
          <a:xfrm>
            <a:off x="285750" y="1371600"/>
            <a:ext cx="2722626" cy="2018217"/>
          </a:xfrm>
          <a:prstGeom prst="rect">
            <a:avLst/>
          </a:prstGeom>
          <a:solidFill>
            <a:schemeClr val="accent1"/>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10" name="Text Placeholder 7">
            <a:extLst>
              <a:ext uri="{FF2B5EF4-FFF2-40B4-BE49-F238E27FC236}">
                <a16:creationId xmlns:a16="http://schemas.microsoft.com/office/drawing/2014/main" id="{FA2290D7-91E0-4DCB-8F35-169A3F081242}"/>
              </a:ext>
            </a:extLst>
          </p:cNvPr>
          <p:cNvSpPr>
            <a:spLocks noGrp="1"/>
          </p:cNvSpPr>
          <p:nvPr>
            <p:ph type="body" sz="quarter" idx="14" hasCustomPrompt="1"/>
          </p:nvPr>
        </p:nvSpPr>
        <p:spPr>
          <a:xfrm>
            <a:off x="3210687" y="1371600"/>
            <a:ext cx="2722626" cy="2018217"/>
          </a:xfrm>
          <a:prstGeom prst="rect">
            <a:avLst/>
          </a:prstGeom>
          <a:solidFill>
            <a:schemeClr val="accent2"/>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11" name="Text Placeholder 7">
            <a:extLst>
              <a:ext uri="{FF2B5EF4-FFF2-40B4-BE49-F238E27FC236}">
                <a16:creationId xmlns:a16="http://schemas.microsoft.com/office/drawing/2014/main" id="{5ECA2888-DA4E-42AF-BF37-969A3278E529}"/>
              </a:ext>
            </a:extLst>
          </p:cNvPr>
          <p:cNvSpPr>
            <a:spLocks noGrp="1"/>
          </p:cNvSpPr>
          <p:nvPr>
            <p:ph type="body" sz="quarter" idx="16" hasCustomPrompt="1"/>
          </p:nvPr>
        </p:nvSpPr>
        <p:spPr>
          <a:xfrm>
            <a:off x="6135624" y="1371600"/>
            <a:ext cx="2722626" cy="2018217"/>
          </a:xfrm>
          <a:prstGeom prst="rect">
            <a:avLst/>
          </a:prstGeom>
          <a:solidFill>
            <a:schemeClr val="accent3"/>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12" name="Text Placeholder 7">
            <a:extLst>
              <a:ext uri="{FF2B5EF4-FFF2-40B4-BE49-F238E27FC236}">
                <a16:creationId xmlns:a16="http://schemas.microsoft.com/office/drawing/2014/main" id="{2D5900D4-B105-410D-8F13-36ADE158F2A7}"/>
              </a:ext>
            </a:extLst>
          </p:cNvPr>
          <p:cNvSpPr>
            <a:spLocks noGrp="1"/>
          </p:cNvSpPr>
          <p:nvPr>
            <p:ph type="body" sz="quarter" idx="17" hasCustomPrompt="1"/>
          </p:nvPr>
        </p:nvSpPr>
        <p:spPr>
          <a:xfrm>
            <a:off x="285750" y="3655060"/>
            <a:ext cx="2722626" cy="1983740"/>
          </a:xfrm>
          <a:prstGeom prst="rect">
            <a:avLst/>
          </a:prstGeom>
          <a:solidFill>
            <a:schemeClr val="accent3">
              <a:lumMod val="50000"/>
            </a:schemeClr>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13" name="Text Placeholder 7">
            <a:extLst>
              <a:ext uri="{FF2B5EF4-FFF2-40B4-BE49-F238E27FC236}">
                <a16:creationId xmlns:a16="http://schemas.microsoft.com/office/drawing/2014/main" id="{E95C4CF9-9150-419A-851A-92A5EB581939}"/>
              </a:ext>
            </a:extLst>
          </p:cNvPr>
          <p:cNvSpPr>
            <a:spLocks noGrp="1"/>
          </p:cNvSpPr>
          <p:nvPr>
            <p:ph type="body" sz="quarter" idx="18" hasCustomPrompt="1"/>
          </p:nvPr>
        </p:nvSpPr>
        <p:spPr>
          <a:xfrm>
            <a:off x="3210687" y="3655060"/>
            <a:ext cx="2722626" cy="1983740"/>
          </a:xfrm>
          <a:prstGeom prst="rect">
            <a:avLst/>
          </a:prstGeom>
          <a:solidFill>
            <a:schemeClr val="accent5"/>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14" name="Text Placeholder 7">
            <a:extLst>
              <a:ext uri="{FF2B5EF4-FFF2-40B4-BE49-F238E27FC236}">
                <a16:creationId xmlns:a16="http://schemas.microsoft.com/office/drawing/2014/main" id="{75A18FB4-19AF-4B6D-ACD2-CCFD6295E138}"/>
              </a:ext>
            </a:extLst>
          </p:cNvPr>
          <p:cNvSpPr>
            <a:spLocks noGrp="1"/>
          </p:cNvSpPr>
          <p:nvPr>
            <p:ph type="body" sz="quarter" idx="19" hasCustomPrompt="1"/>
          </p:nvPr>
        </p:nvSpPr>
        <p:spPr>
          <a:xfrm>
            <a:off x="6135624" y="3655060"/>
            <a:ext cx="2722626" cy="1983740"/>
          </a:xfrm>
          <a:prstGeom prst="rect">
            <a:avLst/>
          </a:prstGeom>
          <a:solidFill>
            <a:schemeClr val="accent6"/>
          </a:solidFill>
          <a:ln>
            <a:noFill/>
          </a:ln>
          <a:effectLst/>
        </p:spPr>
        <p:txBody>
          <a:bodyPr lIns="182880" tIns="182880" rIns="182880" bIns="182880" anchor="ctr"/>
          <a:lstStyle>
            <a:lvl1pPr marL="0" indent="0" algn="ctr">
              <a:lnSpc>
                <a:spcPct val="100000"/>
              </a:lnSpc>
              <a:spcBef>
                <a:spcPts val="0"/>
              </a:spcBef>
              <a:spcAft>
                <a:spcPts val="0"/>
              </a:spcAft>
              <a:buNone/>
              <a:defRPr sz="2000" b="0">
                <a:solidFill>
                  <a:schemeClr val="bg1"/>
                </a:solidFill>
                <a:latin typeface="+mn-lt"/>
              </a:defRPr>
            </a:lvl1pPr>
          </a:lstStyle>
          <a:p>
            <a:pPr lvl="0"/>
            <a:r>
              <a:rPr lang="en-US" dirty="0"/>
              <a:t>Edit Master text styles</a:t>
            </a:r>
          </a:p>
        </p:txBody>
      </p:sp>
      <p:sp>
        <p:nvSpPr>
          <p:cNvPr id="15" name="Text Placeholder 4">
            <a:extLst>
              <a:ext uri="{FF2B5EF4-FFF2-40B4-BE49-F238E27FC236}">
                <a16:creationId xmlns:a16="http://schemas.microsoft.com/office/drawing/2014/main" id="{6508FA96-391F-45E7-AE4E-C6E33BC68C8B}"/>
              </a:ext>
            </a:extLst>
          </p:cNvPr>
          <p:cNvSpPr>
            <a:spLocks noGrp="1"/>
          </p:cNvSpPr>
          <p:nvPr>
            <p:ph type="body" sz="quarter" idx="20"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 name="Title 1">
            <a:extLst>
              <a:ext uri="{FF2B5EF4-FFF2-40B4-BE49-F238E27FC236}">
                <a16:creationId xmlns:a16="http://schemas.microsoft.com/office/drawing/2014/main" id="{6105DF63-2A52-4E18-9C96-EDDD526AD142}"/>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494609295"/>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emplate Option 1 (Pyrami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E7F644D-E5A9-4354-8B16-5D739A9F53C2}"/>
              </a:ext>
            </a:extLst>
          </p:cNvPr>
          <p:cNvGrpSpPr/>
          <p:nvPr/>
        </p:nvGrpSpPr>
        <p:grpSpPr>
          <a:xfrm>
            <a:off x="1155701" y="1290906"/>
            <a:ext cx="6832600" cy="4347895"/>
            <a:chOff x="1898953" y="1290905"/>
            <a:chExt cx="8394095" cy="4935434"/>
          </a:xfrm>
        </p:grpSpPr>
        <p:sp>
          <p:nvSpPr>
            <p:cNvPr id="5" name="Freeform 3">
              <a:extLst>
                <a:ext uri="{FF2B5EF4-FFF2-40B4-BE49-F238E27FC236}">
                  <a16:creationId xmlns:a16="http://schemas.microsoft.com/office/drawing/2014/main" id="{B1B7B309-1A43-416E-9C4B-F6BD63401BA9}"/>
                </a:ext>
              </a:extLst>
            </p:cNvPr>
            <p:cNvSpPr/>
            <p:nvPr/>
          </p:nvSpPr>
          <p:spPr>
            <a:xfrm>
              <a:off x="4696985" y="1290905"/>
              <a:ext cx="2798031" cy="1672479"/>
            </a:xfrm>
            <a:custGeom>
              <a:avLst/>
              <a:gdLst>
                <a:gd name="connsiteX0" fmla="*/ 0 w 2098523"/>
                <a:gd name="connsiteY0" fmla="*/ 1786466 h 1786466"/>
                <a:gd name="connsiteX1" fmla="*/ 1049262 w 2098523"/>
                <a:gd name="connsiteY1" fmla="*/ 0 h 1786466"/>
                <a:gd name="connsiteX2" fmla="*/ 1049262 w 2098523"/>
                <a:gd name="connsiteY2" fmla="*/ 0 h 1786466"/>
                <a:gd name="connsiteX3" fmla="*/ 2098523 w 2098523"/>
                <a:gd name="connsiteY3" fmla="*/ 1786466 h 1786466"/>
                <a:gd name="connsiteX4" fmla="*/ 0 w 2098523"/>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523" h="1786466">
                  <a:moveTo>
                    <a:pt x="0" y="1786466"/>
                  </a:moveTo>
                  <a:lnTo>
                    <a:pt x="1049262" y="0"/>
                  </a:lnTo>
                  <a:lnTo>
                    <a:pt x="1049262" y="0"/>
                  </a:lnTo>
                  <a:lnTo>
                    <a:pt x="2098523" y="1786466"/>
                  </a:lnTo>
                  <a:lnTo>
                    <a:pt x="0" y="1786466"/>
                  </a:lnTo>
                  <a:close/>
                </a:path>
              </a:pathLst>
            </a:custGeom>
            <a:solidFill>
              <a:schemeClr val="accent3"/>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2100263">
                <a:lnSpc>
                  <a:spcPct val="100000"/>
                </a:lnSpc>
                <a:spcBef>
                  <a:spcPct val="0"/>
                </a:spcBef>
                <a:spcAft>
                  <a:spcPts val="0"/>
                </a:spcAft>
                <a:buNone/>
              </a:pPr>
              <a:endParaRPr lang="en-US" sz="4950" kern="1200" dirty="0"/>
            </a:p>
          </p:txBody>
        </p:sp>
        <p:sp>
          <p:nvSpPr>
            <p:cNvPr id="6" name="Freeform 4">
              <a:extLst>
                <a:ext uri="{FF2B5EF4-FFF2-40B4-BE49-F238E27FC236}">
                  <a16:creationId xmlns:a16="http://schemas.microsoft.com/office/drawing/2014/main" id="{989BEFF1-569C-4042-A29D-AA017AAFFB78}"/>
                </a:ext>
              </a:extLst>
            </p:cNvPr>
            <p:cNvSpPr/>
            <p:nvPr/>
          </p:nvSpPr>
          <p:spPr>
            <a:xfrm>
              <a:off x="3297969" y="2969083"/>
              <a:ext cx="5596063" cy="1672479"/>
            </a:xfrm>
            <a:custGeom>
              <a:avLst/>
              <a:gdLst>
                <a:gd name="connsiteX0" fmla="*/ 0 w 4197047"/>
                <a:gd name="connsiteY0" fmla="*/ 1786466 h 1786466"/>
                <a:gd name="connsiteX1" fmla="*/ 1049263 w 4197047"/>
                <a:gd name="connsiteY1" fmla="*/ 0 h 1786466"/>
                <a:gd name="connsiteX2" fmla="*/ 3147784 w 4197047"/>
                <a:gd name="connsiteY2" fmla="*/ 0 h 1786466"/>
                <a:gd name="connsiteX3" fmla="*/ 4197047 w 4197047"/>
                <a:gd name="connsiteY3" fmla="*/ 1786466 h 1786466"/>
                <a:gd name="connsiteX4" fmla="*/ 0 w 4197047"/>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047" h="1786466">
                  <a:moveTo>
                    <a:pt x="0" y="1786466"/>
                  </a:moveTo>
                  <a:lnTo>
                    <a:pt x="1049263" y="0"/>
                  </a:lnTo>
                  <a:lnTo>
                    <a:pt x="3147784" y="0"/>
                  </a:lnTo>
                  <a:lnTo>
                    <a:pt x="4197047" y="1786466"/>
                  </a:lnTo>
                  <a:lnTo>
                    <a:pt x="0" y="1786466"/>
                  </a:ln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7034" tIns="82550" rIns="817033" bIns="82550" numCol="1" spcCol="1270" anchor="ctr" anchorCtr="0">
              <a:noAutofit/>
            </a:bodyPr>
            <a:lstStyle/>
            <a:p>
              <a:pPr marL="0" lvl="0" indent="0" algn="ctr" defTabSz="2166938">
                <a:lnSpc>
                  <a:spcPct val="100000"/>
                </a:lnSpc>
                <a:spcBef>
                  <a:spcPct val="0"/>
                </a:spcBef>
                <a:spcAft>
                  <a:spcPts val="0"/>
                </a:spcAft>
                <a:buNone/>
              </a:pPr>
              <a:endParaRPr lang="en-US" sz="4950" kern="1200" dirty="0"/>
            </a:p>
          </p:txBody>
        </p:sp>
        <p:sp>
          <p:nvSpPr>
            <p:cNvPr id="9" name="Freeform 5">
              <a:extLst>
                <a:ext uri="{FF2B5EF4-FFF2-40B4-BE49-F238E27FC236}">
                  <a16:creationId xmlns:a16="http://schemas.microsoft.com/office/drawing/2014/main" id="{27BFFF6A-5F5B-4A6D-ACFA-DB13E0685643}"/>
                </a:ext>
              </a:extLst>
            </p:cNvPr>
            <p:cNvSpPr/>
            <p:nvPr/>
          </p:nvSpPr>
          <p:spPr>
            <a:xfrm>
              <a:off x="1898953" y="4647262"/>
              <a:ext cx="8394095" cy="1579077"/>
            </a:xfrm>
            <a:custGeom>
              <a:avLst/>
              <a:gdLst>
                <a:gd name="connsiteX0" fmla="*/ 0 w 6295571"/>
                <a:gd name="connsiteY0" fmla="*/ 1786466 h 1786466"/>
                <a:gd name="connsiteX1" fmla="*/ 1049263 w 6295571"/>
                <a:gd name="connsiteY1" fmla="*/ 0 h 1786466"/>
                <a:gd name="connsiteX2" fmla="*/ 5246308 w 6295571"/>
                <a:gd name="connsiteY2" fmla="*/ 0 h 1786466"/>
                <a:gd name="connsiteX3" fmla="*/ 6295571 w 6295571"/>
                <a:gd name="connsiteY3" fmla="*/ 1786466 h 1786466"/>
                <a:gd name="connsiteX4" fmla="*/ 0 w 6295571"/>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5571" h="1786466">
                  <a:moveTo>
                    <a:pt x="0" y="1786466"/>
                  </a:moveTo>
                  <a:lnTo>
                    <a:pt x="1049263" y="0"/>
                  </a:lnTo>
                  <a:lnTo>
                    <a:pt x="5246308" y="0"/>
                  </a:lnTo>
                  <a:lnTo>
                    <a:pt x="6295571" y="1786466"/>
                  </a:lnTo>
                  <a:lnTo>
                    <a:pt x="0" y="1786466"/>
                  </a:lnTo>
                  <a:close/>
                </a:path>
              </a:pathLst>
            </a:custGeom>
            <a:solidFill>
              <a:schemeClr val="accent1"/>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4274" tIns="82550" rIns="1184276" bIns="82550" numCol="1" spcCol="1270" anchor="ctr" anchorCtr="0">
              <a:noAutofit/>
            </a:bodyPr>
            <a:lstStyle/>
            <a:p>
              <a:pPr marL="0" lvl="0" indent="0" algn="ctr" defTabSz="2166938">
                <a:lnSpc>
                  <a:spcPct val="100000"/>
                </a:lnSpc>
                <a:spcBef>
                  <a:spcPct val="0"/>
                </a:spcBef>
                <a:spcAft>
                  <a:spcPts val="0"/>
                </a:spcAft>
                <a:buNone/>
              </a:pPr>
              <a:endParaRPr lang="en-US" sz="4950" kern="1200" dirty="0"/>
            </a:p>
          </p:txBody>
        </p:sp>
      </p:grpSp>
      <p:sp>
        <p:nvSpPr>
          <p:cNvPr id="10" name="Text Placeholder 13">
            <a:extLst>
              <a:ext uri="{FF2B5EF4-FFF2-40B4-BE49-F238E27FC236}">
                <a16:creationId xmlns:a16="http://schemas.microsoft.com/office/drawing/2014/main" id="{45D713C1-EE51-4592-8B17-173307E1BC11}"/>
              </a:ext>
            </a:extLst>
          </p:cNvPr>
          <p:cNvSpPr>
            <a:spLocks noGrp="1"/>
          </p:cNvSpPr>
          <p:nvPr>
            <p:ph type="body" sz="quarter" idx="35" hasCustomPrompt="1"/>
          </p:nvPr>
        </p:nvSpPr>
        <p:spPr>
          <a:xfrm>
            <a:off x="1966948" y="4242684"/>
            <a:ext cx="5210104" cy="1396117"/>
          </a:xfrm>
          <a:prstGeom prst="rect">
            <a:avLst/>
          </a:prstGeom>
        </p:spPr>
        <p:txBody>
          <a:bodyPr lIns="91440" tIns="182880" rIns="91440" bIns="182880" anchor="ctr"/>
          <a:lstStyle>
            <a:lvl1pPr marL="0" indent="0" algn="ctr">
              <a:lnSpc>
                <a:spcPct val="100000"/>
              </a:lnSpc>
              <a:spcBef>
                <a:spcPts val="0"/>
              </a:spcBef>
              <a:buNone/>
              <a:defRPr sz="1800" b="1">
                <a:solidFill>
                  <a:schemeClr val="bg1"/>
                </a:solidFill>
              </a:defRPr>
            </a:lvl1pPr>
            <a:lvl2pPr algn="ctr">
              <a:defRPr/>
            </a:lvl2pPr>
            <a:lvl3pPr algn="ctr">
              <a:defRPr/>
            </a:lvl3pPr>
            <a:lvl4pPr algn="ctr">
              <a:defRPr/>
            </a:lvl4pPr>
            <a:lvl5pPr algn="ctr">
              <a:defRPr/>
            </a:lvl5pPr>
          </a:lstStyle>
          <a:p>
            <a:pPr lvl="0"/>
            <a:r>
              <a:rPr lang="en-US" dirty="0"/>
              <a:t>Edit Master text styles</a:t>
            </a:r>
          </a:p>
        </p:txBody>
      </p:sp>
      <p:sp>
        <p:nvSpPr>
          <p:cNvPr id="11" name="Text Placeholder 13">
            <a:extLst>
              <a:ext uri="{FF2B5EF4-FFF2-40B4-BE49-F238E27FC236}">
                <a16:creationId xmlns:a16="http://schemas.microsoft.com/office/drawing/2014/main" id="{F7F65F6F-EC93-4060-953B-F24F037E89F2}"/>
              </a:ext>
            </a:extLst>
          </p:cNvPr>
          <p:cNvSpPr>
            <a:spLocks noGrp="1"/>
          </p:cNvSpPr>
          <p:nvPr>
            <p:ph type="body" sz="quarter" idx="36" hasCustomPrompt="1"/>
          </p:nvPr>
        </p:nvSpPr>
        <p:spPr>
          <a:xfrm>
            <a:off x="3083399" y="2764284"/>
            <a:ext cx="2977202" cy="1483420"/>
          </a:xfrm>
          <a:prstGeom prst="rect">
            <a:avLst/>
          </a:prstGeom>
        </p:spPr>
        <p:txBody>
          <a:bodyPr lIns="91440" tIns="182880" rIns="91440" bIns="182880" anchor="ctr"/>
          <a:lstStyle>
            <a:lvl1pPr marL="0" indent="0" algn="ctr">
              <a:lnSpc>
                <a:spcPct val="100000"/>
              </a:lnSpc>
              <a:spcBef>
                <a:spcPts val="0"/>
              </a:spcBef>
              <a:buNone/>
              <a:defRPr sz="1800" b="1">
                <a:solidFill>
                  <a:schemeClr val="bg1"/>
                </a:solidFill>
              </a:defRPr>
            </a:lvl1pPr>
            <a:lvl2pPr algn="ctr">
              <a:defRPr/>
            </a:lvl2pPr>
            <a:lvl3pPr algn="ctr">
              <a:defRPr/>
            </a:lvl3pPr>
            <a:lvl4pPr algn="ctr">
              <a:defRPr/>
            </a:lvl4pPr>
            <a:lvl5pPr algn="ctr">
              <a:defRPr/>
            </a:lvl5pPr>
          </a:lstStyle>
          <a:p>
            <a:pPr lvl="0"/>
            <a:r>
              <a:rPr lang="en-US" dirty="0"/>
              <a:t>Edit Master text styles</a:t>
            </a:r>
          </a:p>
        </p:txBody>
      </p:sp>
      <p:sp>
        <p:nvSpPr>
          <p:cNvPr id="12" name="Text Placeholder 13">
            <a:extLst>
              <a:ext uri="{FF2B5EF4-FFF2-40B4-BE49-F238E27FC236}">
                <a16:creationId xmlns:a16="http://schemas.microsoft.com/office/drawing/2014/main" id="{AD44D204-488F-4E3D-8925-2742380ABE0E}"/>
              </a:ext>
            </a:extLst>
          </p:cNvPr>
          <p:cNvSpPr>
            <a:spLocks noGrp="1"/>
          </p:cNvSpPr>
          <p:nvPr>
            <p:ph type="body" sz="quarter" idx="37" hasCustomPrompt="1"/>
          </p:nvPr>
        </p:nvSpPr>
        <p:spPr>
          <a:xfrm>
            <a:off x="3976560" y="1779856"/>
            <a:ext cx="1190880" cy="984429"/>
          </a:xfrm>
          <a:prstGeom prst="rect">
            <a:avLst/>
          </a:prstGeom>
        </p:spPr>
        <p:txBody>
          <a:bodyPr lIns="91440" tIns="182880" rIns="91440" bIns="182880" anchor="ctr"/>
          <a:lstStyle>
            <a:lvl1pPr marL="0" indent="0" algn="ctr">
              <a:lnSpc>
                <a:spcPct val="100000"/>
              </a:lnSpc>
              <a:spcBef>
                <a:spcPts val="0"/>
              </a:spcBef>
              <a:buNone/>
              <a:defRPr sz="1800" b="1">
                <a:solidFill>
                  <a:schemeClr val="bg1"/>
                </a:solidFill>
              </a:defRPr>
            </a:lvl1pPr>
            <a:lvl2pPr algn="ctr">
              <a:defRPr/>
            </a:lvl2pPr>
            <a:lvl3pPr algn="ctr">
              <a:defRPr/>
            </a:lvl3pPr>
            <a:lvl4pPr algn="ctr">
              <a:defRPr/>
            </a:lvl4pPr>
            <a:lvl5pPr algn="ctr">
              <a:defRPr/>
            </a:lvl5pPr>
          </a:lstStyle>
          <a:p>
            <a:pPr lvl="0"/>
            <a:r>
              <a:rPr lang="en-US" dirty="0"/>
              <a:t>Edit Master text styles</a:t>
            </a:r>
          </a:p>
        </p:txBody>
      </p:sp>
      <p:sp>
        <p:nvSpPr>
          <p:cNvPr id="13" name="Text Placeholder 4">
            <a:extLst>
              <a:ext uri="{FF2B5EF4-FFF2-40B4-BE49-F238E27FC236}">
                <a16:creationId xmlns:a16="http://schemas.microsoft.com/office/drawing/2014/main" id="{C2ED76F2-0372-429B-82FD-CCFEC9BB9A42}"/>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2" name="Title 1">
            <a:extLst>
              <a:ext uri="{FF2B5EF4-FFF2-40B4-BE49-F238E27FC236}">
                <a16:creationId xmlns:a16="http://schemas.microsoft.com/office/drawing/2014/main" id="{D43C5C9A-43E4-417C-84C8-DC9038BB95FA}"/>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312813214"/>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emplate Option 1 (Venn Diagram)">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B6E7B47B-4CF9-4BB7-B950-83393EE0959B}"/>
              </a:ext>
            </a:extLst>
          </p:cNvPr>
          <p:cNvSpPr>
            <a:spLocks noGrp="1"/>
          </p:cNvSpPr>
          <p:nvPr>
            <p:ph type="body" sz="quarter" idx="16"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sp>
        <p:nvSpPr>
          <p:cNvPr id="19" name="Oval 18">
            <a:extLst>
              <a:ext uri="{FF2B5EF4-FFF2-40B4-BE49-F238E27FC236}">
                <a16:creationId xmlns:a16="http://schemas.microsoft.com/office/drawing/2014/main" id="{4AA78D9C-FDF6-451B-8EC9-6E0A73C00687}"/>
              </a:ext>
            </a:extLst>
          </p:cNvPr>
          <p:cNvSpPr/>
          <p:nvPr/>
        </p:nvSpPr>
        <p:spPr>
          <a:xfrm>
            <a:off x="1967887" y="2205878"/>
            <a:ext cx="2603173" cy="2603174"/>
          </a:xfrm>
          <a:prstGeom prst="ellipse">
            <a:avLst/>
          </a:prstGeom>
          <a:solidFill>
            <a:schemeClr val="accent3">
              <a:lumMod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0" name="Oval 19">
            <a:extLst>
              <a:ext uri="{FF2B5EF4-FFF2-40B4-BE49-F238E27FC236}">
                <a16:creationId xmlns:a16="http://schemas.microsoft.com/office/drawing/2014/main" id="{609D5B12-1E96-4FA5-AAF8-FB2EBCF9A427}"/>
              </a:ext>
            </a:extLst>
          </p:cNvPr>
          <p:cNvSpPr/>
          <p:nvPr/>
        </p:nvSpPr>
        <p:spPr>
          <a:xfrm>
            <a:off x="4572942" y="2205878"/>
            <a:ext cx="2603173" cy="2603174"/>
          </a:xfrm>
          <a:prstGeom prst="ellipse">
            <a:avLst/>
          </a:prstGeom>
          <a:solidFill>
            <a:schemeClr val="accent2">
              <a:alpha val="9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20">
            <a:extLst>
              <a:ext uri="{FF2B5EF4-FFF2-40B4-BE49-F238E27FC236}">
                <a16:creationId xmlns:a16="http://schemas.microsoft.com/office/drawing/2014/main" id="{8C894F03-E1D6-4674-AA51-BFA889047CF7}"/>
              </a:ext>
            </a:extLst>
          </p:cNvPr>
          <p:cNvSpPr/>
          <p:nvPr/>
        </p:nvSpPr>
        <p:spPr>
          <a:xfrm>
            <a:off x="3270415" y="3183030"/>
            <a:ext cx="2603173" cy="2603174"/>
          </a:xfrm>
          <a:prstGeom prst="ellipse">
            <a:avLst/>
          </a:prstGeom>
          <a:solidFill>
            <a:schemeClr val="accent3">
              <a:alpha val="9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2" name="Oval 21">
            <a:extLst>
              <a:ext uri="{FF2B5EF4-FFF2-40B4-BE49-F238E27FC236}">
                <a16:creationId xmlns:a16="http://schemas.microsoft.com/office/drawing/2014/main" id="{F5001279-77B1-4EDC-B2B6-28C31B212A81}"/>
              </a:ext>
            </a:extLst>
          </p:cNvPr>
          <p:cNvSpPr/>
          <p:nvPr/>
        </p:nvSpPr>
        <p:spPr>
          <a:xfrm>
            <a:off x="3270415" y="1228725"/>
            <a:ext cx="2603173" cy="2603174"/>
          </a:xfrm>
          <a:prstGeom prst="ellipse">
            <a:avLst/>
          </a:prstGeom>
          <a:solidFill>
            <a:schemeClr val="accent1">
              <a:alpha val="9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23" name="Group 22">
            <a:extLst>
              <a:ext uri="{FF2B5EF4-FFF2-40B4-BE49-F238E27FC236}">
                <a16:creationId xmlns:a16="http://schemas.microsoft.com/office/drawing/2014/main" id="{FAFADD03-F9BD-45B8-86F0-E2C7212C945F}"/>
              </a:ext>
            </a:extLst>
          </p:cNvPr>
          <p:cNvGrpSpPr/>
          <p:nvPr/>
        </p:nvGrpSpPr>
        <p:grpSpPr>
          <a:xfrm>
            <a:off x="3645305" y="2580770"/>
            <a:ext cx="1853392" cy="1853391"/>
            <a:chOff x="2044532" y="1201432"/>
            <a:chExt cx="2494496" cy="2494496"/>
          </a:xfrm>
        </p:grpSpPr>
        <p:sp>
          <p:nvSpPr>
            <p:cNvPr id="24" name="Oval 23">
              <a:extLst>
                <a:ext uri="{FF2B5EF4-FFF2-40B4-BE49-F238E27FC236}">
                  <a16:creationId xmlns:a16="http://schemas.microsoft.com/office/drawing/2014/main" id="{B814535E-F89A-4C1E-8CCF-88E2F9A432CF}"/>
                </a:ext>
              </a:extLst>
            </p:cNvPr>
            <p:cNvSpPr/>
            <p:nvPr/>
          </p:nvSpPr>
          <p:spPr>
            <a:xfrm>
              <a:off x="2044532" y="1201432"/>
              <a:ext cx="2494496" cy="2494496"/>
            </a:xfrm>
            <a:prstGeom prst="ellipse">
              <a:avLst/>
            </a:prstGeom>
            <a:solidFill>
              <a:schemeClr val="tx2"/>
            </a:solidFill>
            <a:ln>
              <a:prstDash val="sysDash"/>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4">
              <a:extLst>
                <a:ext uri="{FF2B5EF4-FFF2-40B4-BE49-F238E27FC236}">
                  <a16:creationId xmlns:a16="http://schemas.microsoft.com/office/drawing/2014/main" id="{F6B6C40E-6DC2-40CE-A4D2-C36944E127CD}"/>
                </a:ext>
              </a:extLst>
            </p:cNvPr>
            <p:cNvSpPr/>
            <p:nvPr/>
          </p:nvSpPr>
          <p:spPr>
            <a:xfrm>
              <a:off x="2219705" y="1439132"/>
              <a:ext cx="959421" cy="1918843"/>
            </a:xfrm>
            <a:prstGeom prst="rect">
              <a:avLst/>
            </a:prstGeom>
            <a:ln>
              <a:prstDash val="sysDash"/>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a:t>       </a:t>
              </a:r>
            </a:p>
          </p:txBody>
        </p:sp>
      </p:grpSp>
      <p:sp>
        <p:nvSpPr>
          <p:cNvPr id="26" name="Text Placeholder 25">
            <a:extLst>
              <a:ext uri="{FF2B5EF4-FFF2-40B4-BE49-F238E27FC236}">
                <a16:creationId xmlns:a16="http://schemas.microsoft.com/office/drawing/2014/main" id="{89A9C584-220E-4C4D-B3D7-6F221D93A693}"/>
              </a:ext>
            </a:extLst>
          </p:cNvPr>
          <p:cNvSpPr>
            <a:spLocks noGrp="1"/>
          </p:cNvSpPr>
          <p:nvPr>
            <p:ph type="body" sz="quarter" idx="11" hasCustomPrompt="1"/>
          </p:nvPr>
        </p:nvSpPr>
        <p:spPr>
          <a:xfrm>
            <a:off x="2103120" y="3221638"/>
            <a:ext cx="1280160" cy="571654"/>
          </a:xfrm>
          <a:prstGeom prst="rect">
            <a:avLst/>
          </a:prstGeom>
        </p:spPr>
        <p:txBody>
          <a:bodyPr lIns="0" tIns="0" rIns="0" bIns="0" anchor="ctr"/>
          <a:lstStyle>
            <a:lvl1pPr marL="0" indent="0" algn="ctr">
              <a:lnSpc>
                <a:spcPct val="100000"/>
              </a:lnSpc>
              <a:spcBef>
                <a:spcPts val="0"/>
              </a:spcBef>
              <a:buNone/>
              <a:defRPr sz="1600" b="1">
                <a:solidFill>
                  <a:schemeClr val="bg1"/>
                </a:solidFill>
              </a:defRPr>
            </a:lvl1pPr>
          </a:lstStyle>
          <a:p>
            <a:pPr lvl="0"/>
            <a:r>
              <a:rPr lang="en-US" dirty="0"/>
              <a:t>Click to add text</a:t>
            </a:r>
          </a:p>
        </p:txBody>
      </p:sp>
      <p:sp>
        <p:nvSpPr>
          <p:cNvPr id="27" name="Text Placeholder 25">
            <a:extLst>
              <a:ext uri="{FF2B5EF4-FFF2-40B4-BE49-F238E27FC236}">
                <a16:creationId xmlns:a16="http://schemas.microsoft.com/office/drawing/2014/main" id="{4A3193FA-05DC-479D-9097-C7712955A8E1}"/>
              </a:ext>
            </a:extLst>
          </p:cNvPr>
          <p:cNvSpPr>
            <a:spLocks noGrp="1"/>
          </p:cNvSpPr>
          <p:nvPr>
            <p:ph type="body" sz="quarter" idx="12" hasCustomPrompt="1"/>
          </p:nvPr>
        </p:nvSpPr>
        <p:spPr>
          <a:xfrm>
            <a:off x="3566161" y="1786509"/>
            <a:ext cx="2011680" cy="571654"/>
          </a:xfrm>
          <a:prstGeom prst="rect">
            <a:avLst/>
          </a:prstGeom>
        </p:spPr>
        <p:txBody>
          <a:bodyPr lIns="0" tIns="0" rIns="0" bIns="0" anchor="ctr"/>
          <a:lstStyle>
            <a:lvl1pPr marL="0" indent="0" algn="ctr">
              <a:lnSpc>
                <a:spcPct val="100000"/>
              </a:lnSpc>
              <a:spcBef>
                <a:spcPts val="0"/>
              </a:spcBef>
              <a:buNone/>
              <a:defRPr sz="1600" b="1">
                <a:solidFill>
                  <a:schemeClr val="bg1"/>
                </a:solidFill>
              </a:defRPr>
            </a:lvl1pPr>
          </a:lstStyle>
          <a:p>
            <a:pPr lvl="0"/>
            <a:r>
              <a:rPr lang="en-US" dirty="0"/>
              <a:t>Click to add text</a:t>
            </a:r>
          </a:p>
        </p:txBody>
      </p:sp>
      <p:sp>
        <p:nvSpPr>
          <p:cNvPr id="28" name="Text Placeholder 25">
            <a:extLst>
              <a:ext uri="{FF2B5EF4-FFF2-40B4-BE49-F238E27FC236}">
                <a16:creationId xmlns:a16="http://schemas.microsoft.com/office/drawing/2014/main" id="{39F13FC1-E5A9-4411-8693-BEE31F39647E}"/>
              </a:ext>
            </a:extLst>
          </p:cNvPr>
          <p:cNvSpPr>
            <a:spLocks noGrp="1"/>
          </p:cNvSpPr>
          <p:nvPr>
            <p:ph type="body" sz="quarter" idx="13" hasCustomPrompt="1"/>
          </p:nvPr>
        </p:nvSpPr>
        <p:spPr>
          <a:xfrm>
            <a:off x="3566161" y="4657725"/>
            <a:ext cx="2011680" cy="571654"/>
          </a:xfrm>
          <a:prstGeom prst="rect">
            <a:avLst/>
          </a:prstGeom>
        </p:spPr>
        <p:txBody>
          <a:bodyPr lIns="0" tIns="0" rIns="0" bIns="0" anchor="ctr"/>
          <a:lstStyle>
            <a:lvl1pPr marL="0" indent="0" algn="ctr">
              <a:lnSpc>
                <a:spcPct val="100000"/>
              </a:lnSpc>
              <a:spcBef>
                <a:spcPts val="0"/>
              </a:spcBef>
              <a:buNone/>
              <a:defRPr sz="1600" b="1">
                <a:solidFill>
                  <a:schemeClr val="bg1"/>
                </a:solidFill>
              </a:defRPr>
            </a:lvl1pPr>
          </a:lstStyle>
          <a:p>
            <a:pPr lvl="0"/>
            <a:r>
              <a:rPr lang="en-US" dirty="0"/>
              <a:t>Click to add text</a:t>
            </a:r>
          </a:p>
        </p:txBody>
      </p:sp>
      <p:sp>
        <p:nvSpPr>
          <p:cNvPr id="29" name="Text Placeholder 25">
            <a:extLst>
              <a:ext uri="{FF2B5EF4-FFF2-40B4-BE49-F238E27FC236}">
                <a16:creationId xmlns:a16="http://schemas.microsoft.com/office/drawing/2014/main" id="{DB4D2429-6156-4240-824B-B9403D4125BE}"/>
              </a:ext>
            </a:extLst>
          </p:cNvPr>
          <p:cNvSpPr>
            <a:spLocks noGrp="1"/>
          </p:cNvSpPr>
          <p:nvPr>
            <p:ph type="body" sz="quarter" idx="14" hasCustomPrompt="1"/>
          </p:nvPr>
        </p:nvSpPr>
        <p:spPr>
          <a:xfrm>
            <a:off x="5760720" y="3221638"/>
            <a:ext cx="1280160" cy="571654"/>
          </a:xfrm>
          <a:prstGeom prst="rect">
            <a:avLst/>
          </a:prstGeom>
        </p:spPr>
        <p:txBody>
          <a:bodyPr lIns="0" tIns="0" rIns="0" bIns="0" anchor="ctr"/>
          <a:lstStyle>
            <a:lvl1pPr marL="0" indent="0" algn="ctr">
              <a:lnSpc>
                <a:spcPct val="100000"/>
              </a:lnSpc>
              <a:spcBef>
                <a:spcPts val="0"/>
              </a:spcBef>
              <a:buNone/>
              <a:defRPr sz="1600" b="1">
                <a:solidFill>
                  <a:schemeClr val="bg1"/>
                </a:solidFill>
              </a:defRPr>
            </a:lvl1pPr>
          </a:lstStyle>
          <a:p>
            <a:pPr lvl="0"/>
            <a:r>
              <a:rPr lang="en-US" dirty="0"/>
              <a:t>Click to add text</a:t>
            </a:r>
          </a:p>
        </p:txBody>
      </p:sp>
      <p:sp>
        <p:nvSpPr>
          <p:cNvPr id="30" name="Text Placeholder 31">
            <a:extLst>
              <a:ext uri="{FF2B5EF4-FFF2-40B4-BE49-F238E27FC236}">
                <a16:creationId xmlns:a16="http://schemas.microsoft.com/office/drawing/2014/main" id="{1732D6A0-C8E7-4D04-8337-084BBA5DD7A5}"/>
              </a:ext>
            </a:extLst>
          </p:cNvPr>
          <p:cNvSpPr>
            <a:spLocks noGrp="1"/>
          </p:cNvSpPr>
          <p:nvPr>
            <p:ph type="body" sz="quarter" idx="15" hasCustomPrompt="1"/>
          </p:nvPr>
        </p:nvSpPr>
        <p:spPr>
          <a:xfrm>
            <a:off x="3749041" y="3211213"/>
            <a:ext cx="1645920" cy="592505"/>
          </a:xfrm>
          <a:prstGeom prst="rect">
            <a:avLst/>
          </a:prstGeom>
        </p:spPr>
        <p:txBody>
          <a:bodyPr lIns="0" tIns="0" rIns="0" bIns="0" anchor="ctr"/>
          <a:lstStyle>
            <a:lvl1pPr marL="0" indent="0" algn="ctr">
              <a:lnSpc>
                <a:spcPct val="100000"/>
              </a:lnSpc>
              <a:spcBef>
                <a:spcPts val="0"/>
              </a:spcBef>
              <a:buNone/>
              <a:defRPr sz="1800" b="1">
                <a:solidFill>
                  <a:schemeClr val="bg1"/>
                </a:solidFill>
              </a:defRPr>
            </a:lvl1pPr>
            <a:lvl2pPr>
              <a:defRPr sz="1800"/>
            </a:lvl2pPr>
            <a:lvl3pPr>
              <a:defRPr sz="1800"/>
            </a:lvl3pPr>
            <a:lvl4pPr>
              <a:defRPr sz="1800"/>
            </a:lvl4pPr>
            <a:lvl5pPr>
              <a:defRPr sz="1800"/>
            </a:lvl5pPr>
          </a:lstStyle>
          <a:p>
            <a:pPr lvl="0"/>
            <a:r>
              <a:rPr lang="en-US" dirty="0"/>
              <a:t>EDIT TEXT</a:t>
            </a:r>
          </a:p>
        </p:txBody>
      </p:sp>
      <p:sp>
        <p:nvSpPr>
          <p:cNvPr id="2" name="Title 1">
            <a:extLst>
              <a:ext uri="{FF2B5EF4-FFF2-40B4-BE49-F238E27FC236}">
                <a16:creationId xmlns:a16="http://schemas.microsoft.com/office/drawing/2014/main" id="{3A375C40-F802-4EC1-9793-9EF1CFB72877}"/>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202900608"/>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emplate Option 1 (Map)">
    <p:spTree>
      <p:nvGrpSpPr>
        <p:cNvPr id="1" name=""/>
        <p:cNvGrpSpPr/>
        <p:nvPr/>
      </p:nvGrpSpPr>
      <p:grpSpPr>
        <a:xfrm>
          <a:off x="0" y="0"/>
          <a:ext cx="0" cy="0"/>
          <a:chOff x="0" y="0"/>
          <a:chExt cx="0" cy="0"/>
        </a:xfrm>
      </p:grpSpPr>
      <p:sp>
        <p:nvSpPr>
          <p:cNvPr id="206" name="Text Placeholder 4">
            <a:extLst>
              <a:ext uri="{FF2B5EF4-FFF2-40B4-BE49-F238E27FC236}">
                <a16:creationId xmlns:a16="http://schemas.microsoft.com/office/drawing/2014/main" id="{EC83077B-70F7-41F2-86B3-DB9DD52B20FC}"/>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grpSp>
        <p:nvGrpSpPr>
          <p:cNvPr id="385" name="Group 384">
            <a:extLst>
              <a:ext uri="{FF2B5EF4-FFF2-40B4-BE49-F238E27FC236}">
                <a16:creationId xmlns:a16="http://schemas.microsoft.com/office/drawing/2014/main" id="{A32690E6-401C-4824-B77B-3648B5A5A9DE}"/>
              </a:ext>
            </a:extLst>
          </p:cNvPr>
          <p:cNvGrpSpPr>
            <a:grpSpLocks noChangeAspect="1"/>
          </p:cNvGrpSpPr>
          <p:nvPr/>
        </p:nvGrpSpPr>
        <p:grpSpPr>
          <a:xfrm>
            <a:off x="464457" y="1508233"/>
            <a:ext cx="8215086" cy="4051990"/>
            <a:chOff x="2235200" y="1676289"/>
            <a:chExt cx="8248805" cy="4068623"/>
          </a:xfrm>
        </p:grpSpPr>
        <p:sp>
          <p:nvSpPr>
            <p:cNvPr id="386" name="Freeform 107">
              <a:extLst>
                <a:ext uri="{FF2B5EF4-FFF2-40B4-BE49-F238E27FC236}">
                  <a16:creationId xmlns:a16="http://schemas.microsoft.com/office/drawing/2014/main" id="{2E6D7F9B-2D07-4F3D-92AC-BE81A14E7436}"/>
                </a:ext>
              </a:extLst>
            </p:cNvPr>
            <p:cNvSpPr>
              <a:spLocks/>
            </p:cNvSpPr>
            <p:nvPr/>
          </p:nvSpPr>
          <p:spPr bwMode="auto">
            <a:xfrm>
              <a:off x="4398108" y="4184703"/>
              <a:ext cx="914123" cy="931166"/>
            </a:xfrm>
            <a:custGeom>
              <a:avLst/>
              <a:gdLst>
                <a:gd name="T0" fmla="*/ 181 w 321"/>
                <a:gd name="T1" fmla="*/ 304 h 327"/>
                <a:gd name="T2" fmla="*/ 186 w 321"/>
                <a:gd name="T3" fmla="*/ 305 h 327"/>
                <a:gd name="T4" fmla="*/ 206 w 321"/>
                <a:gd name="T5" fmla="*/ 269 h 327"/>
                <a:gd name="T6" fmla="*/ 219 w 321"/>
                <a:gd name="T7" fmla="*/ 244 h 327"/>
                <a:gd name="T8" fmla="*/ 240 w 321"/>
                <a:gd name="T9" fmla="*/ 232 h 327"/>
                <a:gd name="T10" fmla="*/ 265 w 321"/>
                <a:gd name="T11" fmla="*/ 225 h 327"/>
                <a:gd name="T12" fmla="*/ 275 w 321"/>
                <a:gd name="T13" fmla="*/ 206 h 327"/>
                <a:gd name="T14" fmla="*/ 284 w 321"/>
                <a:gd name="T15" fmla="*/ 187 h 327"/>
                <a:gd name="T16" fmla="*/ 286 w 321"/>
                <a:gd name="T17" fmla="*/ 150 h 327"/>
                <a:gd name="T18" fmla="*/ 292 w 321"/>
                <a:gd name="T19" fmla="*/ 146 h 327"/>
                <a:gd name="T20" fmla="*/ 318 w 321"/>
                <a:gd name="T21" fmla="*/ 112 h 327"/>
                <a:gd name="T22" fmla="*/ 290 w 321"/>
                <a:gd name="T23" fmla="*/ 73 h 327"/>
                <a:gd name="T24" fmla="*/ 240 w 321"/>
                <a:gd name="T25" fmla="*/ 68 h 327"/>
                <a:gd name="T26" fmla="*/ 211 w 321"/>
                <a:gd name="T27" fmla="*/ 52 h 327"/>
                <a:gd name="T28" fmla="*/ 208 w 321"/>
                <a:gd name="T29" fmla="*/ 47 h 327"/>
                <a:gd name="T30" fmla="*/ 189 w 321"/>
                <a:gd name="T31" fmla="*/ 42 h 327"/>
                <a:gd name="T32" fmla="*/ 184 w 321"/>
                <a:gd name="T33" fmla="*/ 8 h 327"/>
                <a:gd name="T34" fmla="*/ 158 w 321"/>
                <a:gd name="T35" fmla="*/ 22 h 327"/>
                <a:gd name="T36" fmla="*/ 136 w 321"/>
                <a:gd name="T37" fmla="*/ 27 h 327"/>
                <a:gd name="T38" fmla="*/ 118 w 321"/>
                <a:gd name="T39" fmla="*/ 28 h 327"/>
                <a:gd name="T40" fmla="*/ 112 w 321"/>
                <a:gd name="T41" fmla="*/ 0 h 327"/>
                <a:gd name="T42" fmla="*/ 92 w 321"/>
                <a:gd name="T43" fmla="*/ 12 h 327"/>
                <a:gd name="T44" fmla="*/ 76 w 321"/>
                <a:gd name="T45" fmla="*/ 10 h 327"/>
                <a:gd name="T46" fmla="*/ 86 w 321"/>
                <a:gd name="T47" fmla="*/ 22 h 327"/>
                <a:gd name="T48" fmla="*/ 75 w 321"/>
                <a:gd name="T49" fmla="*/ 32 h 327"/>
                <a:gd name="T50" fmla="*/ 60 w 321"/>
                <a:gd name="T51" fmla="*/ 34 h 327"/>
                <a:gd name="T52" fmla="*/ 34 w 321"/>
                <a:gd name="T53" fmla="*/ 29 h 327"/>
                <a:gd name="T54" fmla="*/ 32 w 321"/>
                <a:gd name="T55" fmla="*/ 41 h 327"/>
                <a:gd name="T56" fmla="*/ 33 w 321"/>
                <a:gd name="T57" fmla="*/ 76 h 327"/>
                <a:gd name="T58" fmla="*/ 9 w 321"/>
                <a:gd name="T59" fmla="*/ 85 h 327"/>
                <a:gd name="T60" fmla="*/ 2 w 321"/>
                <a:gd name="T61" fmla="*/ 102 h 327"/>
                <a:gd name="T62" fmla="*/ 11 w 321"/>
                <a:gd name="T63" fmla="*/ 119 h 327"/>
                <a:gd name="T64" fmla="*/ 28 w 321"/>
                <a:gd name="T65" fmla="*/ 122 h 327"/>
                <a:gd name="T66" fmla="*/ 47 w 321"/>
                <a:gd name="T67" fmla="*/ 131 h 327"/>
                <a:gd name="T68" fmla="*/ 71 w 321"/>
                <a:gd name="T69" fmla="*/ 123 h 327"/>
                <a:gd name="T70" fmla="*/ 89 w 321"/>
                <a:gd name="T71" fmla="*/ 146 h 327"/>
                <a:gd name="T72" fmla="*/ 107 w 321"/>
                <a:gd name="T73" fmla="*/ 154 h 327"/>
                <a:gd name="T74" fmla="*/ 113 w 321"/>
                <a:gd name="T75" fmla="*/ 172 h 327"/>
                <a:gd name="T76" fmla="*/ 133 w 321"/>
                <a:gd name="T77" fmla="*/ 188 h 327"/>
                <a:gd name="T78" fmla="*/ 130 w 321"/>
                <a:gd name="T79" fmla="*/ 208 h 327"/>
                <a:gd name="T80" fmla="*/ 142 w 321"/>
                <a:gd name="T81" fmla="*/ 225 h 327"/>
                <a:gd name="T82" fmla="*/ 159 w 321"/>
                <a:gd name="T83" fmla="*/ 240 h 327"/>
                <a:gd name="T84" fmla="*/ 165 w 321"/>
                <a:gd name="T85" fmla="*/ 267 h 327"/>
                <a:gd name="T86" fmla="*/ 134 w 321"/>
                <a:gd name="T87" fmla="*/ 295 h 327"/>
                <a:gd name="T88" fmla="*/ 147 w 321"/>
                <a:gd name="T89" fmla="*/ 303 h 327"/>
                <a:gd name="T90" fmla="*/ 166 w 321"/>
                <a:gd name="T91" fmla="*/ 3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327">
                  <a:moveTo>
                    <a:pt x="170" y="324"/>
                  </a:moveTo>
                  <a:cubicBezTo>
                    <a:pt x="175" y="320"/>
                    <a:pt x="174" y="318"/>
                    <a:pt x="176" y="314"/>
                  </a:cubicBezTo>
                  <a:cubicBezTo>
                    <a:pt x="179" y="309"/>
                    <a:pt x="177" y="307"/>
                    <a:pt x="181" y="304"/>
                  </a:cubicBezTo>
                  <a:cubicBezTo>
                    <a:pt x="185" y="300"/>
                    <a:pt x="180" y="297"/>
                    <a:pt x="185" y="295"/>
                  </a:cubicBezTo>
                  <a:cubicBezTo>
                    <a:pt x="190" y="293"/>
                    <a:pt x="189" y="297"/>
                    <a:pt x="185" y="302"/>
                  </a:cubicBezTo>
                  <a:cubicBezTo>
                    <a:pt x="181" y="308"/>
                    <a:pt x="180" y="309"/>
                    <a:pt x="186" y="305"/>
                  </a:cubicBezTo>
                  <a:cubicBezTo>
                    <a:pt x="191" y="301"/>
                    <a:pt x="193" y="296"/>
                    <a:pt x="196" y="289"/>
                  </a:cubicBezTo>
                  <a:cubicBezTo>
                    <a:pt x="199" y="283"/>
                    <a:pt x="201" y="281"/>
                    <a:pt x="204" y="281"/>
                  </a:cubicBezTo>
                  <a:cubicBezTo>
                    <a:pt x="207" y="281"/>
                    <a:pt x="207" y="274"/>
                    <a:pt x="206" y="269"/>
                  </a:cubicBezTo>
                  <a:cubicBezTo>
                    <a:pt x="206" y="265"/>
                    <a:pt x="204" y="260"/>
                    <a:pt x="206" y="257"/>
                  </a:cubicBezTo>
                  <a:cubicBezTo>
                    <a:pt x="208" y="254"/>
                    <a:pt x="206" y="251"/>
                    <a:pt x="209" y="251"/>
                  </a:cubicBezTo>
                  <a:cubicBezTo>
                    <a:pt x="211" y="251"/>
                    <a:pt x="215" y="248"/>
                    <a:pt x="219" y="244"/>
                  </a:cubicBezTo>
                  <a:cubicBezTo>
                    <a:pt x="223" y="240"/>
                    <a:pt x="226" y="240"/>
                    <a:pt x="230" y="239"/>
                  </a:cubicBezTo>
                  <a:cubicBezTo>
                    <a:pt x="234" y="239"/>
                    <a:pt x="231" y="237"/>
                    <a:pt x="234" y="237"/>
                  </a:cubicBezTo>
                  <a:cubicBezTo>
                    <a:pt x="237" y="236"/>
                    <a:pt x="239" y="233"/>
                    <a:pt x="240" y="232"/>
                  </a:cubicBezTo>
                  <a:cubicBezTo>
                    <a:pt x="242" y="230"/>
                    <a:pt x="249" y="232"/>
                    <a:pt x="254" y="232"/>
                  </a:cubicBezTo>
                  <a:cubicBezTo>
                    <a:pt x="258" y="232"/>
                    <a:pt x="261" y="232"/>
                    <a:pt x="261" y="230"/>
                  </a:cubicBezTo>
                  <a:cubicBezTo>
                    <a:pt x="261" y="227"/>
                    <a:pt x="263" y="225"/>
                    <a:pt x="265" y="225"/>
                  </a:cubicBezTo>
                  <a:cubicBezTo>
                    <a:pt x="268" y="225"/>
                    <a:pt x="269" y="224"/>
                    <a:pt x="269" y="221"/>
                  </a:cubicBezTo>
                  <a:cubicBezTo>
                    <a:pt x="269" y="217"/>
                    <a:pt x="270" y="215"/>
                    <a:pt x="272" y="213"/>
                  </a:cubicBezTo>
                  <a:cubicBezTo>
                    <a:pt x="274" y="212"/>
                    <a:pt x="275" y="208"/>
                    <a:pt x="275" y="206"/>
                  </a:cubicBezTo>
                  <a:cubicBezTo>
                    <a:pt x="276" y="203"/>
                    <a:pt x="278" y="205"/>
                    <a:pt x="278" y="202"/>
                  </a:cubicBezTo>
                  <a:cubicBezTo>
                    <a:pt x="278" y="198"/>
                    <a:pt x="280" y="194"/>
                    <a:pt x="280" y="192"/>
                  </a:cubicBezTo>
                  <a:cubicBezTo>
                    <a:pt x="280" y="189"/>
                    <a:pt x="282" y="189"/>
                    <a:pt x="284" y="187"/>
                  </a:cubicBezTo>
                  <a:cubicBezTo>
                    <a:pt x="285" y="185"/>
                    <a:pt x="283" y="183"/>
                    <a:pt x="285" y="177"/>
                  </a:cubicBezTo>
                  <a:cubicBezTo>
                    <a:pt x="287" y="172"/>
                    <a:pt x="285" y="167"/>
                    <a:pt x="285" y="162"/>
                  </a:cubicBezTo>
                  <a:cubicBezTo>
                    <a:pt x="285" y="157"/>
                    <a:pt x="285" y="152"/>
                    <a:pt x="286" y="150"/>
                  </a:cubicBezTo>
                  <a:cubicBezTo>
                    <a:pt x="288" y="148"/>
                    <a:pt x="287" y="147"/>
                    <a:pt x="286" y="147"/>
                  </a:cubicBezTo>
                  <a:cubicBezTo>
                    <a:pt x="284" y="146"/>
                    <a:pt x="286" y="144"/>
                    <a:pt x="287" y="144"/>
                  </a:cubicBezTo>
                  <a:cubicBezTo>
                    <a:pt x="288" y="145"/>
                    <a:pt x="290" y="147"/>
                    <a:pt x="292" y="146"/>
                  </a:cubicBezTo>
                  <a:cubicBezTo>
                    <a:pt x="295" y="145"/>
                    <a:pt x="297" y="139"/>
                    <a:pt x="299" y="134"/>
                  </a:cubicBezTo>
                  <a:cubicBezTo>
                    <a:pt x="301" y="129"/>
                    <a:pt x="304" y="129"/>
                    <a:pt x="306" y="128"/>
                  </a:cubicBezTo>
                  <a:cubicBezTo>
                    <a:pt x="309" y="127"/>
                    <a:pt x="314" y="121"/>
                    <a:pt x="318" y="112"/>
                  </a:cubicBezTo>
                  <a:cubicBezTo>
                    <a:pt x="321" y="103"/>
                    <a:pt x="317" y="95"/>
                    <a:pt x="316" y="88"/>
                  </a:cubicBezTo>
                  <a:cubicBezTo>
                    <a:pt x="315" y="82"/>
                    <a:pt x="313" y="84"/>
                    <a:pt x="309" y="84"/>
                  </a:cubicBezTo>
                  <a:cubicBezTo>
                    <a:pt x="305" y="84"/>
                    <a:pt x="299" y="83"/>
                    <a:pt x="290" y="73"/>
                  </a:cubicBezTo>
                  <a:cubicBezTo>
                    <a:pt x="281" y="64"/>
                    <a:pt x="272" y="65"/>
                    <a:pt x="266" y="66"/>
                  </a:cubicBezTo>
                  <a:cubicBezTo>
                    <a:pt x="260" y="68"/>
                    <a:pt x="254" y="63"/>
                    <a:pt x="250" y="62"/>
                  </a:cubicBezTo>
                  <a:cubicBezTo>
                    <a:pt x="246" y="62"/>
                    <a:pt x="243" y="67"/>
                    <a:pt x="240" y="68"/>
                  </a:cubicBezTo>
                  <a:cubicBezTo>
                    <a:pt x="237" y="69"/>
                    <a:pt x="241" y="63"/>
                    <a:pt x="241" y="60"/>
                  </a:cubicBezTo>
                  <a:cubicBezTo>
                    <a:pt x="242" y="57"/>
                    <a:pt x="231" y="52"/>
                    <a:pt x="222" y="48"/>
                  </a:cubicBezTo>
                  <a:cubicBezTo>
                    <a:pt x="214" y="45"/>
                    <a:pt x="211" y="47"/>
                    <a:pt x="211" y="52"/>
                  </a:cubicBezTo>
                  <a:cubicBezTo>
                    <a:pt x="211" y="57"/>
                    <a:pt x="208" y="50"/>
                    <a:pt x="205" y="56"/>
                  </a:cubicBezTo>
                  <a:cubicBezTo>
                    <a:pt x="203" y="62"/>
                    <a:pt x="198" y="58"/>
                    <a:pt x="201" y="56"/>
                  </a:cubicBezTo>
                  <a:cubicBezTo>
                    <a:pt x="204" y="54"/>
                    <a:pt x="207" y="50"/>
                    <a:pt x="208" y="47"/>
                  </a:cubicBezTo>
                  <a:cubicBezTo>
                    <a:pt x="209" y="43"/>
                    <a:pt x="196" y="41"/>
                    <a:pt x="192" y="43"/>
                  </a:cubicBezTo>
                  <a:cubicBezTo>
                    <a:pt x="187" y="44"/>
                    <a:pt x="190" y="51"/>
                    <a:pt x="186" y="49"/>
                  </a:cubicBezTo>
                  <a:cubicBezTo>
                    <a:pt x="183" y="47"/>
                    <a:pt x="186" y="42"/>
                    <a:pt x="189" y="42"/>
                  </a:cubicBezTo>
                  <a:cubicBezTo>
                    <a:pt x="191" y="42"/>
                    <a:pt x="195" y="37"/>
                    <a:pt x="197" y="32"/>
                  </a:cubicBezTo>
                  <a:cubicBezTo>
                    <a:pt x="199" y="28"/>
                    <a:pt x="193" y="27"/>
                    <a:pt x="190" y="24"/>
                  </a:cubicBezTo>
                  <a:cubicBezTo>
                    <a:pt x="187" y="20"/>
                    <a:pt x="188" y="10"/>
                    <a:pt x="184" y="8"/>
                  </a:cubicBezTo>
                  <a:cubicBezTo>
                    <a:pt x="181" y="12"/>
                    <a:pt x="176" y="17"/>
                    <a:pt x="175" y="21"/>
                  </a:cubicBezTo>
                  <a:cubicBezTo>
                    <a:pt x="173" y="26"/>
                    <a:pt x="171" y="23"/>
                    <a:pt x="166" y="25"/>
                  </a:cubicBezTo>
                  <a:cubicBezTo>
                    <a:pt x="162" y="26"/>
                    <a:pt x="160" y="24"/>
                    <a:pt x="158" y="22"/>
                  </a:cubicBezTo>
                  <a:cubicBezTo>
                    <a:pt x="157" y="20"/>
                    <a:pt x="153" y="22"/>
                    <a:pt x="149" y="22"/>
                  </a:cubicBezTo>
                  <a:cubicBezTo>
                    <a:pt x="146" y="22"/>
                    <a:pt x="148" y="26"/>
                    <a:pt x="146" y="27"/>
                  </a:cubicBezTo>
                  <a:cubicBezTo>
                    <a:pt x="144" y="28"/>
                    <a:pt x="138" y="25"/>
                    <a:pt x="136" y="27"/>
                  </a:cubicBezTo>
                  <a:cubicBezTo>
                    <a:pt x="134" y="29"/>
                    <a:pt x="133" y="27"/>
                    <a:pt x="132" y="29"/>
                  </a:cubicBezTo>
                  <a:cubicBezTo>
                    <a:pt x="131" y="31"/>
                    <a:pt x="128" y="30"/>
                    <a:pt x="127" y="31"/>
                  </a:cubicBezTo>
                  <a:cubicBezTo>
                    <a:pt x="126" y="32"/>
                    <a:pt x="123" y="33"/>
                    <a:pt x="118" y="28"/>
                  </a:cubicBezTo>
                  <a:cubicBezTo>
                    <a:pt x="114" y="23"/>
                    <a:pt x="115" y="15"/>
                    <a:pt x="117" y="14"/>
                  </a:cubicBezTo>
                  <a:cubicBezTo>
                    <a:pt x="119" y="12"/>
                    <a:pt x="119" y="8"/>
                    <a:pt x="116" y="7"/>
                  </a:cubicBezTo>
                  <a:cubicBezTo>
                    <a:pt x="113" y="6"/>
                    <a:pt x="116" y="1"/>
                    <a:pt x="112" y="0"/>
                  </a:cubicBezTo>
                  <a:cubicBezTo>
                    <a:pt x="109" y="0"/>
                    <a:pt x="110" y="4"/>
                    <a:pt x="107" y="5"/>
                  </a:cubicBezTo>
                  <a:cubicBezTo>
                    <a:pt x="105" y="5"/>
                    <a:pt x="100" y="9"/>
                    <a:pt x="97" y="9"/>
                  </a:cubicBezTo>
                  <a:cubicBezTo>
                    <a:pt x="95" y="8"/>
                    <a:pt x="92" y="9"/>
                    <a:pt x="92" y="12"/>
                  </a:cubicBezTo>
                  <a:cubicBezTo>
                    <a:pt x="92" y="14"/>
                    <a:pt x="89" y="14"/>
                    <a:pt x="89" y="11"/>
                  </a:cubicBezTo>
                  <a:cubicBezTo>
                    <a:pt x="88" y="9"/>
                    <a:pt x="83" y="10"/>
                    <a:pt x="82" y="9"/>
                  </a:cubicBezTo>
                  <a:cubicBezTo>
                    <a:pt x="80" y="8"/>
                    <a:pt x="74" y="8"/>
                    <a:pt x="76" y="10"/>
                  </a:cubicBezTo>
                  <a:cubicBezTo>
                    <a:pt x="79" y="12"/>
                    <a:pt x="80" y="13"/>
                    <a:pt x="80" y="16"/>
                  </a:cubicBezTo>
                  <a:cubicBezTo>
                    <a:pt x="80" y="19"/>
                    <a:pt x="82" y="18"/>
                    <a:pt x="82" y="21"/>
                  </a:cubicBezTo>
                  <a:cubicBezTo>
                    <a:pt x="82" y="24"/>
                    <a:pt x="84" y="22"/>
                    <a:pt x="86" y="22"/>
                  </a:cubicBezTo>
                  <a:cubicBezTo>
                    <a:pt x="88" y="22"/>
                    <a:pt x="88" y="25"/>
                    <a:pt x="85" y="25"/>
                  </a:cubicBezTo>
                  <a:cubicBezTo>
                    <a:pt x="82" y="26"/>
                    <a:pt x="81" y="27"/>
                    <a:pt x="80" y="30"/>
                  </a:cubicBezTo>
                  <a:cubicBezTo>
                    <a:pt x="80" y="32"/>
                    <a:pt x="77" y="30"/>
                    <a:pt x="75" y="32"/>
                  </a:cubicBezTo>
                  <a:cubicBezTo>
                    <a:pt x="73" y="34"/>
                    <a:pt x="71" y="36"/>
                    <a:pt x="69" y="35"/>
                  </a:cubicBezTo>
                  <a:cubicBezTo>
                    <a:pt x="68" y="34"/>
                    <a:pt x="67" y="35"/>
                    <a:pt x="65" y="36"/>
                  </a:cubicBezTo>
                  <a:cubicBezTo>
                    <a:pt x="63" y="37"/>
                    <a:pt x="63" y="36"/>
                    <a:pt x="60" y="34"/>
                  </a:cubicBezTo>
                  <a:cubicBezTo>
                    <a:pt x="59" y="33"/>
                    <a:pt x="57" y="29"/>
                    <a:pt x="54" y="26"/>
                  </a:cubicBezTo>
                  <a:cubicBezTo>
                    <a:pt x="52" y="27"/>
                    <a:pt x="48" y="28"/>
                    <a:pt x="46" y="28"/>
                  </a:cubicBezTo>
                  <a:cubicBezTo>
                    <a:pt x="43" y="28"/>
                    <a:pt x="35" y="28"/>
                    <a:pt x="34" y="29"/>
                  </a:cubicBezTo>
                  <a:cubicBezTo>
                    <a:pt x="34" y="31"/>
                    <a:pt x="35" y="33"/>
                    <a:pt x="36" y="34"/>
                  </a:cubicBezTo>
                  <a:cubicBezTo>
                    <a:pt x="38" y="34"/>
                    <a:pt x="41" y="35"/>
                    <a:pt x="38" y="37"/>
                  </a:cubicBezTo>
                  <a:cubicBezTo>
                    <a:pt x="35" y="39"/>
                    <a:pt x="32" y="36"/>
                    <a:pt x="32" y="41"/>
                  </a:cubicBezTo>
                  <a:cubicBezTo>
                    <a:pt x="32" y="46"/>
                    <a:pt x="39" y="50"/>
                    <a:pt x="38" y="54"/>
                  </a:cubicBezTo>
                  <a:cubicBezTo>
                    <a:pt x="37" y="57"/>
                    <a:pt x="36" y="63"/>
                    <a:pt x="36" y="65"/>
                  </a:cubicBezTo>
                  <a:cubicBezTo>
                    <a:pt x="36" y="68"/>
                    <a:pt x="35" y="76"/>
                    <a:pt x="33" y="76"/>
                  </a:cubicBezTo>
                  <a:cubicBezTo>
                    <a:pt x="31" y="77"/>
                    <a:pt x="29" y="74"/>
                    <a:pt x="26" y="77"/>
                  </a:cubicBezTo>
                  <a:cubicBezTo>
                    <a:pt x="23" y="79"/>
                    <a:pt x="19" y="78"/>
                    <a:pt x="16" y="80"/>
                  </a:cubicBezTo>
                  <a:cubicBezTo>
                    <a:pt x="13" y="83"/>
                    <a:pt x="9" y="82"/>
                    <a:pt x="9" y="85"/>
                  </a:cubicBezTo>
                  <a:cubicBezTo>
                    <a:pt x="9" y="88"/>
                    <a:pt x="6" y="90"/>
                    <a:pt x="6" y="93"/>
                  </a:cubicBezTo>
                  <a:cubicBezTo>
                    <a:pt x="7" y="95"/>
                    <a:pt x="5" y="95"/>
                    <a:pt x="3" y="97"/>
                  </a:cubicBezTo>
                  <a:cubicBezTo>
                    <a:pt x="1" y="99"/>
                    <a:pt x="3" y="100"/>
                    <a:pt x="2" y="102"/>
                  </a:cubicBezTo>
                  <a:cubicBezTo>
                    <a:pt x="0" y="104"/>
                    <a:pt x="2" y="106"/>
                    <a:pt x="4" y="109"/>
                  </a:cubicBezTo>
                  <a:cubicBezTo>
                    <a:pt x="5" y="112"/>
                    <a:pt x="7" y="114"/>
                    <a:pt x="7" y="116"/>
                  </a:cubicBezTo>
                  <a:cubicBezTo>
                    <a:pt x="7" y="118"/>
                    <a:pt x="9" y="119"/>
                    <a:pt x="11" y="119"/>
                  </a:cubicBezTo>
                  <a:cubicBezTo>
                    <a:pt x="14" y="119"/>
                    <a:pt x="12" y="124"/>
                    <a:pt x="15" y="124"/>
                  </a:cubicBezTo>
                  <a:cubicBezTo>
                    <a:pt x="19" y="124"/>
                    <a:pt x="23" y="124"/>
                    <a:pt x="24" y="122"/>
                  </a:cubicBezTo>
                  <a:cubicBezTo>
                    <a:pt x="25" y="120"/>
                    <a:pt x="28" y="119"/>
                    <a:pt x="28" y="122"/>
                  </a:cubicBezTo>
                  <a:cubicBezTo>
                    <a:pt x="28" y="125"/>
                    <a:pt x="27" y="133"/>
                    <a:pt x="29" y="132"/>
                  </a:cubicBezTo>
                  <a:cubicBezTo>
                    <a:pt x="32" y="131"/>
                    <a:pt x="37" y="131"/>
                    <a:pt x="40" y="132"/>
                  </a:cubicBezTo>
                  <a:cubicBezTo>
                    <a:pt x="43" y="133"/>
                    <a:pt x="45" y="132"/>
                    <a:pt x="47" y="131"/>
                  </a:cubicBezTo>
                  <a:cubicBezTo>
                    <a:pt x="48" y="129"/>
                    <a:pt x="50" y="129"/>
                    <a:pt x="54" y="127"/>
                  </a:cubicBezTo>
                  <a:cubicBezTo>
                    <a:pt x="57" y="125"/>
                    <a:pt x="60" y="123"/>
                    <a:pt x="63" y="123"/>
                  </a:cubicBezTo>
                  <a:cubicBezTo>
                    <a:pt x="66" y="123"/>
                    <a:pt x="72" y="121"/>
                    <a:pt x="71" y="123"/>
                  </a:cubicBezTo>
                  <a:cubicBezTo>
                    <a:pt x="70" y="126"/>
                    <a:pt x="70" y="134"/>
                    <a:pt x="73" y="139"/>
                  </a:cubicBezTo>
                  <a:cubicBezTo>
                    <a:pt x="77" y="143"/>
                    <a:pt x="79" y="145"/>
                    <a:pt x="83" y="145"/>
                  </a:cubicBezTo>
                  <a:cubicBezTo>
                    <a:pt x="87" y="144"/>
                    <a:pt x="86" y="146"/>
                    <a:pt x="89" y="146"/>
                  </a:cubicBezTo>
                  <a:cubicBezTo>
                    <a:pt x="91" y="146"/>
                    <a:pt x="90" y="149"/>
                    <a:pt x="92" y="149"/>
                  </a:cubicBezTo>
                  <a:cubicBezTo>
                    <a:pt x="94" y="149"/>
                    <a:pt x="99" y="149"/>
                    <a:pt x="99" y="152"/>
                  </a:cubicBezTo>
                  <a:cubicBezTo>
                    <a:pt x="99" y="154"/>
                    <a:pt x="106" y="152"/>
                    <a:pt x="107" y="154"/>
                  </a:cubicBezTo>
                  <a:cubicBezTo>
                    <a:pt x="109" y="155"/>
                    <a:pt x="111" y="156"/>
                    <a:pt x="111" y="159"/>
                  </a:cubicBezTo>
                  <a:cubicBezTo>
                    <a:pt x="110" y="162"/>
                    <a:pt x="114" y="164"/>
                    <a:pt x="112" y="165"/>
                  </a:cubicBezTo>
                  <a:cubicBezTo>
                    <a:pt x="109" y="167"/>
                    <a:pt x="112" y="169"/>
                    <a:pt x="113" y="172"/>
                  </a:cubicBezTo>
                  <a:cubicBezTo>
                    <a:pt x="113" y="175"/>
                    <a:pt x="116" y="176"/>
                    <a:pt x="121" y="176"/>
                  </a:cubicBezTo>
                  <a:cubicBezTo>
                    <a:pt x="127" y="176"/>
                    <a:pt x="128" y="176"/>
                    <a:pt x="128" y="180"/>
                  </a:cubicBezTo>
                  <a:cubicBezTo>
                    <a:pt x="128" y="184"/>
                    <a:pt x="132" y="184"/>
                    <a:pt x="133" y="188"/>
                  </a:cubicBezTo>
                  <a:cubicBezTo>
                    <a:pt x="134" y="192"/>
                    <a:pt x="131" y="196"/>
                    <a:pt x="132" y="198"/>
                  </a:cubicBezTo>
                  <a:cubicBezTo>
                    <a:pt x="132" y="201"/>
                    <a:pt x="131" y="203"/>
                    <a:pt x="130" y="204"/>
                  </a:cubicBezTo>
                  <a:cubicBezTo>
                    <a:pt x="131" y="206"/>
                    <a:pt x="131" y="207"/>
                    <a:pt x="130" y="208"/>
                  </a:cubicBezTo>
                  <a:cubicBezTo>
                    <a:pt x="128" y="209"/>
                    <a:pt x="133" y="213"/>
                    <a:pt x="131" y="218"/>
                  </a:cubicBezTo>
                  <a:cubicBezTo>
                    <a:pt x="130" y="223"/>
                    <a:pt x="130" y="224"/>
                    <a:pt x="135" y="225"/>
                  </a:cubicBezTo>
                  <a:cubicBezTo>
                    <a:pt x="141" y="225"/>
                    <a:pt x="140" y="227"/>
                    <a:pt x="142" y="225"/>
                  </a:cubicBezTo>
                  <a:cubicBezTo>
                    <a:pt x="144" y="224"/>
                    <a:pt x="147" y="229"/>
                    <a:pt x="148" y="232"/>
                  </a:cubicBezTo>
                  <a:cubicBezTo>
                    <a:pt x="149" y="235"/>
                    <a:pt x="151" y="241"/>
                    <a:pt x="152" y="241"/>
                  </a:cubicBezTo>
                  <a:cubicBezTo>
                    <a:pt x="153" y="241"/>
                    <a:pt x="156" y="238"/>
                    <a:pt x="159" y="240"/>
                  </a:cubicBezTo>
                  <a:cubicBezTo>
                    <a:pt x="161" y="241"/>
                    <a:pt x="158" y="250"/>
                    <a:pt x="158" y="254"/>
                  </a:cubicBezTo>
                  <a:cubicBezTo>
                    <a:pt x="160" y="254"/>
                    <a:pt x="162" y="254"/>
                    <a:pt x="163" y="254"/>
                  </a:cubicBezTo>
                  <a:cubicBezTo>
                    <a:pt x="165" y="255"/>
                    <a:pt x="165" y="265"/>
                    <a:pt x="165" y="267"/>
                  </a:cubicBezTo>
                  <a:cubicBezTo>
                    <a:pt x="164" y="268"/>
                    <a:pt x="158" y="270"/>
                    <a:pt x="155" y="272"/>
                  </a:cubicBezTo>
                  <a:cubicBezTo>
                    <a:pt x="152" y="274"/>
                    <a:pt x="144" y="281"/>
                    <a:pt x="141" y="287"/>
                  </a:cubicBezTo>
                  <a:cubicBezTo>
                    <a:pt x="139" y="290"/>
                    <a:pt x="136" y="293"/>
                    <a:pt x="134" y="295"/>
                  </a:cubicBezTo>
                  <a:cubicBezTo>
                    <a:pt x="135" y="295"/>
                    <a:pt x="136" y="295"/>
                    <a:pt x="136" y="295"/>
                  </a:cubicBezTo>
                  <a:cubicBezTo>
                    <a:pt x="138" y="294"/>
                    <a:pt x="140" y="294"/>
                    <a:pt x="143" y="297"/>
                  </a:cubicBezTo>
                  <a:cubicBezTo>
                    <a:pt x="146" y="301"/>
                    <a:pt x="146" y="303"/>
                    <a:pt x="147" y="303"/>
                  </a:cubicBezTo>
                  <a:cubicBezTo>
                    <a:pt x="148" y="303"/>
                    <a:pt x="149" y="299"/>
                    <a:pt x="151" y="302"/>
                  </a:cubicBezTo>
                  <a:cubicBezTo>
                    <a:pt x="153" y="305"/>
                    <a:pt x="159" y="307"/>
                    <a:pt x="160" y="309"/>
                  </a:cubicBezTo>
                  <a:cubicBezTo>
                    <a:pt x="161" y="310"/>
                    <a:pt x="166" y="311"/>
                    <a:pt x="166" y="315"/>
                  </a:cubicBezTo>
                  <a:cubicBezTo>
                    <a:pt x="166" y="318"/>
                    <a:pt x="164" y="323"/>
                    <a:pt x="166" y="327"/>
                  </a:cubicBezTo>
                  <a:cubicBezTo>
                    <a:pt x="168" y="326"/>
                    <a:pt x="169" y="325"/>
                    <a:pt x="170" y="324"/>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7" name="Freeform 126">
              <a:extLst>
                <a:ext uri="{FF2B5EF4-FFF2-40B4-BE49-F238E27FC236}">
                  <a16:creationId xmlns:a16="http://schemas.microsoft.com/office/drawing/2014/main" id="{EBEDDA8D-4863-4DF2-BD53-86BAB2A4793C}"/>
                </a:ext>
              </a:extLst>
            </p:cNvPr>
            <p:cNvSpPr>
              <a:spLocks noEditPoints="1"/>
            </p:cNvSpPr>
            <p:nvPr/>
          </p:nvSpPr>
          <p:spPr bwMode="auto">
            <a:xfrm>
              <a:off x="2856495" y="1693331"/>
              <a:ext cx="2040510" cy="1572602"/>
            </a:xfrm>
            <a:custGeom>
              <a:avLst/>
              <a:gdLst>
                <a:gd name="T0" fmla="*/ 147 w 717"/>
                <a:gd name="T1" fmla="*/ 487 h 552"/>
                <a:gd name="T2" fmla="*/ 135 w 717"/>
                <a:gd name="T3" fmla="*/ 162 h 552"/>
                <a:gd name="T4" fmla="*/ 276 w 717"/>
                <a:gd name="T5" fmla="*/ 179 h 552"/>
                <a:gd name="T6" fmla="*/ 183 w 717"/>
                <a:gd name="T7" fmla="*/ 192 h 552"/>
                <a:gd name="T8" fmla="*/ 276 w 717"/>
                <a:gd name="T9" fmla="*/ 239 h 552"/>
                <a:gd name="T10" fmla="*/ 169 w 717"/>
                <a:gd name="T11" fmla="*/ 138 h 552"/>
                <a:gd name="T12" fmla="*/ 149 w 717"/>
                <a:gd name="T13" fmla="*/ 132 h 552"/>
                <a:gd name="T14" fmla="*/ 264 w 717"/>
                <a:gd name="T15" fmla="*/ 152 h 552"/>
                <a:gd name="T16" fmla="*/ 212 w 717"/>
                <a:gd name="T17" fmla="*/ 103 h 552"/>
                <a:gd name="T18" fmla="*/ 295 w 717"/>
                <a:gd name="T19" fmla="*/ 85 h 552"/>
                <a:gd name="T20" fmla="*/ 297 w 717"/>
                <a:gd name="T21" fmla="*/ 115 h 552"/>
                <a:gd name="T22" fmla="*/ 300 w 717"/>
                <a:gd name="T23" fmla="*/ 132 h 552"/>
                <a:gd name="T24" fmla="*/ 387 w 717"/>
                <a:gd name="T25" fmla="*/ 105 h 552"/>
                <a:gd name="T26" fmla="*/ 351 w 717"/>
                <a:gd name="T27" fmla="*/ 166 h 552"/>
                <a:gd name="T28" fmla="*/ 490 w 717"/>
                <a:gd name="T29" fmla="*/ 157 h 552"/>
                <a:gd name="T30" fmla="*/ 414 w 717"/>
                <a:gd name="T31" fmla="*/ 108 h 552"/>
                <a:gd name="T32" fmla="*/ 427 w 717"/>
                <a:gd name="T33" fmla="*/ 60 h 552"/>
                <a:gd name="T34" fmla="*/ 419 w 717"/>
                <a:gd name="T35" fmla="*/ 47 h 552"/>
                <a:gd name="T36" fmla="*/ 453 w 717"/>
                <a:gd name="T37" fmla="*/ 86 h 552"/>
                <a:gd name="T38" fmla="*/ 498 w 717"/>
                <a:gd name="T39" fmla="*/ 129 h 552"/>
                <a:gd name="T40" fmla="*/ 567 w 717"/>
                <a:gd name="T41" fmla="*/ 62 h 552"/>
                <a:gd name="T42" fmla="*/ 542 w 717"/>
                <a:gd name="T43" fmla="*/ 7 h 552"/>
                <a:gd name="T44" fmla="*/ 406 w 717"/>
                <a:gd name="T45" fmla="*/ 33 h 552"/>
                <a:gd name="T46" fmla="*/ 445 w 717"/>
                <a:gd name="T47" fmla="*/ 314 h 552"/>
                <a:gd name="T48" fmla="*/ 590 w 717"/>
                <a:gd name="T49" fmla="*/ 243 h 552"/>
                <a:gd name="T50" fmla="*/ 532 w 717"/>
                <a:gd name="T51" fmla="*/ 194 h 552"/>
                <a:gd name="T52" fmla="*/ 445 w 717"/>
                <a:gd name="T53" fmla="*/ 179 h 552"/>
                <a:gd name="T54" fmla="*/ 503 w 717"/>
                <a:gd name="T55" fmla="*/ 220 h 552"/>
                <a:gd name="T56" fmla="*/ 525 w 717"/>
                <a:gd name="T57" fmla="*/ 292 h 552"/>
                <a:gd name="T58" fmla="*/ 606 w 717"/>
                <a:gd name="T59" fmla="*/ 299 h 552"/>
                <a:gd name="T60" fmla="*/ 487 w 717"/>
                <a:gd name="T61" fmla="*/ 172 h 552"/>
                <a:gd name="T62" fmla="*/ 687 w 717"/>
                <a:gd name="T63" fmla="*/ 458 h 552"/>
                <a:gd name="T64" fmla="*/ 79 w 717"/>
                <a:gd name="T65" fmla="*/ 449 h 552"/>
                <a:gd name="T66" fmla="*/ 586 w 717"/>
                <a:gd name="T67" fmla="*/ 490 h 552"/>
                <a:gd name="T68" fmla="*/ 687 w 717"/>
                <a:gd name="T69" fmla="*/ 434 h 552"/>
                <a:gd name="T70" fmla="*/ 639 w 717"/>
                <a:gd name="T71" fmla="*/ 400 h 552"/>
                <a:gd name="T72" fmla="*/ 602 w 717"/>
                <a:gd name="T73" fmla="*/ 377 h 552"/>
                <a:gd name="T74" fmla="*/ 544 w 717"/>
                <a:gd name="T75" fmla="*/ 330 h 552"/>
                <a:gd name="T76" fmla="*/ 519 w 717"/>
                <a:gd name="T77" fmla="*/ 387 h 552"/>
                <a:gd name="T78" fmla="*/ 475 w 717"/>
                <a:gd name="T79" fmla="*/ 441 h 552"/>
                <a:gd name="T80" fmla="*/ 384 w 717"/>
                <a:gd name="T81" fmla="*/ 375 h 552"/>
                <a:gd name="T82" fmla="*/ 413 w 717"/>
                <a:gd name="T83" fmla="*/ 307 h 552"/>
                <a:gd name="T84" fmla="*/ 463 w 717"/>
                <a:gd name="T85" fmla="*/ 276 h 552"/>
                <a:gd name="T86" fmla="*/ 454 w 717"/>
                <a:gd name="T87" fmla="*/ 242 h 552"/>
                <a:gd name="T88" fmla="*/ 414 w 717"/>
                <a:gd name="T89" fmla="*/ 245 h 552"/>
                <a:gd name="T90" fmla="*/ 383 w 717"/>
                <a:gd name="T91" fmla="*/ 194 h 552"/>
                <a:gd name="T92" fmla="*/ 369 w 717"/>
                <a:gd name="T93" fmla="*/ 208 h 552"/>
                <a:gd name="T94" fmla="*/ 362 w 717"/>
                <a:gd name="T95" fmla="*/ 260 h 552"/>
                <a:gd name="T96" fmla="*/ 351 w 717"/>
                <a:gd name="T97" fmla="*/ 249 h 552"/>
                <a:gd name="T98" fmla="*/ 285 w 717"/>
                <a:gd name="T99" fmla="*/ 249 h 552"/>
                <a:gd name="T100" fmla="*/ 191 w 717"/>
                <a:gd name="T101" fmla="*/ 242 h 552"/>
                <a:gd name="T102" fmla="*/ 69 w 717"/>
                <a:gd name="T103" fmla="*/ 243 h 552"/>
                <a:gd name="T104" fmla="*/ 34 w 717"/>
                <a:gd name="T105" fmla="*/ 243 h 552"/>
                <a:gd name="T106" fmla="*/ 91 w 717"/>
                <a:gd name="T107" fmla="*/ 420 h 552"/>
                <a:gd name="T108" fmla="*/ 130 w 717"/>
                <a:gd name="T109" fmla="*/ 470 h 552"/>
                <a:gd name="T110" fmla="*/ 444 w 717"/>
                <a:gd name="T111" fmla="*/ 492 h 552"/>
                <a:gd name="T112" fmla="*/ 500 w 717"/>
                <a:gd name="T113" fmla="*/ 546 h 552"/>
                <a:gd name="T114" fmla="*/ 618 w 717"/>
                <a:gd name="T115" fmla="*/ 515 h 552"/>
                <a:gd name="T116" fmla="*/ 173 w 717"/>
                <a:gd name="T117" fmla="*/ 290 h 552"/>
                <a:gd name="T118" fmla="*/ 172 w 717"/>
                <a:gd name="T119" fmla="*/ 280 h 552"/>
                <a:gd name="T120" fmla="*/ 359 w 717"/>
                <a:gd name="T121" fmla="*/ 46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7" h="552">
                  <a:moveTo>
                    <a:pt x="142" y="484"/>
                  </a:moveTo>
                  <a:cubicBezTo>
                    <a:pt x="139" y="482"/>
                    <a:pt x="133" y="482"/>
                    <a:pt x="132" y="480"/>
                  </a:cubicBezTo>
                  <a:cubicBezTo>
                    <a:pt x="131" y="478"/>
                    <a:pt x="126" y="469"/>
                    <a:pt x="123" y="469"/>
                  </a:cubicBezTo>
                  <a:cubicBezTo>
                    <a:pt x="120" y="470"/>
                    <a:pt x="116" y="470"/>
                    <a:pt x="112" y="467"/>
                  </a:cubicBezTo>
                  <a:cubicBezTo>
                    <a:pt x="109" y="464"/>
                    <a:pt x="106" y="464"/>
                    <a:pt x="104" y="466"/>
                  </a:cubicBezTo>
                  <a:cubicBezTo>
                    <a:pt x="101" y="467"/>
                    <a:pt x="107" y="468"/>
                    <a:pt x="106" y="470"/>
                  </a:cubicBezTo>
                  <a:cubicBezTo>
                    <a:pt x="106" y="471"/>
                    <a:pt x="108" y="472"/>
                    <a:pt x="110" y="472"/>
                  </a:cubicBezTo>
                  <a:cubicBezTo>
                    <a:pt x="112" y="472"/>
                    <a:pt x="114" y="476"/>
                    <a:pt x="116" y="476"/>
                  </a:cubicBezTo>
                  <a:cubicBezTo>
                    <a:pt x="118" y="477"/>
                    <a:pt x="119" y="480"/>
                    <a:pt x="121" y="480"/>
                  </a:cubicBezTo>
                  <a:cubicBezTo>
                    <a:pt x="124" y="480"/>
                    <a:pt x="124" y="483"/>
                    <a:pt x="125" y="484"/>
                  </a:cubicBezTo>
                  <a:cubicBezTo>
                    <a:pt x="127" y="486"/>
                    <a:pt x="129" y="485"/>
                    <a:pt x="129" y="486"/>
                  </a:cubicBezTo>
                  <a:cubicBezTo>
                    <a:pt x="129" y="488"/>
                    <a:pt x="132" y="489"/>
                    <a:pt x="133" y="491"/>
                  </a:cubicBezTo>
                  <a:cubicBezTo>
                    <a:pt x="138" y="491"/>
                    <a:pt x="142" y="492"/>
                    <a:pt x="146" y="491"/>
                  </a:cubicBezTo>
                  <a:cubicBezTo>
                    <a:pt x="146" y="490"/>
                    <a:pt x="146" y="488"/>
                    <a:pt x="147" y="487"/>
                  </a:cubicBezTo>
                  <a:cubicBezTo>
                    <a:pt x="148" y="485"/>
                    <a:pt x="144" y="487"/>
                    <a:pt x="142" y="484"/>
                  </a:cubicBezTo>
                  <a:close/>
                  <a:moveTo>
                    <a:pt x="135" y="201"/>
                  </a:moveTo>
                  <a:cubicBezTo>
                    <a:pt x="142" y="202"/>
                    <a:pt x="143" y="214"/>
                    <a:pt x="147" y="214"/>
                  </a:cubicBezTo>
                  <a:cubicBezTo>
                    <a:pt x="150" y="214"/>
                    <a:pt x="148" y="210"/>
                    <a:pt x="152" y="210"/>
                  </a:cubicBezTo>
                  <a:cubicBezTo>
                    <a:pt x="157" y="210"/>
                    <a:pt x="156" y="208"/>
                    <a:pt x="160" y="208"/>
                  </a:cubicBezTo>
                  <a:cubicBezTo>
                    <a:pt x="164" y="208"/>
                    <a:pt x="168" y="207"/>
                    <a:pt x="168" y="202"/>
                  </a:cubicBezTo>
                  <a:cubicBezTo>
                    <a:pt x="168" y="197"/>
                    <a:pt x="171" y="195"/>
                    <a:pt x="175" y="194"/>
                  </a:cubicBezTo>
                  <a:cubicBezTo>
                    <a:pt x="180" y="193"/>
                    <a:pt x="176" y="188"/>
                    <a:pt x="182" y="186"/>
                  </a:cubicBezTo>
                  <a:cubicBezTo>
                    <a:pt x="188" y="185"/>
                    <a:pt x="205" y="178"/>
                    <a:pt x="208" y="176"/>
                  </a:cubicBezTo>
                  <a:cubicBezTo>
                    <a:pt x="210" y="173"/>
                    <a:pt x="204" y="171"/>
                    <a:pt x="198" y="167"/>
                  </a:cubicBezTo>
                  <a:cubicBezTo>
                    <a:pt x="191" y="163"/>
                    <a:pt x="186" y="162"/>
                    <a:pt x="181" y="165"/>
                  </a:cubicBezTo>
                  <a:cubicBezTo>
                    <a:pt x="176" y="168"/>
                    <a:pt x="180" y="161"/>
                    <a:pt x="176" y="163"/>
                  </a:cubicBezTo>
                  <a:cubicBezTo>
                    <a:pt x="172" y="165"/>
                    <a:pt x="162" y="160"/>
                    <a:pt x="160" y="158"/>
                  </a:cubicBezTo>
                  <a:cubicBezTo>
                    <a:pt x="159" y="157"/>
                    <a:pt x="139" y="162"/>
                    <a:pt x="135" y="162"/>
                  </a:cubicBezTo>
                  <a:cubicBezTo>
                    <a:pt x="130" y="162"/>
                    <a:pt x="135" y="167"/>
                    <a:pt x="138" y="170"/>
                  </a:cubicBezTo>
                  <a:cubicBezTo>
                    <a:pt x="142" y="172"/>
                    <a:pt x="130" y="180"/>
                    <a:pt x="133" y="182"/>
                  </a:cubicBezTo>
                  <a:cubicBezTo>
                    <a:pt x="135" y="184"/>
                    <a:pt x="130" y="188"/>
                    <a:pt x="125" y="194"/>
                  </a:cubicBezTo>
                  <a:cubicBezTo>
                    <a:pt x="120" y="200"/>
                    <a:pt x="129" y="199"/>
                    <a:pt x="135" y="201"/>
                  </a:cubicBezTo>
                  <a:close/>
                  <a:moveTo>
                    <a:pt x="314" y="230"/>
                  </a:moveTo>
                  <a:cubicBezTo>
                    <a:pt x="316" y="228"/>
                    <a:pt x="325" y="235"/>
                    <a:pt x="325" y="230"/>
                  </a:cubicBezTo>
                  <a:cubicBezTo>
                    <a:pt x="326" y="224"/>
                    <a:pt x="315" y="222"/>
                    <a:pt x="311" y="219"/>
                  </a:cubicBezTo>
                  <a:cubicBezTo>
                    <a:pt x="307" y="216"/>
                    <a:pt x="305" y="218"/>
                    <a:pt x="298" y="213"/>
                  </a:cubicBezTo>
                  <a:cubicBezTo>
                    <a:pt x="291" y="208"/>
                    <a:pt x="300" y="205"/>
                    <a:pt x="295" y="201"/>
                  </a:cubicBezTo>
                  <a:cubicBezTo>
                    <a:pt x="290" y="197"/>
                    <a:pt x="288" y="187"/>
                    <a:pt x="292" y="183"/>
                  </a:cubicBezTo>
                  <a:cubicBezTo>
                    <a:pt x="295" y="179"/>
                    <a:pt x="299" y="174"/>
                    <a:pt x="293" y="172"/>
                  </a:cubicBezTo>
                  <a:cubicBezTo>
                    <a:pt x="286" y="169"/>
                    <a:pt x="276" y="174"/>
                    <a:pt x="277" y="175"/>
                  </a:cubicBezTo>
                  <a:cubicBezTo>
                    <a:pt x="278" y="177"/>
                    <a:pt x="287" y="182"/>
                    <a:pt x="287" y="184"/>
                  </a:cubicBezTo>
                  <a:cubicBezTo>
                    <a:pt x="287" y="186"/>
                    <a:pt x="279" y="178"/>
                    <a:pt x="276" y="179"/>
                  </a:cubicBezTo>
                  <a:cubicBezTo>
                    <a:pt x="273" y="181"/>
                    <a:pt x="270" y="176"/>
                    <a:pt x="267" y="179"/>
                  </a:cubicBezTo>
                  <a:cubicBezTo>
                    <a:pt x="265" y="183"/>
                    <a:pt x="271" y="195"/>
                    <a:pt x="273" y="199"/>
                  </a:cubicBezTo>
                  <a:cubicBezTo>
                    <a:pt x="275" y="203"/>
                    <a:pt x="271" y="203"/>
                    <a:pt x="268" y="203"/>
                  </a:cubicBezTo>
                  <a:cubicBezTo>
                    <a:pt x="265" y="204"/>
                    <a:pt x="265" y="193"/>
                    <a:pt x="262" y="189"/>
                  </a:cubicBezTo>
                  <a:cubicBezTo>
                    <a:pt x="259" y="185"/>
                    <a:pt x="247" y="181"/>
                    <a:pt x="247" y="184"/>
                  </a:cubicBezTo>
                  <a:cubicBezTo>
                    <a:pt x="246" y="187"/>
                    <a:pt x="254" y="187"/>
                    <a:pt x="253" y="190"/>
                  </a:cubicBezTo>
                  <a:cubicBezTo>
                    <a:pt x="252" y="194"/>
                    <a:pt x="247" y="188"/>
                    <a:pt x="244" y="191"/>
                  </a:cubicBezTo>
                  <a:cubicBezTo>
                    <a:pt x="240" y="194"/>
                    <a:pt x="240" y="192"/>
                    <a:pt x="241" y="189"/>
                  </a:cubicBezTo>
                  <a:cubicBezTo>
                    <a:pt x="242" y="186"/>
                    <a:pt x="235" y="182"/>
                    <a:pt x="228" y="183"/>
                  </a:cubicBezTo>
                  <a:cubicBezTo>
                    <a:pt x="221" y="184"/>
                    <a:pt x="225" y="189"/>
                    <a:pt x="223" y="190"/>
                  </a:cubicBezTo>
                  <a:cubicBezTo>
                    <a:pt x="221" y="192"/>
                    <a:pt x="210" y="189"/>
                    <a:pt x="217" y="188"/>
                  </a:cubicBezTo>
                  <a:cubicBezTo>
                    <a:pt x="224" y="187"/>
                    <a:pt x="221" y="183"/>
                    <a:pt x="218" y="179"/>
                  </a:cubicBezTo>
                  <a:cubicBezTo>
                    <a:pt x="216" y="175"/>
                    <a:pt x="209" y="179"/>
                    <a:pt x="198" y="183"/>
                  </a:cubicBezTo>
                  <a:cubicBezTo>
                    <a:pt x="187" y="187"/>
                    <a:pt x="182" y="192"/>
                    <a:pt x="183" y="192"/>
                  </a:cubicBezTo>
                  <a:cubicBezTo>
                    <a:pt x="185" y="192"/>
                    <a:pt x="185" y="194"/>
                    <a:pt x="181" y="198"/>
                  </a:cubicBezTo>
                  <a:cubicBezTo>
                    <a:pt x="176" y="201"/>
                    <a:pt x="181" y="204"/>
                    <a:pt x="185" y="204"/>
                  </a:cubicBezTo>
                  <a:cubicBezTo>
                    <a:pt x="189" y="204"/>
                    <a:pt x="185" y="208"/>
                    <a:pt x="188" y="208"/>
                  </a:cubicBezTo>
                  <a:cubicBezTo>
                    <a:pt x="190" y="209"/>
                    <a:pt x="203" y="203"/>
                    <a:pt x="207" y="206"/>
                  </a:cubicBezTo>
                  <a:cubicBezTo>
                    <a:pt x="210" y="208"/>
                    <a:pt x="186" y="210"/>
                    <a:pt x="186" y="214"/>
                  </a:cubicBezTo>
                  <a:cubicBezTo>
                    <a:pt x="186" y="218"/>
                    <a:pt x="199" y="221"/>
                    <a:pt x="209" y="219"/>
                  </a:cubicBezTo>
                  <a:cubicBezTo>
                    <a:pt x="219" y="217"/>
                    <a:pt x="237" y="220"/>
                    <a:pt x="237" y="223"/>
                  </a:cubicBezTo>
                  <a:cubicBezTo>
                    <a:pt x="237" y="225"/>
                    <a:pt x="225" y="225"/>
                    <a:pt x="216" y="224"/>
                  </a:cubicBezTo>
                  <a:cubicBezTo>
                    <a:pt x="207" y="224"/>
                    <a:pt x="192" y="227"/>
                    <a:pt x="193" y="230"/>
                  </a:cubicBezTo>
                  <a:cubicBezTo>
                    <a:pt x="193" y="233"/>
                    <a:pt x="194" y="233"/>
                    <a:pt x="204" y="237"/>
                  </a:cubicBezTo>
                  <a:cubicBezTo>
                    <a:pt x="213" y="241"/>
                    <a:pt x="222" y="235"/>
                    <a:pt x="222" y="241"/>
                  </a:cubicBezTo>
                  <a:cubicBezTo>
                    <a:pt x="222" y="247"/>
                    <a:pt x="227" y="249"/>
                    <a:pt x="240" y="249"/>
                  </a:cubicBezTo>
                  <a:cubicBezTo>
                    <a:pt x="252" y="249"/>
                    <a:pt x="258" y="243"/>
                    <a:pt x="264" y="244"/>
                  </a:cubicBezTo>
                  <a:cubicBezTo>
                    <a:pt x="270" y="244"/>
                    <a:pt x="273" y="243"/>
                    <a:pt x="276" y="239"/>
                  </a:cubicBezTo>
                  <a:cubicBezTo>
                    <a:pt x="278" y="234"/>
                    <a:pt x="281" y="237"/>
                    <a:pt x="282" y="239"/>
                  </a:cubicBezTo>
                  <a:cubicBezTo>
                    <a:pt x="282" y="241"/>
                    <a:pt x="290" y="241"/>
                    <a:pt x="292" y="243"/>
                  </a:cubicBezTo>
                  <a:cubicBezTo>
                    <a:pt x="297" y="247"/>
                    <a:pt x="312" y="246"/>
                    <a:pt x="317" y="243"/>
                  </a:cubicBezTo>
                  <a:cubicBezTo>
                    <a:pt x="323" y="240"/>
                    <a:pt x="315" y="232"/>
                    <a:pt x="312" y="236"/>
                  </a:cubicBezTo>
                  <a:cubicBezTo>
                    <a:pt x="309" y="239"/>
                    <a:pt x="307" y="237"/>
                    <a:pt x="306" y="235"/>
                  </a:cubicBezTo>
                  <a:cubicBezTo>
                    <a:pt x="305" y="234"/>
                    <a:pt x="312" y="233"/>
                    <a:pt x="314" y="230"/>
                  </a:cubicBezTo>
                  <a:close/>
                  <a:moveTo>
                    <a:pt x="178" y="142"/>
                  </a:moveTo>
                  <a:cubicBezTo>
                    <a:pt x="185" y="143"/>
                    <a:pt x="191" y="137"/>
                    <a:pt x="191" y="134"/>
                  </a:cubicBezTo>
                  <a:cubicBezTo>
                    <a:pt x="190" y="131"/>
                    <a:pt x="175" y="142"/>
                    <a:pt x="178" y="142"/>
                  </a:cubicBezTo>
                  <a:close/>
                  <a:moveTo>
                    <a:pt x="149" y="132"/>
                  </a:moveTo>
                  <a:cubicBezTo>
                    <a:pt x="151" y="133"/>
                    <a:pt x="149" y="138"/>
                    <a:pt x="152" y="137"/>
                  </a:cubicBezTo>
                  <a:cubicBezTo>
                    <a:pt x="154" y="136"/>
                    <a:pt x="155" y="135"/>
                    <a:pt x="157" y="136"/>
                  </a:cubicBezTo>
                  <a:cubicBezTo>
                    <a:pt x="161" y="137"/>
                    <a:pt x="162" y="134"/>
                    <a:pt x="164" y="132"/>
                  </a:cubicBezTo>
                  <a:cubicBezTo>
                    <a:pt x="165" y="130"/>
                    <a:pt x="165" y="138"/>
                    <a:pt x="169" y="138"/>
                  </a:cubicBezTo>
                  <a:cubicBezTo>
                    <a:pt x="173" y="138"/>
                    <a:pt x="173" y="130"/>
                    <a:pt x="176" y="132"/>
                  </a:cubicBezTo>
                  <a:cubicBezTo>
                    <a:pt x="180" y="135"/>
                    <a:pt x="181" y="131"/>
                    <a:pt x="181" y="129"/>
                  </a:cubicBezTo>
                  <a:cubicBezTo>
                    <a:pt x="182" y="126"/>
                    <a:pt x="182" y="122"/>
                    <a:pt x="186" y="121"/>
                  </a:cubicBezTo>
                  <a:cubicBezTo>
                    <a:pt x="190" y="121"/>
                    <a:pt x="187" y="125"/>
                    <a:pt x="189" y="128"/>
                  </a:cubicBezTo>
                  <a:cubicBezTo>
                    <a:pt x="191" y="133"/>
                    <a:pt x="196" y="129"/>
                    <a:pt x="196" y="127"/>
                  </a:cubicBezTo>
                  <a:cubicBezTo>
                    <a:pt x="196" y="124"/>
                    <a:pt x="203" y="126"/>
                    <a:pt x="203" y="123"/>
                  </a:cubicBezTo>
                  <a:cubicBezTo>
                    <a:pt x="202" y="121"/>
                    <a:pt x="204" y="120"/>
                    <a:pt x="203" y="117"/>
                  </a:cubicBezTo>
                  <a:cubicBezTo>
                    <a:pt x="201" y="115"/>
                    <a:pt x="205" y="115"/>
                    <a:pt x="208" y="113"/>
                  </a:cubicBezTo>
                  <a:cubicBezTo>
                    <a:pt x="210" y="111"/>
                    <a:pt x="205" y="113"/>
                    <a:pt x="201" y="110"/>
                  </a:cubicBezTo>
                  <a:cubicBezTo>
                    <a:pt x="198" y="106"/>
                    <a:pt x="196" y="111"/>
                    <a:pt x="196" y="113"/>
                  </a:cubicBezTo>
                  <a:cubicBezTo>
                    <a:pt x="196" y="115"/>
                    <a:pt x="189" y="113"/>
                    <a:pt x="185" y="112"/>
                  </a:cubicBezTo>
                  <a:cubicBezTo>
                    <a:pt x="181" y="110"/>
                    <a:pt x="176" y="116"/>
                    <a:pt x="171" y="119"/>
                  </a:cubicBezTo>
                  <a:cubicBezTo>
                    <a:pt x="165" y="122"/>
                    <a:pt x="165" y="127"/>
                    <a:pt x="159" y="127"/>
                  </a:cubicBezTo>
                  <a:cubicBezTo>
                    <a:pt x="154" y="126"/>
                    <a:pt x="146" y="131"/>
                    <a:pt x="149" y="132"/>
                  </a:cubicBezTo>
                  <a:close/>
                  <a:moveTo>
                    <a:pt x="204" y="131"/>
                  </a:moveTo>
                  <a:cubicBezTo>
                    <a:pt x="199" y="131"/>
                    <a:pt x="200" y="136"/>
                    <a:pt x="205" y="136"/>
                  </a:cubicBezTo>
                  <a:cubicBezTo>
                    <a:pt x="211" y="136"/>
                    <a:pt x="213" y="138"/>
                    <a:pt x="205" y="137"/>
                  </a:cubicBezTo>
                  <a:cubicBezTo>
                    <a:pt x="196" y="137"/>
                    <a:pt x="193" y="144"/>
                    <a:pt x="199" y="143"/>
                  </a:cubicBezTo>
                  <a:cubicBezTo>
                    <a:pt x="204" y="141"/>
                    <a:pt x="211" y="141"/>
                    <a:pt x="207" y="143"/>
                  </a:cubicBezTo>
                  <a:cubicBezTo>
                    <a:pt x="203" y="144"/>
                    <a:pt x="191" y="145"/>
                    <a:pt x="193" y="147"/>
                  </a:cubicBezTo>
                  <a:cubicBezTo>
                    <a:pt x="194" y="149"/>
                    <a:pt x="198" y="148"/>
                    <a:pt x="203" y="150"/>
                  </a:cubicBezTo>
                  <a:cubicBezTo>
                    <a:pt x="208" y="152"/>
                    <a:pt x="210" y="153"/>
                    <a:pt x="214" y="149"/>
                  </a:cubicBezTo>
                  <a:cubicBezTo>
                    <a:pt x="218" y="145"/>
                    <a:pt x="222" y="141"/>
                    <a:pt x="220" y="147"/>
                  </a:cubicBezTo>
                  <a:cubicBezTo>
                    <a:pt x="219" y="152"/>
                    <a:pt x="226" y="148"/>
                    <a:pt x="236" y="148"/>
                  </a:cubicBezTo>
                  <a:cubicBezTo>
                    <a:pt x="245" y="147"/>
                    <a:pt x="234" y="153"/>
                    <a:pt x="224" y="154"/>
                  </a:cubicBezTo>
                  <a:cubicBezTo>
                    <a:pt x="214" y="155"/>
                    <a:pt x="216" y="160"/>
                    <a:pt x="224" y="162"/>
                  </a:cubicBezTo>
                  <a:cubicBezTo>
                    <a:pt x="231" y="163"/>
                    <a:pt x="248" y="157"/>
                    <a:pt x="252" y="153"/>
                  </a:cubicBezTo>
                  <a:cubicBezTo>
                    <a:pt x="256" y="149"/>
                    <a:pt x="260" y="155"/>
                    <a:pt x="264" y="152"/>
                  </a:cubicBezTo>
                  <a:cubicBezTo>
                    <a:pt x="267" y="149"/>
                    <a:pt x="275" y="152"/>
                    <a:pt x="282" y="151"/>
                  </a:cubicBezTo>
                  <a:cubicBezTo>
                    <a:pt x="288" y="149"/>
                    <a:pt x="290" y="137"/>
                    <a:pt x="285" y="134"/>
                  </a:cubicBezTo>
                  <a:cubicBezTo>
                    <a:pt x="280" y="132"/>
                    <a:pt x="280" y="137"/>
                    <a:pt x="276" y="138"/>
                  </a:cubicBezTo>
                  <a:cubicBezTo>
                    <a:pt x="272" y="138"/>
                    <a:pt x="270" y="133"/>
                    <a:pt x="266" y="130"/>
                  </a:cubicBezTo>
                  <a:cubicBezTo>
                    <a:pt x="263" y="127"/>
                    <a:pt x="265" y="121"/>
                    <a:pt x="261" y="122"/>
                  </a:cubicBezTo>
                  <a:cubicBezTo>
                    <a:pt x="256" y="122"/>
                    <a:pt x="246" y="130"/>
                    <a:pt x="252" y="131"/>
                  </a:cubicBezTo>
                  <a:cubicBezTo>
                    <a:pt x="258" y="131"/>
                    <a:pt x="256" y="134"/>
                    <a:pt x="253" y="136"/>
                  </a:cubicBezTo>
                  <a:cubicBezTo>
                    <a:pt x="250" y="137"/>
                    <a:pt x="260" y="140"/>
                    <a:pt x="259" y="142"/>
                  </a:cubicBezTo>
                  <a:cubicBezTo>
                    <a:pt x="257" y="144"/>
                    <a:pt x="241" y="142"/>
                    <a:pt x="240" y="139"/>
                  </a:cubicBezTo>
                  <a:cubicBezTo>
                    <a:pt x="240" y="135"/>
                    <a:pt x="227" y="129"/>
                    <a:pt x="221" y="130"/>
                  </a:cubicBezTo>
                  <a:cubicBezTo>
                    <a:pt x="216" y="132"/>
                    <a:pt x="218" y="126"/>
                    <a:pt x="213" y="126"/>
                  </a:cubicBezTo>
                  <a:cubicBezTo>
                    <a:pt x="208" y="125"/>
                    <a:pt x="209" y="130"/>
                    <a:pt x="204" y="131"/>
                  </a:cubicBezTo>
                  <a:close/>
                  <a:moveTo>
                    <a:pt x="223" y="105"/>
                  </a:moveTo>
                  <a:cubicBezTo>
                    <a:pt x="225" y="101"/>
                    <a:pt x="211" y="101"/>
                    <a:pt x="212" y="103"/>
                  </a:cubicBezTo>
                  <a:cubicBezTo>
                    <a:pt x="215" y="106"/>
                    <a:pt x="221" y="109"/>
                    <a:pt x="223" y="105"/>
                  </a:cubicBezTo>
                  <a:close/>
                  <a:moveTo>
                    <a:pt x="252" y="103"/>
                  </a:moveTo>
                  <a:cubicBezTo>
                    <a:pt x="257" y="102"/>
                    <a:pt x="255" y="99"/>
                    <a:pt x="247" y="100"/>
                  </a:cubicBezTo>
                  <a:cubicBezTo>
                    <a:pt x="240" y="101"/>
                    <a:pt x="227" y="101"/>
                    <a:pt x="227" y="106"/>
                  </a:cubicBezTo>
                  <a:cubicBezTo>
                    <a:pt x="227" y="111"/>
                    <a:pt x="230" y="113"/>
                    <a:pt x="238" y="113"/>
                  </a:cubicBezTo>
                  <a:cubicBezTo>
                    <a:pt x="246" y="114"/>
                    <a:pt x="253" y="106"/>
                    <a:pt x="249" y="106"/>
                  </a:cubicBezTo>
                  <a:cubicBezTo>
                    <a:pt x="245" y="106"/>
                    <a:pt x="248" y="104"/>
                    <a:pt x="252" y="103"/>
                  </a:cubicBezTo>
                  <a:close/>
                  <a:moveTo>
                    <a:pt x="235" y="96"/>
                  </a:moveTo>
                  <a:cubicBezTo>
                    <a:pt x="239" y="98"/>
                    <a:pt x="242" y="93"/>
                    <a:pt x="245" y="95"/>
                  </a:cubicBezTo>
                  <a:cubicBezTo>
                    <a:pt x="247" y="97"/>
                    <a:pt x="258" y="99"/>
                    <a:pt x="258" y="93"/>
                  </a:cubicBezTo>
                  <a:cubicBezTo>
                    <a:pt x="258" y="88"/>
                    <a:pt x="244" y="87"/>
                    <a:pt x="241" y="89"/>
                  </a:cubicBezTo>
                  <a:cubicBezTo>
                    <a:pt x="237" y="91"/>
                    <a:pt x="221" y="92"/>
                    <a:pt x="225" y="96"/>
                  </a:cubicBezTo>
                  <a:cubicBezTo>
                    <a:pt x="228" y="98"/>
                    <a:pt x="231" y="95"/>
                    <a:pt x="235" y="96"/>
                  </a:cubicBezTo>
                  <a:close/>
                  <a:moveTo>
                    <a:pt x="295" y="85"/>
                  </a:moveTo>
                  <a:cubicBezTo>
                    <a:pt x="299" y="82"/>
                    <a:pt x="307" y="87"/>
                    <a:pt x="305" y="90"/>
                  </a:cubicBezTo>
                  <a:cubicBezTo>
                    <a:pt x="304" y="93"/>
                    <a:pt x="291" y="90"/>
                    <a:pt x="292" y="92"/>
                  </a:cubicBezTo>
                  <a:cubicBezTo>
                    <a:pt x="293" y="93"/>
                    <a:pt x="294" y="98"/>
                    <a:pt x="303" y="95"/>
                  </a:cubicBezTo>
                  <a:cubicBezTo>
                    <a:pt x="311" y="93"/>
                    <a:pt x="318" y="95"/>
                    <a:pt x="324" y="99"/>
                  </a:cubicBezTo>
                  <a:cubicBezTo>
                    <a:pt x="330" y="104"/>
                    <a:pt x="335" y="106"/>
                    <a:pt x="339" y="101"/>
                  </a:cubicBezTo>
                  <a:cubicBezTo>
                    <a:pt x="343" y="96"/>
                    <a:pt x="334" y="96"/>
                    <a:pt x="336" y="92"/>
                  </a:cubicBezTo>
                  <a:cubicBezTo>
                    <a:pt x="338" y="88"/>
                    <a:pt x="330" y="86"/>
                    <a:pt x="326" y="86"/>
                  </a:cubicBezTo>
                  <a:cubicBezTo>
                    <a:pt x="322" y="86"/>
                    <a:pt x="321" y="79"/>
                    <a:pt x="318" y="81"/>
                  </a:cubicBezTo>
                  <a:cubicBezTo>
                    <a:pt x="315" y="82"/>
                    <a:pt x="312" y="85"/>
                    <a:pt x="312" y="80"/>
                  </a:cubicBezTo>
                  <a:cubicBezTo>
                    <a:pt x="312" y="75"/>
                    <a:pt x="294" y="75"/>
                    <a:pt x="289" y="77"/>
                  </a:cubicBezTo>
                  <a:cubicBezTo>
                    <a:pt x="285" y="78"/>
                    <a:pt x="290" y="88"/>
                    <a:pt x="295" y="85"/>
                  </a:cubicBezTo>
                  <a:close/>
                  <a:moveTo>
                    <a:pt x="297" y="115"/>
                  </a:moveTo>
                  <a:cubicBezTo>
                    <a:pt x="300" y="112"/>
                    <a:pt x="286" y="100"/>
                    <a:pt x="285" y="106"/>
                  </a:cubicBezTo>
                  <a:cubicBezTo>
                    <a:pt x="284" y="111"/>
                    <a:pt x="294" y="119"/>
                    <a:pt x="297" y="115"/>
                  </a:cubicBezTo>
                  <a:close/>
                  <a:moveTo>
                    <a:pt x="343" y="68"/>
                  </a:moveTo>
                  <a:cubicBezTo>
                    <a:pt x="346" y="64"/>
                    <a:pt x="328" y="61"/>
                    <a:pt x="333" y="65"/>
                  </a:cubicBezTo>
                  <a:cubicBezTo>
                    <a:pt x="335" y="67"/>
                    <a:pt x="341" y="73"/>
                    <a:pt x="343" y="68"/>
                  </a:cubicBezTo>
                  <a:close/>
                  <a:moveTo>
                    <a:pt x="303" y="149"/>
                  </a:moveTo>
                  <a:cubicBezTo>
                    <a:pt x="306" y="147"/>
                    <a:pt x="298" y="141"/>
                    <a:pt x="296" y="146"/>
                  </a:cubicBezTo>
                  <a:cubicBezTo>
                    <a:pt x="293" y="151"/>
                    <a:pt x="301" y="152"/>
                    <a:pt x="303" y="149"/>
                  </a:cubicBezTo>
                  <a:close/>
                  <a:moveTo>
                    <a:pt x="343" y="124"/>
                  </a:moveTo>
                  <a:cubicBezTo>
                    <a:pt x="343" y="128"/>
                    <a:pt x="335" y="124"/>
                    <a:pt x="328" y="121"/>
                  </a:cubicBezTo>
                  <a:cubicBezTo>
                    <a:pt x="322" y="119"/>
                    <a:pt x="326" y="126"/>
                    <a:pt x="331" y="131"/>
                  </a:cubicBezTo>
                  <a:cubicBezTo>
                    <a:pt x="336" y="135"/>
                    <a:pt x="328" y="133"/>
                    <a:pt x="322" y="128"/>
                  </a:cubicBezTo>
                  <a:cubicBezTo>
                    <a:pt x="315" y="123"/>
                    <a:pt x="316" y="131"/>
                    <a:pt x="319" y="134"/>
                  </a:cubicBezTo>
                  <a:cubicBezTo>
                    <a:pt x="322" y="136"/>
                    <a:pt x="318" y="140"/>
                    <a:pt x="314" y="134"/>
                  </a:cubicBezTo>
                  <a:cubicBezTo>
                    <a:pt x="310" y="128"/>
                    <a:pt x="307" y="122"/>
                    <a:pt x="301" y="122"/>
                  </a:cubicBezTo>
                  <a:cubicBezTo>
                    <a:pt x="294" y="122"/>
                    <a:pt x="297" y="129"/>
                    <a:pt x="300" y="132"/>
                  </a:cubicBezTo>
                  <a:cubicBezTo>
                    <a:pt x="303" y="137"/>
                    <a:pt x="307" y="138"/>
                    <a:pt x="312" y="141"/>
                  </a:cubicBezTo>
                  <a:cubicBezTo>
                    <a:pt x="318" y="144"/>
                    <a:pt x="327" y="139"/>
                    <a:pt x="332" y="141"/>
                  </a:cubicBezTo>
                  <a:cubicBezTo>
                    <a:pt x="336" y="142"/>
                    <a:pt x="327" y="147"/>
                    <a:pt x="330" y="151"/>
                  </a:cubicBezTo>
                  <a:cubicBezTo>
                    <a:pt x="333" y="154"/>
                    <a:pt x="341" y="152"/>
                    <a:pt x="347" y="151"/>
                  </a:cubicBezTo>
                  <a:cubicBezTo>
                    <a:pt x="353" y="151"/>
                    <a:pt x="350" y="147"/>
                    <a:pt x="353" y="145"/>
                  </a:cubicBezTo>
                  <a:cubicBezTo>
                    <a:pt x="357" y="142"/>
                    <a:pt x="350" y="143"/>
                    <a:pt x="353" y="137"/>
                  </a:cubicBezTo>
                  <a:cubicBezTo>
                    <a:pt x="356" y="131"/>
                    <a:pt x="344" y="121"/>
                    <a:pt x="343" y="124"/>
                  </a:cubicBezTo>
                  <a:close/>
                  <a:moveTo>
                    <a:pt x="358" y="103"/>
                  </a:moveTo>
                  <a:cubicBezTo>
                    <a:pt x="364" y="103"/>
                    <a:pt x="368" y="103"/>
                    <a:pt x="373" y="101"/>
                  </a:cubicBezTo>
                  <a:cubicBezTo>
                    <a:pt x="377" y="99"/>
                    <a:pt x="370" y="99"/>
                    <a:pt x="373" y="95"/>
                  </a:cubicBezTo>
                  <a:cubicBezTo>
                    <a:pt x="377" y="91"/>
                    <a:pt x="366" y="90"/>
                    <a:pt x="365" y="92"/>
                  </a:cubicBezTo>
                  <a:cubicBezTo>
                    <a:pt x="364" y="93"/>
                    <a:pt x="350" y="83"/>
                    <a:pt x="348" y="86"/>
                  </a:cubicBezTo>
                  <a:cubicBezTo>
                    <a:pt x="346" y="90"/>
                    <a:pt x="353" y="103"/>
                    <a:pt x="358" y="103"/>
                  </a:cubicBezTo>
                  <a:close/>
                  <a:moveTo>
                    <a:pt x="387" y="105"/>
                  </a:moveTo>
                  <a:cubicBezTo>
                    <a:pt x="387" y="103"/>
                    <a:pt x="360" y="106"/>
                    <a:pt x="364" y="110"/>
                  </a:cubicBezTo>
                  <a:cubicBezTo>
                    <a:pt x="371" y="115"/>
                    <a:pt x="388" y="107"/>
                    <a:pt x="387" y="105"/>
                  </a:cubicBezTo>
                  <a:close/>
                  <a:moveTo>
                    <a:pt x="383" y="157"/>
                  </a:moveTo>
                  <a:cubicBezTo>
                    <a:pt x="390" y="157"/>
                    <a:pt x="387" y="149"/>
                    <a:pt x="379" y="144"/>
                  </a:cubicBezTo>
                  <a:cubicBezTo>
                    <a:pt x="372" y="138"/>
                    <a:pt x="356" y="149"/>
                    <a:pt x="359" y="152"/>
                  </a:cubicBezTo>
                  <a:cubicBezTo>
                    <a:pt x="362" y="154"/>
                    <a:pt x="377" y="158"/>
                    <a:pt x="383" y="157"/>
                  </a:cubicBezTo>
                  <a:close/>
                  <a:moveTo>
                    <a:pt x="338" y="207"/>
                  </a:moveTo>
                  <a:cubicBezTo>
                    <a:pt x="346" y="213"/>
                    <a:pt x="343" y="203"/>
                    <a:pt x="352" y="203"/>
                  </a:cubicBezTo>
                  <a:cubicBezTo>
                    <a:pt x="361" y="204"/>
                    <a:pt x="361" y="189"/>
                    <a:pt x="363" y="184"/>
                  </a:cubicBezTo>
                  <a:cubicBezTo>
                    <a:pt x="364" y="178"/>
                    <a:pt x="356" y="179"/>
                    <a:pt x="358" y="183"/>
                  </a:cubicBezTo>
                  <a:cubicBezTo>
                    <a:pt x="360" y="187"/>
                    <a:pt x="357" y="190"/>
                    <a:pt x="357" y="186"/>
                  </a:cubicBezTo>
                  <a:cubicBezTo>
                    <a:pt x="356" y="181"/>
                    <a:pt x="349" y="185"/>
                    <a:pt x="347" y="182"/>
                  </a:cubicBezTo>
                  <a:cubicBezTo>
                    <a:pt x="344" y="178"/>
                    <a:pt x="354" y="178"/>
                    <a:pt x="357" y="173"/>
                  </a:cubicBezTo>
                  <a:cubicBezTo>
                    <a:pt x="359" y="169"/>
                    <a:pt x="349" y="169"/>
                    <a:pt x="351" y="166"/>
                  </a:cubicBezTo>
                  <a:cubicBezTo>
                    <a:pt x="354" y="162"/>
                    <a:pt x="336" y="166"/>
                    <a:pt x="341" y="168"/>
                  </a:cubicBezTo>
                  <a:cubicBezTo>
                    <a:pt x="346" y="171"/>
                    <a:pt x="341" y="173"/>
                    <a:pt x="336" y="170"/>
                  </a:cubicBezTo>
                  <a:cubicBezTo>
                    <a:pt x="331" y="166"/>
                    <a:pt x="317" y="172"/>
                    <a:pt x="322" y="176"/>
                  </a:cubicBezTo>
                  <a:cubicBezTo>
                    <a:pt x="326" y="179"/>
                    <a:pt x="338" y="174"/>
                    <a:pt x="331" y="183"/>
                  </a:cubicBezTo>
                  <a:cubicBezTo>
                    <a:pt x="325" y="193"/>
                    <a:pt x="322" y="181"/>
                    <a:pt x="315" y="182"/>
                  </a:cubicBezTo>
                  <a:cubicBezTo>
                    <a:pt x="309" y="183"/>
                    <a:pt x="312" y="191"/>
                    <a:pt x="321" y="194"/>
                  </a:cubicBezTo>
                  <a:cubicBezTo>
                    <a:pt x="331" y="197"/>
                    <a:pt x="330" y="202"/>
                    <a:pt x="338" y="207"/>
                  </a:cubicBezTo>
                  <a:close/>
                  <a:moveTo>
                    <a:pt x="396" y="150"/>
                  </a:moveTo>
                  <a:cubicBezTo>
                    <a:pt x="398" y="157"/>
                    <a:pt x="401" y="152"/>
                    <a:pt x="405" y="155"/>
                  </a:cubicBezTo>
                  <a:cubicBezTo>
                    <a:pt x="409" y="158"/>
                    <a:pt x="415" y="160"/>
                    <a:pt x="418" y="157"/>
                  </a:cubicBezTo>
                  <a:cubicBezTo>
                    <a:pt x="422" y="154"/>
                    <a:pt x="423" y="152"/>
                    <a:pt x="424" y="154"/>
                  </a:cubicBezTo>
                  <a:cubicBezTo>
                    <a:pt x="426" y="159"/>
                    <a:pt x="434" y="159"/>
                    <a:pt x="451" y="159"/>
                  </a:cubicBezTo>
                  <a:cubicBezTo>
                    <a:pt x="468" y="160"/>
                    <a:pt x="464" y="152"/>
                    <a:pt x="469" y="155"/>
                  </a:cubicBezTo>
                  <a:cubicBezTo>
                    <a:pt x="474" y="158"/>
                    <a:pt x="485" y="158"/>
                    <a:pt x="490" y="157"/>
                  </a:cubicBezTo>
                  <a:cubicBezTo>
                    <a:pt x="495" y="156"/>
                    <a:pt x="498" y="148"/>
                    <a:pt x="497" y="144"/>
                  </a:cubicBezTo>
                  <a:cubicBezTo>
                    <a:pt x="497" y="140"/>
                    <a:pt x="459" y="137"/>
                    <a:pt x="452" y="141"/>
                  </a:cubicBezTo>
                  <a:cubicBezTo>
                    <a:pt x="445" y="145"/>
                    <a:pt x="434" y="139"/>
                    <a:pt x="429" y="142"/>
                  </a:cubicBezTo>
                  <a:cubicBezTo>
                    <a:pt x="424" y="145"/>
                    <a:pt x="425" y="138"/>
                    <a:pt x="416" y="138"/>
                  </a:cubicBezTo>
                  <a:cubicBezTo>
                    <a:pt x="406" y="138"/>
                    <a:pt x="417" y="133"/>
                    <a:pt x="418" y="131"/>
                  </a:cubicBezTo>
                  <a:cubicBezTo>
                    <a:pt x="420" y="128"/>
                    <a:pt x="404" y="123"/>
                    <a:pt x="397" y="124"/>
                  </a:cubicBezTo>
                  <a:cubicBezTo>
                    <a:pt x="390" y="126"/>
                    <a:pt x="386" y="122"/>
                    <a:pt x="380" y="119"/>
                  </a:cubicBezTo>
                  <a:cubicBezTo>
                    <a:pt x="373" y="116"/>
                    <a:pt x="356" y="117"/>
                    <a:pt x="359" y="122"/>
                  </a:cubicBezTo>
                  <a:cubicBezTo>
                    <a:pt x="362" y="126"/>
                    <a:pt x="383" y="133"/>
                    <a:pt x="385" y="129"/>
                  </a:cubicBezTo>
                  <a:cubicBezTo>
                    <a:pt x="387" y="126"/>
                    <a:pt x="392" y="134"/>
                    <a:pt x="395" y="138"/>
                  </a:cubicBezTo>
                  <a:cubicBezTo>
                    <a:pt x="399" y="142"/>
                    <a:pt x="393" y="143"/>
                    <a:pt x="396" y="150"/>
                  </a:cubicBezTo>
                  <a:close/>
                  <a:moveTo>
                    <a:pt x="414" y="108"/>
                  </a:moveTo>
                  <a:cubicBezTo>
                    <a:pt x="408" y="105"/>
                    <a:pt x="400" y="112"/>
                    <a:pt x="406" y="114"/>
                  </a:cubicBezTo>
                  <a:cubicBezTo>
                    <a:pt x="412" y="116"/>
                    <a:pt x="420" y="111"/>
                    <a:pt x="414" y="108"/>
                  </a:cubicBezTo>
                  <a:close/>
                  <a:moveTo>
                    <a:pt x="363" y="68"/>
                  </a:moveTo>
                  <a:cubicBezTo>
                    <a:pt x="368" y="71"/>
                    <a:pt x="365" y="74"/>
                    <a:pt x="371" y="77"/>
                  </a:cubicBezTo>
                  <a:cubicBezTo>
                    <a:pt x="376" y="79"/>
                    <a:pt x="393" y="73"/>
                    <a:pt x="394" y="77"/>
                  </a:cubicBezTo>
                  <a:cubicBezTo>
                    <a:pt x="395" y="81"/>
                    <a:pt x="377" y="82"/>
                    <a:pt x="380" y="84"/>
                  </a:cubicBezTo>
                  <a:cubicBezTo>
                    <a:pt x="382" y="87"/>
                    <a:pt x="393" y="91"/>
                    <a:pt x="391" y="93"/>
                  </a:cubicBezTo>
                  <a:cubicBezTo>
                    <a:pt x="390" y="95"/>
                    <a:pt x="408" y="101"/>
                    <a:pt x="410" y="98"/>
                  </a:cubicBezTo>
                  <a:cubicBezTo>
                    <a:pt x="412" y="95"/>
                    <a:pt x="417" y="96"/>
                    <a:pt x="422" y="98"/>
                  </a:cubicBezTo>
                  <a:cubicBezTo>
                    <a:pt x="426" y="100"/>
                    <a:pt x="427" y="87"/>
                    <a:pt x="430" y="89"/>
                  </a:cubicBezTo>
                  <a:cubicBezTo>
                    <a:pt x="433" y="91"/>
                    <a:pt x="433" y="84"/>
                    <a:pt x="438" y="82"/>
                  </a:cubicBezTo>
                  <a:cubicBezTo>
                    <a:pt x="443" y="80"/>
                    <a:pt x="451" y="80"/>
                    <a:pt x="451" y="77"/>
                  </a:cubicBezTo>
                  <a:cubicBezTo>
                    <a:pt x="452" y="76"/>
                    <a:pt x="450" y="73"/>
                    <a:pt x="444" y="74"/>
                  </a:cubicBezTo>
                  <a:cubicBezTo>
                    <a:pt x="437" y="75"/>
                    <a:pt x="433" y="72"/>
                    <a:pt x="436" y="68"/>
                  </a:cubicBezTo>
                  <a:cubicBezTo>
                    <a:pt x="439" y="65"/>
                    <a:pt x="429" y="64"/>
                    <a:pt x="432" y="61"/>
                  </a:cubicBezTo>
                  <a:cubicBezTo>
                    <a:pt x="436" y="58"/>
                    <a:pt x="425" y="55"/>
                    <a:pt x="427" y="60"/>
                  </a:cubicBezTo>
                  <a:cubicBezTo>
                    <a:pt x="428" y="64"/>
                    <a:pt x="420" y="60"/>
                    <a:pt x="419" y="56"/>
                  </a:cubicBezTo>
                  <a:cubicBezTo>
                    <a:pt x="418" y="52"/>
                    <a:pt x="403" y="51"/>
                    <a:pt x="394" y="42"/>
                  </a:cubicBezTo>
                  <a:cubicBezTo>
                    <a:pt x="384" y="34"/>
                    <a:pt x="374" y="39"/>
                    <a:pt x="380" y="40"/>
                  </a:cubicBezTo>
                  <a:cubicBezTo>
                    <a:pt x="386" y="41"/>
                    <a:pt x="385" y="44"/>
                    <a:pt x="381" y="44"/>
                  </a:cubicBezTo>
                  <a:cubicBezTo>
                    <a:pt x="376" y="44"/>
                    <a:pt x="368" y="44"/>
                    <a:pt x="375" y="47"/>
                  </a:cubicBezTo>
                  <a:cubicBezTo>
                    <a:pt x="383" y="50"/>
                    <a:pt x="374" y="51"/>
                    <a:pt x="368" y="51"/>
                  </a:cubicBezTo>
                  <a:cubicBezTo>
                    <a:pt x="362" y="51"/>
                    <a:pt x="362" y="59"/>
                    <a:pt x="370" y="60"/>
                  </a:cubicBezTo>
                  <a:cubicBezTo>
                    <a:pt x="378" y="61"/>
                    <a:pt x="372" y="66"/>
                    <a:pt x="366" y="64"/>
                  </a:cubicBezTo>
                  <a:cubicBezTo>
                    <a:pt x="359" y="62"/>
                    <a:pt x="357" y="65"/>
                    <a:pt x="363" y="68"/>
                  </a:cubicBezTo>
                  <a:close/>
                  <a:moveTo>
                    <a:pt x="406" y="33"/>
                  </a:moveTo>
                  <a:cubicBezTo>
                    <a:pt x="411" y="30"/>
                    <a:pt x="415" y="32"/>
                    <a:pt x="410" y="34"/>
                  </a:cubicBezTo>
                  <a:cubicBezTo>
                    <a:pt x="406" y="36"/>
                    <a:pt x="408" y="37"/>
                    <a:pt x="414" y="37"/>
                  </a:cubicBezTo>
                  <a:cubicBezTo>
                    <a:pt x="420" y="37"/>
                    <a:pt x="411" y="39"/>
                    <a:pt x="411" y="42"/>
                  </a:cubicBezTo>
                  <a:cubicBezTo>
                    <a:pt x="411" y="46"/>
                    <a:pt x="418" y="44"/>
                    <a:pt x="419" y="47"/>
                  </a:cubicBezTo>
                  <a:cubicBezTo>
                    <a:pt x="419" y="51"/>
                    <a:pt x="434" y="52"/>
                    <a:pt x="439" y="48"/>
                  </a:cubicBezTo>
                  <a:cubicBezTo>
                    <a:pt x="444" y="44"/>
                    <a:pt x="442" y="49"/>
                    <a:pt x="442" y="52"/>
                  </a:cubicBezTo>
                  <a:cubicBezTo>
                    <a:pt x="441" y="55"/>
                    <a:pt x="463" y="57"/>
                    <a:pt x="464" y="54"/>
                  </a:cubicBezTo>
                  <a:cubicBezTo>
                    <a:pt x="465" y="50"/>
                    <a:pt x="469" y="52"/>
                    <a:pt x="473" y="53"/>
                  </a:cubicBezTo>
                  <a:cubicBezTo>
                    <a:pt x="477" y="54"/>
                    <a:pt x="498" y="49"/>
                    <a:pt x="499" y="45"/>
                  </a:cubicBezTo>
                  <a:cubicBezTo>
                    <a:pt x="499" y="40"/>
                    <a:pt x="505" y="47"/>
                    <a:pt x="499" y="51"/>
                  </a:cubicBezTo>
                  <a:cubicBezTo>
                    <a:pt x="492" y="56"/>
                    <a:pt x="478" y="55"/>
                    <a:pt x="472" y="57"/>
                  </a:cubicBezTo>
                  <a:cubicBezTo>
                    <a:pt x="466" y="59"/>
                    <a:pt x="476" y="63"/>
                    <a:pt x="482" y="68"/>
                  </a:cubicBezTo>
                  <a:cubicBezTo>
                    <a:pt x="488" y="72"/>
                    <a:pt x="474" y="70"/>
                    <a:pt x="469" y="64"/>
                  </a:cubicBezTo>
                  <a:cubicBezTo>
                    <a:pt x="463" y="58"/>
                    <a:pt x="450" y="58"/>
                    <a:pt x="443" y="58"/>
                  </a:cubicBezTo>
                  <a:cubicBezTo>
                    <a:pt x="437" y="59"/>
                    <a:pt x="439" y="71"/>
                    <a:pt x="444" y="71"/>
                  </a:cubicBezTo>
                  <a:cubicBezTo>
                    <a:pt x="449" y="71"/>
                    <a:pt x="454" y="73"/>
                    <a:pt x="459" y="81"/>
                  </a:cubicBezTo>
                  <a:cubicBezTo>
                    <a:pt x="464" y="88"/>
                    <a:pt x="474" y="87"/>
                    <a:pt x="474" y="90"/>
                  </a:cubicBezTo>
                  <a:cubicBezTo>
                    <a:pt x="474" y="94"/>
                    <a:pt x="460" y="87"/>
                    <a:pt x="453" y="86"/>
                  </a:cubicBezTo>
                  <a:cubicBezTo>
                    <a:pt x="445" y="85"/>
                    <a:pt x="432" y="90"/>
                    <a:pt x="432" y="95"/>
                  </a:cubicBezTo>
                  <a:cubicBezTo>
                    <a:pt x="432" y="101"/>
                    <a:pt x="443" y="100"/>
                    <a:pt x="451" y="96"/>
                  </a:cubicBezTo>
                  <a:cubicBezTo>
                    <a:pt x="459" y="91"/>
                    <a:pt x="453" y="97"/>
                    <a:pt x="449" y="101"/>
                  </a:cubicBezTo>
                  <a:cubicBezTo>
                    <a:pt x="445" y="104"/>
                    <a:pt x="459" y="107"/>
                    <a:pt x="459" y="111"/>
                  </a:cubicBezTo>
                  <a:cubicBezTo>
                    <a:pt x="459" y="116"/>
                    <a:pt x="449" y="114"/>
                    <a:pt x="448" y="110"/>
                  </a:cubicBezTo>
                  <a:cubicBezTo>
                    <a:pt x="447" y="106"/>
                    <a:pt x="443" y="102"/>
                    <a:pt x="434" y="103"/>
                  </a:cubicBezTo>
                  <a:cubicBezTo>
                    <a:pt x="425" y="104"/>
                    <a:pt x="427" y="110"/>
                    <a:pt x="433" y="111"/>
                  </a:cubicBezTo>
                  <a:cubicBezTo>
                    <a:pt x="439" y="112"/>
                    <a:pt x="439" y="116"/>
                    <a:pt x="433" y="116"/>
                  </a:cubicBezTo>
                  <a:cubicBezTo>
                    <a:pt x="426" y="116"/>
                    <a:pt x="412" y="120"/>
                    <a:pt x="416" y="124"/>
                  </a:cubicBezTo>
                  <a:cubicBezTo>
                    <a:pt x="421" y="129"/>
                    <a:pt x="439" y="124"/>
                    <a:pt x="443" y="127"/>
                  </a:cubicBezTo>
                  <a:cubicBezTo>
                    <a:pt x="446" y="130"/>
                    <a:pt x="455" y="131"/>
                    <a:pt x="457" y="128"/>
                  </a:cubicBezTo>
                  <a:cubicBezTo>
                    <a:pt x="459" y="124"/>
                    <a:pt x="466" y="126"/>
                    <a:pt x="473" y="126"/>
                  </a:cubicBezTo>
                  <a:cubicBezTo>
                    <a:pt x="480" y="126"/>
                    <a:pt x="482" y="127"/>
                    <a:pt x="485" y="130"/>
                  </a:cubicBezTo>
                  <a:cubicBezTo>
                    <a:pt x="489" y="133"/>
                    <a:pt x="494" y="132"/>
                    <a:pt x="498" y="129"/>
                  </a:cubicBezTo>
                  <a:cubicBezTo>
                    <a:pt x="502" y="126"/>
                    <a:pt x="502" y="126"/>
                    <a:pt x="507" y="126"/>
                  </a:cubicBezTo>
                  <a:cubicBezTo>
                    <a:pt x="512" y="126"/>
                    <a:pt x="513" y="123"/>
                    <a:pt x="511" y="119"/>
                  </a:cubicBezTo>
                  <a:cubicBezTo>
                    <a:pt x="508" y="115"/>
                    <a:pt x="502" y="122"/>
                    <a:pt x="501" y="119"/>
                  </a:cubicBezTo>
                  <a:cubicBezTo>
                    <a:pt x="500" y="115"/>
                    <a:pt x="494" y="114"/>
                    <a:pt x="484" y="116"/>
                  </a:cubicBezTo>
                  <a:cubicBezTo>
                    <a:pt x="474" y="117"/>
                    <a:pt x="479" y="109"/>
                    <a:pt x="485" y="111"/>
                  </a:cubicBezTo>
                  <a:cubicBezTo>
                    <a:pt x="491" y="113"/>
                    <a:pt x="499" y="112"/>
                    <a:pt x="506" y="110"/>
                  </a:cubicBezTo>
                  <a:cubicBezTo>
                    <a:pt x="512" y="108"/>
                    <a:pt x="507" y="105"/>
                    <a:pt x="507" y="102"/>
                  </a:cubicBezTo>
                  <a:cubicBezTo>
                    <a:pt x="507" y="100"/>
                    <a:pt x="516" y="101"/>
                    <a:pt x="522" y="101"/>
                  </a:cubicBezTo>
                  <a:cubicBezTo>
                    <a:pt x="529" y="101"/>
                    <a:pt x="538" y="91"/>
                    <a:pt x="538" y="85"/>
                  </a:cubicBezTo>
                  <a:cubicBezTo>
                    <a:pt x="539" y="79"/>
                    <a:pt x="524" y="80"/>
                    <a:pt x="517" y="80"/>
                  </a:cubicBezTo>
                  <a:cubicBezTo>
                    <a:pt x="510" y="80"/>
                    <a:pt x="521" y="75"/>
                    <a:pt x="535" y="76"/>
                  </a:cubicBezTo>
                  <a:cubicBezTo>
                    <a:pt x="549" y="76"/>
                    <a:pt x="542" y="70"/>
                    <a:pt x="545" y="68"/>
                  </a:cubicBezTo>
                  <a:cubicBezTo>
                    <a:pt x="547" y="66"/>
                    <a:pt x="554" y="71"/>
                    <a:pt x="561" y="69"/>
                  </a:cubicBezTo>
                  <a:cubicBezTo>
                    <a:pt x="567" y="68"/>
                    <a:pt x="563" y="62"/>
                    <a:pt x="567" y="62"/>
                  </a:cubicBezTo>
                  <a:cubicBezTo>
                    <a:pt x="571" y="62"/>
                    <a:pt x="578" y="57"/>
                    <a:pt x="593" y="49"/>
                  </a:cubicBezTo>
                  <a:cubicBezTo>
                    <a:pt x="607" y="41"/>
                    <a:pt x="619" y="42"/>
                    <a:pt x="619" y="37"/>
                  </a:cubicBezTo>
                  <a:cubicBezTo>
                    <a:pt x="620" y="33"/>
                    <a:pt x="599" y="37"/>
                    <a:pt x="596" y="36"/>
                  </a:cubicBezTo>
                  <a:cubicBezTo>
                    <a:pt x="592" y="35"/>
                    <a:pt x="610" y="31"/>
                    <a:pt x="615" y="32"/>
                  </a:cubicBezTo>
                  <a:cubicBezTo>
                    <a:pt x="619" y="33"/>
                    <a:pt x="624" y="32"/>
                    <a:pt x="639" y="25"/>
                  </a:cubicBezTo>
                  <a:cubicBezTo>
                    <a:pt x="654" y="17"/>
                    <a:pt x="647" y="16"/>
                    <a:pt x="641" y="17"/>
                  </a:cubicBezTo>
                  <a:cubicBezTo>
                    <a:pt x="635" y="18"/>
                    <a:pt x="628" y="16"/>
                    <a:pt x="629" y="12"/>
                  </a:cubicBezTo>
                  <a:cubicBezTo>
                    <a:pt x="629" y="8"/>
                    <a:pt x="620" y="11"/>
                    <a:pt x="619" y="9"/>
                  </a:cubicBezTo>
                  <a:cubicBezTo>
                    <a:pt x="619" y="7"/>
                    <a:pt x="611" y="8"/>
                    <a:pt x="601" y="12"/>
                  </a:cubicBezTo>
                  <a:cubicBezTo>
                    <a:pt x="592" y="15"/>
                    <a:pt x="601" y="8"/>
                    <a:pt x="605" y="7"/>
                  </a:cubicBezTo>
                  <a:cubicBezTo>
                    <a:pt x="608" y="5"/>
                    <a:pt x="581" y="7"/>
                    <a:pt x="576" y="4"/>
                  </a:cubicBezTo>
                  <a:cubicBezTo>
                    <a:pt x="572" y="0"/>
                    <a:pt x="566" y="9"/>
                    <a:pt x="562" y="5"/>
                  </a:cubicBezTo>
                  <a:cubicBezTo>
                    <a:pt x="558" y="0"/>
                    <a:pt x="547" y="4"/>
                    <a:pt x="548" y="7"/>
                  </a:cubicBezTo>
                  <a:cubicBezTo>
                    <a:pt x="550" y="10"/>
                    <a:pt x="546" y="10"/>
                    <a:pt x="542" y="7"/>
                  </a:cubicBezTo>
                  <a:cubicBezTo>
                    <a:pt x="538" y="3"/>
                    <a:pt x="530" y="7"/>
                    <a:pt x="522" y="6"/>
                  </a:cubicBezTo>
                  <a:cubicBezTo>
                    <a:pt x="515" y="5"/>
                    <a:pt x="518" y="12"/>
                    <a:pt x="510" y="9"/>
                  </a:cubicBezTo>
                  <a:cubicBezTo>
                    <a:pt x="501" y="5"/>
                    <a:pt x="493" y="7"/>
                    <a:pt x="495" y="8"/>
                  </a:cubicBezTo>
                  <a:cubicBezTo>
                    <a:pt x="498" y="9"/>
                    <a:pt x="494" y="11"/>
                    <a:pt x="491" y="10"/>
                  </a:cubicBezTo>
                  <a:cubicBezTo>
                    <a:pt x="487" y="9"/>
                    <a:pt x="484" y="10"/>
                    <a:pt x="486" y="14"/>
                  </a:cubicBezTo>
                  <a:cubicBezTo>
                    <a:pt x="488" y="17"/>
                    <a:pt x="473" y="13"/>
                    <a:pt x="473" y="17"/>
                  </a:cubicBezTo>
                  <a:cubicBezTo>
                    <a:pt x="473" y="21"/>
                    <a:pt x="467" y="23"/>
                    <a:pt x="463" y="19"/>
                  </a:cubicBezTo>
                  <a:cubicBezTo>
                    <a:pt x="459" y="16"/>
                    <a:pt x="445" y="15"/>
                    <a:pt x="449" y="18"/>
                  </a:cubicBezTo>
                  <a:cubicBezTo>
                    <a:pt x="453" y="21"/>
                    <a:pt x="437" y="19"/>
                    <a:pt x="441" y="22"/>
                  </a:cubicBezTo>
                  <a:cubicBezTo>
                    <a:pt x="445" y="26"/>
                    <a:pt x="436" y="28"/>
                    <a:pt x="436" y="26"/>
                  </a:cubicBezTo>
                  <a:cubicBezTo>
                    <a:pt x="436" y="25"/>
                    <a:pt x="427" y="21"/>
                    <a:pt x="423" y="25"/>
                  </a:cubicBezTo>
                  <a:cubicBezTo>
                    <a:pt x="420" y="28"/>
                    <a:pt x="419" y="32"/>
                    <a:pt x="417" y="30"/>
                  </a:cubicBezTo>
                  <a:cubicBezTo>
                    <a:pt x="415" y="27"/>
                    <a:pt x="407" y="28"/>
                    <a:pt x="400" y="31"/>
                  </a:cubicBezTo>
                  <a:cubicBezTo>
                    <a:pt x="392" y="34"/>
                    <a:pt x="401" y="36"/>
                    <a:pt x="406" y="33"/>
                  </a:cubicBezTo>
                  <a:close/>
                  <a:moveTo>
                    <a:pt x="496" y="341"/>
                  </a:moveTo>
                  <a:cubicBezTo>
                    <a:pt x="498" y="340"/>
                    <a:pt x="503" y="331"/>
                    <a:pt x="497" y="332"/>
                  </a:cubicBezTo>
                  <a:cubicBezTo>
                    <a:pt x="490" y="332"/>
                    <a:pt x="492" y="341"/>
                    <a:pt x="496" y="341"/>
                  </a:cubicBezTo>
                  <a:close/>
                  <a:moveTo>
                    <a:pt x="464" y="333"/>
                  </a:moveTo>
                  <a:cubicBezTo>
                    <a:pt x="470" y="336"/>
                    <a:pt x="479" y="327"/>
                    <a:pt x="478" y="324"/>
                  </a:cubicBezTo>
                  <a:cubicBezTo>
                    <a:pt x="477" y="321"/>
                    <a:pt x="457" y="329"/>
                    <a:pt x="464" y="333"/>
                  </a:cubicBezTo>
                  <a:close/>
                  <a:moveTo>
                    <a:pt x="490" y="313"/>
                  </a:moveTo>
                  <a:cubicBezTo>
                    <a:pt x="491" y="310"/>
                    <a:pt x="478" y="308"/>
                    <a:pt x="479" y="304"/>
                  </a:cubicBezTo>
                  <a:cubicBezTo>
                    <a:pt x="480" y="300"/>
                    <a:pt x="467" y="297"/>
                    <a:pt x="463" y="295"/>
                  </a:cubicBezTo>
                  <a:cubicBezTo>
                    <a:pt x="459" y="293"/>
                    <a:pt x="453" y="292"/>
                    <a:pt x="453" y="288"/>
                  </a:cubicBezTo>
                  <a:cubicBezTo>
                    <a:pt x="453" y="283"/>
                    <a:pt x="445" y="286"/>
                    <a:pt x="444" y="293"/>
                  </a:cubicBezTo>
                  <a:cubicBezTo>
                    <a:pt x="444" y="299"/>
                    <a:pt x="440" y="298"/>
                    <a:pt x="442" y="304"/>
                  </a:cubicBezTo>
                  <a:cubicBezTo>
                    <a:pt x="444" y="310"/>
                    <a:pt x="434" y="311"/>
                    <a:pt x="435" y="315"/>
                  </a:cubicBezTo>
                  <a:cubicBezTo>
                    <a:pt x="437" y="318"/>
                    <a:pt x="441" y="314"/>
                    <a:pt x="445" y="314"/>
                  </a:cubicBezTo>
                  <a:cubicBezTo>
                    <a:pt x="450" y="314"/>
                    <a:pt x="444" y="320"/>
                    <a:pt x="450" y="321"/>
                  </a:cubicBezTo>
                  <a:cubicBezTo>
                    <a:pt x="454" y="321"/>
                    <a:pt x="461" y="316"/>
                    <a:pt x="463" y="313"/>
                  </a:cubicBezTo>
                  <a:cubicBezTo>
                    <a:pt x="465" y="310"/>
                    <a:pt x="469" y="309"/>
                    <a:pt x="474" y="313"/>
                  </a:cubicBezTo>
                  <a:cubicBezTo>
                    <a:pt x="479" y="316"/>
                    <a:pt x="489" y="317"/>
                    <a:pt x="490" y="313"/>
                  </a:cubicBezTo>
                  <a:close/>
                  <a:moveTo>
                    <a:pt x="607" y="282"/>
                  </a:moveTo>
                  <a:cubicBezTo>
                    <a:pt x="611" y="282"/>
                    <a:pt x="612" y="288"/>
                    <a:pt x="618" y="293"/>
                  </a:cubicBezTo>
                  <a:cubicBezTo>
                    <a:pt x="625" y="299"/>
                    <a:pt x="626" y="295"/>
                    <a:pt x="627" y="291"/>
                  </a:cubicBezTo>
                  <a:cubicBezTo>
                    <a:pt x="628" y="287"/>
                    <a:pt x="636" y="290"/>
                    <a:pt x="635" y="286"/>
                  </a:cubicBezTo>
                  <a:cubicBezTo>
                    <a:pt x="635" y="283"/>
                    <a:pt x="641" y="278"/>
                    <a:pt x="646" y="276"/>
                  </a:cubicBezTo>
                  <a:cubicBezTo>
                    <a:pt x="650" y="274"/>
                    <a:pt x="642" y="270"/>
                    <a:pt x="636" y="270"/>
                  </a:cubicBezTo>
                  <a:cubicBezTo>
                    <a:pt x="631" y="271"/>
                    <a:pt x="629" y="267"/>
                    <a:pt x="629" y="264"/>
                  </a:cubicBezTo>
                  <a:cubicBezTo>
                    <a:pt x="629" y="262"/>
                    <a:pt x="619" y="256"/>
                    <a:pt x="615" y="257"/>
                  </a:cubicBezTo>
                  <a:cubicBezTo>
                    <a:pt x="612" y="258"/>
                    <a:pt x="606" y="252"/>
                    <a:pt x="601" y="252"/>
                  </a:cubicBezTo>
                  <a:cubicBezTo>
                    <a:pt x="596" y="251"/>
                    <a:pt x="590" y="248"/>
                    <a:pt x="590" y="243"/>
                  </a:cubicBezTo>
                  <a:cubicBezTo>
                    <a:pt x="591" y="238"/>
                    <a:pt x="600" y="244"/>
                    <a:pt x="601" y="240"/>
                  </a:cubicBezTo>
                  <a:cubicBezTo>
                    <a:pt x="603" y="237"/>
                    <a:pt x="592" y="239"/>
                    <a:pt x="592" y="236"/>
                  </a:cubicBezTo>
                  <a:cubicBezTo>
                    <a:pt x="592" y="233"/>
                    <a:pt x="595" y="234"/>
                    <a:pt x="597" y="232"/>
                  </a:cubicBezTo>
                  <a:cubicBezTo>
                    <a:pt x="599" y="230"/>
                    <a:pt x="595" y="227"/>
                    <a:pt x="592" y="225"/>
                  </a:cubicBezTo>
                  <a:cubicBezTo>
                    <a:pt x="590" y="224"/>
                    <a:pt x="589" y="228"/>
                    <a:pt x="587" y="228"/>
                  </a:cubicBezTo>
                  <a:cubicBezTo>
                    <a:pt x="584" y="228"/>
                    <a:pt x="586" y="224"/>
                    <a:pt x="588" y="222"/>
                  </a:cubicBezTo>
                  <a:cubicBezTo>
                    <a:pt x="590" y="219"/>
                    <a:pt x="580" y="217"/>
                    <a:pt x="576" y="218"/>
                  </a:cubicBezTo>
                  <a:cubicBezTo>
                    <a:pt x="571" y="219"/>
                    <a:pt x="570" y="217"/>
                    <a:pt x="570" y="214"/>
                  </a:cubicBezTo>
                  <a:cubicBezTo>
                    <a:pt x="570" y="211"/>
                    <a:pt x="562" y="214"/>
                    <a:pt x="560" y="216"/>
                  </a:cubicBezTo>
                  <a:cubicBezTo>
                    <a:pt x="557" y="218"/>
                    <a:pt x="553" y="214"/>
                    <a:pt x="557" y="214"/>
                  </a:cubicBezTo>
                  <a:cubicBezTo>
                    <a:pt x="560" y="213"/>
                    <a:pt x="565" y="210"/>
                    <a:pt x="563" y="207"/>
                  </a:cubicBezTo>
                  <a:cubicBezTo>
                    <a:pt x="562" y="204"/>
                    <a:pt x="553" y="204"/>
                    <a:pt x="551" y="208"/>
                  </a:cubicBezTo>
                  <a:cubicBezTo>
                    <a:pt x="550" y="212"/>
                    <a:pt x="542" y="203"/>
                    <a:pt x="542" y="200"/>
                  </a:cubicBezTo>
                  <a:cubicBezTo>
                    <a:pt x="542" y="197"/>
                    <a:pt x="531" y="200"/>
                    <a:pt x="532" y="194"/>
                  </a:cubicBezTo>
                  <a:cubicBezTo>
                    <a:pt x="534" y="189"/>
                    <a:pt x="519" y="188"/>
                    <a:pt x="515" y="188"/>
                  </a:cubicBezTo>
                  <a:cubicBezTo>
                    <a:pt x="511" y="188"/>
                    <a:pt x="505" y="191"/>
                    <a:pt x="506" y="194"/>
                  </a:cubicBezTo>
                  <a:cubicBezTo>
                    <a:pt x="507" y="198"/>
                    <a:pt x="502" y="197"/>
                    <a:pt x="501" y="193"/>
                  </a:cubicBezTo>
                  <a:cubicBezTo>
                    <a:pt x="500" y="189"/>
                    <a:pt x="491" y="197"/>
                    <a:pt x="488" y="197"/>
                  </a:cubicBezTo>
                  <a:cubicBezTo>
                    <a:pt x="485" y="197"/>
                    <a:pt x="490" y="187"/>
                    <a:pt x="488" y="183"/>
                  </a:cubicBezTo>
                  <a:cubicBezTo>
                    <a:pt x="487" y="180"/>
                    <a:pt x="485" y="179"/>
                    <a:pt x="483" y="174"/>
                  </a:cubicBezTo>
                  <a:cubicBezTo>
                    <a:pt x="480" y="168"/>
                    <a:pt x="470" y="171"/>
                    <a:pt x="467" y="174"/>
                  </a:cubicBezTo>
                  <a:cubicBezTo>
                    <a:pt x="464" y="177"/>
                    <a:pt x="455" y="176"/>
                    <a:pt x="450" y="180"/>
                  </a:cubicBezTo>
                  <a:cubicBezTo>
                    <a:pt x="445" y="185"/>
                    <a:pt x="450" y="190"/>
                    <a:pt x="452" y="192"/>
                  </a:cubicBezTo>
                  <a:cubicBezTo>
                    <a:pt x="454" y="194"/>
                    <a:pt x="445" y="197"/>
                    <a:pt x="448" y="200"/>
                  </a:cubicBezTo>
                  <a:cubicBezTo>
                    <a:pt x="451" y="203"/>
                    <a:pt x="456" y="201"/>
                    <a:pt x="456" y="206"/>
                  </a:cubicBezTo>
                  <a:cubicBezTo>
                    <a:pt x="457" y="210"/>
                    <a:pt x="445" y="204"/>
                    <a:pt x="443" y="200"/>
                  </a:cubicBezTo>
                  <a:cubicBezTo>
                    <a:pt x="441" y="197"/>
                    <a:pt x="444" y="193"/>
                    <a:pt x="441" y="190"/>
                  </a:cubicBezTo>
                  <a:cubicBezTo>
                    <a:pt x="439" y="187"/>
                    <a:pt x="441" y="184"/>
                    <a:pt x="445" y="179"/>
                  </a:cubicBezTo>
                  <a:cubicBezTo>
                    <a:pt x="450" y="174"/>
                    <a:pt x="454" y="174"/>
                    <a:pt x="454" y="172"/>
                  </a:cubicBezTo>
                  <a:cubicBezTo>
                    <a:pt x="454" y="169"/>
                    <a:pt x="434" y="169"/>
                    <a:pt x="422" y="179"/>
                  </a:cubicBezTo>
                  <a:cubicBezTo>
                    <a:pt x="410" y="190"/>
                    <a:pt x="414" y="204"/>
                    <a:pt x="414" y="207"/>
                  </a:cubicBezTo>
                  <a:cubicBezTo>
                    <a:pt x="415" y="210"/>
                    <a:pt x="425" y="209"/>
                    <a:pt x="432" y="210"/>
                  </a:cubicBezTo>
                  <a:cubicBezTo>
                    <a:pt x="438" y="212"/>
                    <a:pt x="434" y="215"/>
                    <a:pt x="430" y="214"/>
                  </a:cubicBezTo>
                  <a:cubicBezTo>
                    <a:pt x="425" y="213"/>
                    <a:pt x="417" y="212"/>
                    <a:pt x="418" y="215"/>
                  </a:cubicBezTo>
                  <a:cubicBezTo>
                    <a:pt x="418" y="218"/>
                    <a:pt x="428" y="224"/>
                    <a:pt x="433" y="223"/>
                  </a:cubicBezTo>
                  <a:cubicBezTo>
                    <a:pt x="439" y="222"/>
                    <a:pt x="439" y="222"/>
                    <a:pt x="442" y="225"/>
                  </a:cubicBezTo>
                  <a:cubicBezTo>
                    <a:pt x="444" y="228"/>
                    <a:pt x="451" y="227"/>
                    <a:pt x="458" y="227"/>
                  </a:cubicBezTo>
                  <a:cubicBezTo>
                    <a:pt x="464" y="228"/>
                    <a:pt x="472" y="230"/>
                    <a:pt x="475" y="230"/>
                  </a:cubicBezTo>
                  <a:cubicBezTo>
                    <a:pt x="479" y="231"/>
                    <a:pt x="483" y="229"/>
                    <a:pt x="484" y="227"/>
                  </a:cubicBezTo>
                  <a:cubicBezTo>
                    <a:pt x="485" y="225"/>
                    <a:pt x="498" y="230"/>
                    <a:pt x="502" y="229"/>
                  </a:cubicBezTo>
                  <a:cubicBezTo>
                    <a:pt x="506" y="229"/>
                    <a:pt x="503" y="225"/>
                    <a:pt x="501" y="224"/>
                  </a:cubicBezTo>
                  <a:cubicBezTo>
                    <a:pt x="498" y="223"/>
                    <a:pt x="499" y="219"/>
                    <a:pt x="503" y="220"/>
                  </a:cubicBezTo>
                  <a:cubicBezTo>
                    <a:pt x="506" y="222"/>
                    <a:pt x="511" y="223"/>
                    <a:pt x="512" y="227"/>
                  </a:cubicBezTo>
                  <a:cubicBezTo>
                    <a:pt x="513" y="229"/>
                    <a:pt x="516" y="228"/>
                    <a:pt x="516" y="230"/>
                  </a:cubicBezTo>
                  <a:cubicBezTo>
                    <a:pt x="517" y="233"/>
                    <a:pt x="528" y="236"/>
                    <a:pt x="529" y="239"/>
                  </a:cubicBezTo>
                  <a:cubicBezTo>
                    <a:pt x="529" y="241"/>
                    <a:pt x="517" y="243"/>
                    <a:pt x="521" y="245"/>
                  </a:cubicBezTo>
                  <a:cubicBezTo>
                    <a:pt x="524" y="248"/>
                    <a:pt x="529" y="242"/>
                    <a:pt x="533" y="242"/>
                  </a:cubicBezTo>
                  <a:cubicBezTo>
                    <a:pt x="537" y="241"/>
                    <a:pt x="537" y="251"/>
                    <a:pt x="541" y="250"/>
                  </a:cubicBezTo>
                  <a:cubicBezTo>
                    <a:pt x="545" y="248"/>
                    <a:pt x="549" y="251"/>
                    <a:pt x="553" y="258"/>
                  </a:cubicBezTo>
                  <a:cubicBezTo>
                    <a:pt x="557" y="264"/>
                    <a:pt x="552" y="269"/>
                    <a:pt x="553" y="271"/>
                  </a:cubicBezTo>
                  <a:cubicBezTo>
                    <a:pt x="553" y="274"/>
                    <a:pt x="561" y="273"/>
                    <a:pt x="566" y="270"/>
                  </a:cubicBezTo>
                  <a:cubicBezTo>
                    <a:pt x="571" y="268"/>
                    <a:pt x="575" y="273"/>
                    <a:pt x="578" y="276"/>
                  </a:cubicBezTo>
                  <a:cubicBezTo>
                    <a:pt x="582" y="280"/>
                    <a:pt x="565" y="285"/>
                    <a:pt x="567" y="282"/>
                  </a:cubicBezTo>
                  <a:cubicBezTo>
                    <a:pt x="568" y="279"/>
                    <a:pt x="557" y="271"/>
                    <a:pt x="546" y="275"/>
                  </a:cubicBezTo>
                  <a:cubicBezTo>
                    <a:pt x="536" y="279"/>
                    <a:pt x="543" y="285"/>
                    <a:pt x="544" y="288"/>
                  </a:cubicBezTo>
                  <a:cubicBezTo>
                    <a:pt x="545" y="292"/>
                    <a:pt x="535" y="295"/>
                    <a:pt x="525" y="292"/>
                  </a:cubicBezTo>
                  <a:cubicBezTo>
                    <a:pt x="516" y="289"/>
                    <a:pt x="519" y="294"/>
                    <a:pt x="515" y="294"/>
                  </a:cubicBezTo>
                  <a:cubicBezTo>
                    <a:pt x="511" y="294"/>
                    <a:pt x="506" y="300"/>
                    <a:pt x="510" y="304"/>
                  </a:cubicBezTo>
                  <a:cubicBezTo>
                    <a:pt x="514" y="308"/>
                    <a:pt x="521" y="305"/>
                    <a:pt x="528" y="305"/>
                  </a:cubicBezTo>
                  <a:cubicBezTo>
                    <a:pt x="534" y="305"/>
                    <a:pt x="535" y="307"/>
                    <a:pt x="536" y="304"/>
                  </a:cubicBezTo>
                  <a:cubicBezTo>
                    <a:pt x="536" y="300"/>
                    <a:pt x="543" y="302"/>
                    <a:pt x="548" y="303"/>
                  </a:cubicBezTo>
                  <a:cubicBezTo>
                    <a:pt x="552" y="304"/>
                    <a:pt x="551" y="310"/>
                    <a:pt x="557" y="311"/>
                  </a:cubicBezTo>
                  <a:cubicBezTo>
                    <a:pt x="563" y="312"/>
                    <a:pt x="558" y="317"/>
                    <a:pt x="562" y="321"/>
                  </a:cubicBezTo>
                  <a:cubicBezTo>
                    <a:pt x="565" y="325"/>
                    <a:pt x="577" y="323"/>
                    <a:pt x="581" y="327"/>
                  </a:cubicBezTo>
                  <a:cubicBezTo>
                    <a:pt x="585" y="332"/>
                    <a:pt x="603" y="340"/>
                    <a:pt x="606" y="337"/>
                  </a:cubicBezTo>
                  <a:cubicBezTo>
                    <a:pt x="609" y="334"/>
                    <a:pt x="590" y="317"/>
                    <a:pt x="585" y="316"/>
                  </a:cubicBezTo>
                  <a:cubicBezTo>
                    <a:pt x="580" y="314"/>
                    <a:pt x="590" y="312"/>
                    <a:pt x="597" y="318"/>
                  </a:cubicBezTo>
                  <a:cubicBezTo>
                    <a:pt x="604" y="323"/>
                    <a:pt x="614" y="326"/>
                    <a:pt x="619" y="319"/>
                  </a:cubicBezTo>
                  <a:cubicBezTo>
                    <a:pt x="624" y="313"/>
                    <a:pt x="615" y="315"/>
                    <a:pt x="615" y="310"/>
                  </a:cubicBezTo>
                  <a:cubicBezTo>
                    <a:pt x="615" y="305"/>
                    <a:pt x="611" y="299"/>
                    <a:pt x="606" y="299"/>
                  </a:cubicBezTo>
                  <a:cubicBezTo>
                    <a:pt x="601" y="299"/>
                    <a:pt x="588" y="289"/>
                    <a:pt x="593" y="287"/>
                  </a:cubicBezTo>
                  <a:cubicBezTo>
                    <a:pt x="598" y="285"/>
                    <a:pt x="592" y="282"/>
                    <a:pt x="595" y="278"/>
                  </a:cubicBezTo>
                  <a:cubicBezTo>
                    <a:pt x="599" y="274"/>
                    <a:pt x="602" y="281"/>
                    <a:pt x="607" y="282"/>
                  </a:cubicBezTo>
                  <a:close/>
                  <a:moveTo>
                    <a:pt x="531" y="265"/>
                  </a:moveTo>
                  <a:cubicBezTo>
                    <a:pt x="536" y="264"/>
                    <a:pt x="535" y="257"/>
                    <a:pt x="532" y="254"/>
                  </a:cubicBezTo>
                  <a:cubicBezTo>
                    <a:pt x="531" y="251"/>
                    <a:pt x="526" y="251"/>
                    <a:pt x="522" y="251"/>
                  </a:cubicBezTo>
                  <a:cubicBezTo>
                    <a:pt x="518" y="252"/>
                    <a:pt x="511" y="258"/>
                    <a:pt x="515" y="264"/>
                  </a:cubicBezTo>
                  <a:cubicBezTo>
                    <a:pt x="519" y="270"/>
                    <a:pt x="527" y="265"/>
                    <a:pt x="531" y="265"/>
                  </a:cubicBezTo>
                  <a:close/>
                  <a:moveTo>
                    <a:pt x="487" y="172"/>
                  </a:moveTo>
                  <a:cubicBezTo>
                    <a:pt x="485" y="177"/>
                    <a:pt x="491" y="177"/>
                    <a:pt x="492" y="182"/>
                  </a:cubicBezTo>
                  <a:cubicBezTo>
                    <a:pt x="492" y="187"/>
                    <a:pt x="499" y="189"/>
                    <a:pt x="504" y="186"/>
                  </a:cubicBezTo>
                  <a:cubicBezTo>
                    <a:pt x="509" y="183"/>
                    <a:pt x="523" y="187"/>
                    <a:pt x="523" y="183"/>
                  </a:cubicBezTo>
                  <a:cubicBezTo>
                    <a:pt x="523" y="179"/>
                    <a:pt x="508" y="172"/>
                    <a:pt x="503" y="173"/>
                  </a:cubicBezTo>
                  <a:cubicBezTo>
                    <a:pt x="498" y="174"/>
                    <a:pt x="489" y="167"/>
                    <a:pt x="487" y="172"/>
                  </a:cubicBezTo>
                  <a:close/>
                  <a:moveTo>
                    <a:pt x="621" y="475"/>
                  </a:moveTo>
                  <a:cubicBezTo>
                    <a:pt x="621" y="478"/>
                    <a:pt x="642" y="487"/>
                    <a:pt x="643" y="483"/>
                  </a:cubicBezTo>
                  <a:cubicBezTo>
                    <a:pt x="643" y="479"/>
                    <a:pt x="620" y="473"/>
                    <a:pt x="621" y="475"/>
                  </a:cubicBezTo>
                  <a:close/>
                  <a:moveTo>
                    <a:pt x="711" y="497"/>
                  </a:moveTo>
                  <a:cubicBezTo>
                    <a:pt x="710" y="499"/>
                    <a:pt x="707" y="495"/>
                    <a:pt x="711" y="492"/>
                  </a:cubicBezTo>
                  <a:cubicBezTo>
                    <a:pt x="714" y="490"/>
                    <a:pt x="710" y="489"/>
                    <a:pt x="707" y="491"/>
                  </a:cubicBezTo>
                  <a:cubicBezTo>
                    <a:pt x="704" y="492"/>
                    <a:pt x="705" y="484"/>
                    <a:pt x="708" y="483"/>
                  </a:cubicBezTo>
                  <a:cubicBezTo>
                    <a:pt x="710" y="481"/>
                    <a:pt x="701" y="478"/>
                    <a:pt x="701" y="481"/>
                  </a:cubicBezTo>
                  <a:cubicBezTo>
                    <a:pt x="701" y="484"/>
                    <a:pt x="695" y="482"/>
                    <a:pt x="694" y="480"/>
                  </a:cubicBezTo>
                  <a:cubicBezTo>
                    <a:pt x="693" y="477"/>
                    <a:pt x="689" y="477"/>
                    <a:pt x="691" y="475"/>
                  </a:cubicBezTo>
                  <a:cubicBezTo>
                    <a:pt x="692" y="473"/>
                    <a:pt x="685" y="472"/>
                    <a:pt x="684" y="475"/>
                  </a:cubicBezTo>
                  <a:cubicBezTo>
                    <a:pt x="684" y="478"/>
                    <a:pt x="682" y="473"/>
                    <a:pt x="685" y="469"/>
                  </a:cubicBezTo>
                  <a:cubicBezTo>
                    <a:pt x="689" y="466"/>
                    <a:pt x="688" y="462"/>
                    <a:pt x="691" y="460"/>
                  </a:cubicBezTo>
                  <a:cubicBezTo>
                    <a:pt x="694" y="458"/>
                    <a:pt x="691" y="456"/>
                    <a:pt x="687" y="458"/>
                  </a:cubicBezTo>
                  <a:cubicBezTo>
                    <a:pt x="683" y="459"/>
                    <a:pt x="674" y="472"/>
                    <a:pt x="674" y="476"/>
                  </a:cubicBezTo>
                  <a:cubicBezTo>
                    <a:pt x="674" y="479"/>
                    <a:pt x="674" y="484"/>
                    <a:pt x="670" y="483"/>
                  </a:cubicBezTo>
                  <a:cubicBezTo>
                    <a:pt x="667" y="483"/>
                    <a:pt x="663" y="486"/>
                    <a:pt x="666" y="488"/>
                  </a:cubicBezTo>
                  <a:cubicBezTo>
                    <a:pt x="668" y="490"/>
                    <a:pt x="659" y="496"/>
                    <a:pt x="663" y="498"/>
                  </a:cubicBezTo>
                  <a:cubicBezTo>
                    <a:pt x="667" y="500"/>
                    <a:pt x="672" y="497"/>
                    <a:pt x="676" y="498"/>
                  </a:cubicBezTo>
                  <a:cubicBezTo>
                    <a:pt x="680" y="498"/>
                    <a:pt x="684" y="498"/>
                    <a:pt x="687" y="496"/>
                  </a:cubicBezTo>
                  <a:cubicBezTo>
                    <a:pt x="691" y="493"/>
                    <a:pt x="691" y="498"/>
                    <a:pt x="695" y="498"/>
                  </a:cubicBezTo>
                  <a:cubicBezTo>
                    <a:pt x="698" y="497"/>
                    <a:pt x="693" y="501"/>
                    <a:pt x="693" y="503"/>
                  </a:cubicBezTo>
                  <a:cubicBezTo>
                    <a:pt x="693" y="506"/>
                    <a:pt x="697" y="502"/>
                    <a:pt x="700" y="501"/>
                  </a:cubicBezTo>
                  <a:cubicBezTo>
                    <a:pt x="702" y="499"/>
                    <a:pt x="706" y="501"/>
                    <a:pt x="705" y="503"/>
                  </a:cubicBezTo>
                  <a:cubicBezTo>
                    <a:pt x="703" y="505"/>
                    <a:pt x="712" y="508"/>
                    <a:pt x="715" y="504"/>
                  </a:cubicBezTo>
                  <a:cubicBezTo>
                    <a:pt x="717" y="500"/>
                    <a:pt x="712" y="494"/>
                    <a:pt x="711" y="497"/>
                  </a:cubicBezTo>
                  <a:close/>
                  <a:moveTo>
                    <a:pt x="66" y="431"/>
                  </a:moveTo>
                  <a:cubicBezTo>
                    <a:pt x="60" y="435"/>
                    <a:pt x="75" y="451"/>
                    <a:pt x="79" y="449"/>
                  </a:cubicBezTo>
                  <a:cubicBezTo>
                    <a:pt x="81" y="447"/>
                    <a:pt x="75" y="441"/>
                    <a:pt x="75" y="436"/>
                  </a:cubicBezTo>
                  <a:cubicBezTo>
                    <a:pt x="75" y="432"/>
                    <a:pt x="73" y="428"/>
                    <a:pt x="66" y="431"/>
                  </a:cubicBezTo>
                  <a:close/>
                  <a:moveTo>
                    <a:pt x="654" y="513"/>
                  </a:moveTo>
                  <a:cubicBezTo>
                    <a:pt x="652" y="513"/>
                    <a:pt x="654" y="509"/>
                    <a:pt x="654" y="507"/>
                  </a:cubicBezTo>
                  <a:cubicBezTo>
                    <a:pt x="654" y="505"/>
                    <a:pt x="649" y="508"/>
                    <a:pt x="648" y="510"/>
                  </a:cubicBezTo>
                  <a:cubicBezTo>
                    <a:pt x="648" y="513"/>
                    <a:pt x="644" y="513"/>
                    <a:pt x="644" y="515"/>
                  </a:cubicBezTo>
                  <a:cubicBezTo>
                    <a:pt x="644" y="519"/>
                    <a:pt x="644" y="517"/>
                    <a:pt x="641" y="518"/>
                  </a:cubicBezTo>
                  <a:cubicBezTo>
                    <a:pt x="638" y="520"/>
                    <a:pt x="627" y="518"/>
                    <a:pt x="627" y="516"/>
                  </a:cubicBezTo>
                  <a:cubicBezTo>
                    <a:pt x="626" y="513"/>
                    <a:pt x="618" y="512"/>
                    <a:pt x="618" y="509"/>
                  </a:cubicBezTo>
                  <a:cubicBezTo>
                    <a:pt x="618" y="505"/>
                    <a:pt x="614" y="504"/>
                    <a:pt x="617" y="500"/>
                  </a:cubicBezTo>
                  <a:cubicBezTo>
                    <a:pt x="620" y="497"/>
                    <a:pt x="616" y="495"/>
                    <a:pt x="613" y="498"/>
                  </a:cubicBezTo>
                  <a:cubicBezTo>
                    <a:pt x="610" y="501"/>
                    <a:pt x="608" y="496"/>
                    <a:pt x="613" y="495"/>
                  </a:cubicBezTo>
                  <a:cubicBezTo>
                    <a:pt x="617" y="493"/>
                    <a:pt x="624" y="491"/>
                    <a:pt x="620" y="484"/>
                  </a:cubicBezTo>
                  <a:cubicBezTo>
                    <a:pt x="616" y="477"/>
                    <a:pt x="592" y="486"/>
                    <a:pt x="586" y="490"/>
                  </a:cubicBezTo>
                  <a:cubicBezTo>
                    <a:pt x="579" y="494"/>
                    <a:pt x="572" y="505"/>
                    <a:pt x="568" y="505"/>
                  </a:cubicBezTo>
                  <a:cubicBezTo>
                    <a:pt x="565" y="505"/>
                    <a:pt x="574" y="499"/>
                    <a:pt x="575" y="497"/>
                  </a:cubicBezTo>
                  <a:cubicBezTo>
                    <a:pt x="577" y="494"/>
                    <a:pt x="575" y="492"/>
                    <a:pt x="577" y="493"/>
                  </a:cubicBezTo>
                  <a:cubicBezTo>
                    <a:pt x="579" y="494"/>
                    <a:pt x="585" y="485"/>
                    <a:pt x="588" y="482"/>
                  </a:cubicBezTo>
                  <a:cubicBezTo>
                    <a:pt x="592" y="479"/>
                    <a:pt x="596" y="482"/>
                    <a:pt x="597" y="480"/>
                  </a:cubicBezTo>
                  <a:cubicBezTo>
                    <a:pt x="597" y="477"/>
                    <a:pt x="599" y="476"/>
                    <a:pt x="603" y="473"/>
                  </a:cubicBezTo>
                  <a:cubicBezTo>
                    <a:pt x="606" y="469"/>
                    <a:pt x="649" y="470"/>
                    <a:pt x="653" y="470"/>
                  </a:cubicBezTo>
                  <a:cubicBezTo>
                    <a:pt x="657" y="470"/>
                    <a:pt x="665" y="465"/>
                    <a:pt x="667" y="461"/>
                  </a:cubicBezTo>
                  <a:cubicBezTo>
                    <a:pt x="670" y="458"/>
                    <a:pt x="673" y="458"/>
                    <a:pt x="678" y="458"/>
                  </a:cubicBezTo>
                  <a:cubicBezTo>
                    <a:pt x="684" y="458"/>
                    <a:pt x="687" y="453"/>
                    <a:pt x="690" y="451"/>
                  </a:cubicBezTo>
                  <a:cubicBezTo>
                    <a:pt x="692" y="449"/>
                    <a:pt x="691" y="448"/>
                    <a:pt x="689" y="448"/>
                  </a:cubicBezTo>
                  <a:cubicBezTo>
                    <a:pt x="686" y="447"/>
                    <a:pt x="684" y="446"/>
                    <a:pt x="687" y="446"/>
                  </a:cubicBezTo>
                  <a:cubicBezTo>
                    <a:pt x="689" y="445"/>
                    <a:pt x="690" y="444"/>
                    <a:pt x="691" y="441"/>
                  </a:cubicBezTo>
                  <a:cubicBezTo>
                    <a:pt x="692" y="437"/>
                    <a:pt x="690" y="439"/>
                    <a:pt x="687" y="434"/>
                  </a:cubicBezTo>
                  <a:cubicBezTo>
                    <a:pt x="684" y="430"/>
                    <a:pt x="682" y="436"/>
                    <a:pt x="679" y="436"/>
                  </a:cubicBezTo>
                  <a:cubicBezTo>
                    <a:pt x="675" y="435"/>
                    <a:pt x="681" y="431"/>
                    <a:pt x="678" y="429"/>
                  </a:cubicBezTo>
                  <a:cubicBezTo>
                    <a:pt x="675" y="427"/>
                    <a:pt x="670" y="429"/>
                    <a:pt x="666" y="432"/>
                  </a:cubicBezTo>
                  <a:cubicBezTo>
                    <a:pt x="661" y="436"/>
                    <a:pt x="662" y="432"/>
                    <a:pt x="658" y="436"/>
                  </a:cubicBezTo>
                  <a:cubicBezTo>
                    <a:pt x="654" y="439"/>
                    <a:pt x="654" y="434"/>
                    <a:pt x="656" y="432"/>
                  </a:cubicBezTo>
                  <a:cubicBezTo>
                    <a:pt x="658" y="431"/>
                    <a:pt x="659" y="433"/>
                    <a:pt x="661" y="430"/>
                  </a:cubicBezTo>
                  <a:cubicBezTo>
                    <a:pt x="662" y="428"/>
                    <a:pt x="664" y="430"/>
                    <a:pt x="668" y="428"/>
                  </a:cubicBezTo>
                  <a:cubicBezTo>
                    <a:pt x="672" y="425"/>
                    <a:pt x="675" y="426"/>
                    <a:pt x="677" y="424"/>
                  </a:cubicBezTo>
                  <a:cubicBezTo>
                    <a:pt x="678" y="422"/>
                    <a:pt x="675" y="420"/>
                    <a:pt x="671" y="421"/>
                  </a:cubicBezTo>
                  <a:cubicBezTo>
                    <a:pt x="667" y="421"/>
                    <a:pt x="664" y="415"/>
                    <a:pt x="662" y="417"/>
                  </a:cubicBezTo>
                  <a:cubicBezTo>
                    <a:pt x="659" y="419"/>
                    <a:pt x="660" y="414"/>
                    <a:pt x="657" y="416"/>
                  </a:cubicBezTo>
                  <a:cubicBezTo>
                    <a:pt x="654" y="418"/>
                    <a:pt x="652" y="416"/>
                    <a:pt x="651" y="412"/>
                  </a:cubicBezTo>
                  <a:cubicBezTo>
                    <a:pt x="650" y="409"/>
                    <a:pt x="642" y="403"/>
                    <a:pt x="638" y="402"/>
                  </a:cubicBezTo>
                  <a:cubicBezTo>
                    <a:pt x="633" y="400"/>
                    <a:pt x="636" y="398"/>
                    <a:pt x="639" y="400"/>
                  </a:cubicBezTo>
                  <a:cubicBezTo>
                    <a:pt x="641" y="401"/>
                    <a:pt x="644" y="398"/>
                    <a:pt x="645" y="396"/>
                  </a:cubicBezTo>
                  <a:cubicBezTo>
                    <a:pt x="646" y="394"/>
                    <a:pt x="643" y="393"/>
                    <a:pt x="642" y="393"/>
                  </a:cubicBezTo>
                  <a:cubicBezTo>
                    <a:pt x="640" y="392"/>
                    <a:pt x="640" y="390"/>
                    <a:pt x="641" y="388"/>
                  </a:cubicBezTo>
                  <a:cubicBezTo>
                    <a:pt x="641" y="386"/>
                    <a:pt x="636" y="384"/>
                    <a:pt x="636" y="382"/>
                  </a:cubicBezTo>
                  <a:cubicBezTo>
                    <a:pt x="635" y="381"/>
                    <a:pt x="632" y="379"/>
                    <a:pt x="633" y="378"/>
                  </a:cubicBezTo>
                  <a:cubicBezTo>
                    <a:pt x="633" y="376"/>
                    <a:pt x="629" y="374"/>
                    <a:pt x="629" y="372"/>
                  </a:cubicBezTo>
                  <a:cubicBezTo>
                    <a:pt x="629" y="370"/>
                    <a:pt x="624" y="365"/>
                    <a:pt x="624" y="363"/>
                  </a:cubicBezTo>
                  <a:cubicBezTo>
                    <a:pt x="624" y="360"/>
                    <a:pt x="621" y="358"/>
                    <a:pt x="620" y="355"/>
                  </a:cubicBezTo>
                  <a:cubicBezTo>
                    <a:pt x="619" y="352"/>
                    <a:pt x="617" y="354"/>
                    <a:pt x="616" y="358"/>
                  </a:cubicBezTo>
                  <a:cubicBezTo>
                    <a:pt x="615" y="362"/>
                    <a:pt x="611" y="362"/>
                    <a:pt x="613" y="364"/>
                  </a:cubicBezTo>
                  <a:cubicBezTo>
                    <a:pt x="615" y="367"/>
                    <a:pt x="613" y="367"/>
                    <a:pt x="611" y="368"/>
                  </a:cubicBezTo>
                  <a:cubicBezTo>
                    <a:pt x="610" y="370"/>
                    <a:pt x="613" y="373"/>
                    <a:pt x="610" y="373"/>
                  </a:cubicBezTo>
                  <a:cubicBezTo>
                    <a:pt x="607" y="373"/>
                    <a:pt x="608" y="378"/>
                    <a:pt x="607" y="376"/>
                  </a:cubicBezTo>
                  <a:cubicBezTo>
                    <a:pt x="606" y="373"/>
                    <a:pt x="602" y="374"/>
                    <a:pt x="602" y="377"/>
                  </a:cubicBezTo>
                  <a:cubicBezTo>
                    <a:pt x="602" y="379"/>
                    <a:pt x="596" y="381"/>
                    <a:pt x="594" y="381"/>
                  </a:cubicBezTo>
                  <a:cubicBezTo>
                    <a:pt x="592" y="381"/>
                    <a:pt x="592" y="376"/>
                    <a:pt x="590" y="378"/>
                  </a:cubicBezTo>
                  <a:cubicBezTo>
                    <a:pt x="588" y="379"/>
                    <a:pt x="588" y="374"/>
                    <a:pt x="585" y="374"/>
                  </a:cubicBezTo>
                  <a:cubicBezTo>
                    <a:pt x="582" y="374"/>
                    <a:pt x="580" y="374"/>
                    <a:pt x="581" y="371"/>
                  </a:cubicBezTo>
                  <a:cubicBezTo>
                    <a:pt x="582" y="368"/>
                    <a:pt x="576" y="367"/>
                    <a:pt x="578" y="365"/>
                  </a:cubicBezTo>
                  <a:cubicBezTo>
                    <a:pt x="580" y="364"/>
                    <a:pt x="577" y="361"/>
                    <a:pt x="577" y="356"/>
                  </a:cubicBezTo>
                  <a:cubicBezTo>
                    <a:pt x="577" y="352"/>
                    <a:pt x="580" y="351"/>
                    <a:pt x="580" y="350"/>
                  </a:cubicBezTo>
                  <a:cubicBezTo>
                    <a:pt x="580" y="348"/>
                    <a:pt x="577" y="348"/>
                    <a:pt x="575" y="349"/>
                  </a:cubicBezTo>
                  <a:cubicBezTo>
                    <a:pt x="573" y="351"/>
                    <a:pt x="573" y="347"/>
                    <a:pt x="571" y="347"/>
                  </a:cubicBezTo>
                  <a:cubicBezTo>
                    <a:pt x="568" y="348"/>
                    <a:pt x="562" y="347"/>
                    <a:pt x="561" y="344"/>
                  </a:cubicBezTo>
                  <a:cubicBezTo>
                    <a:pt x="561" y="341"/>
                    <a:pt x="559" y="342"/>
                    <a:pt x="557" y="339"/>
                  </a:cubicBezTo>
                  <a:cubicBezTo>
                    <a:pt x="556" y="336"/>
                    <a:pt x="554" y="339"/>
                    <a:pt x="554" y="337"/>
                  </a:cubicBezTo>
                  <a:cubicBezTo>
                    <a:pt x="554" y="334"/>
                    <a:pt x="552" y="334"/>
                    <a:pt x="550" y="333"/>
                  </a:cubicBezTo>
                  <a:cubicBezTo>
                    <a:pt x="548" y="333"/>
                    <a:pt x="547" y="331"/>
                    <a:pt x="544" y="330"/>
                  </a:cubicBezTo>
                  <a:cubicBezTo>
                    <a:pt x="542" y="330"/>
                    <a:pt x="538" y="332"/>
                    <a:pt x="536" y="333"/>
                  </a:cubicBezTo>
                  <a:cubicBezTo>
                    <a:pt x="535" y="334"/>
                    <a:pt x="531" y="331"/>
                    <a:pt x="529" y="332"/>
                  </a:cubicBezTo>
                  <a:cubicBezTo>
                    <a:pt x="527" y="333"/>
                    <a:pt x="527" y="331"/>
                    <a:pt x="523" y="330"/>
                  </a:cubicBezTo>
                  <a:cubicBezTo>
                    <a:pt x="518" y="329"/>
                    <a:pt x="512" y="328"/>
                    <a:pt x="512" y="330"/>
                  </a:cubicBezTo>
                  <a:cubicBezTo>
                    <a:pt x="512" y="331"/>
                    <a:pt x="508" y="332"/>
                    <a:pt x="509" y="336"/>
                  </a:cubicBezTo>
                  <a:cubicBezTo>
                    <a:pt x="509" y="339"/>
                    <a:pt x="513" y="339"/>
                    <a:pt x="514" y="341"/>
                  </a:cubicBezTo>
                  <a:cubicBezTo>
                    <a:pt x="515" y="344"/>
                    <a:pt x="512" y="343"/>
                    <a:pt x="512" y="345"/>
                  </a:cubicBezTo>
                  <a:cubicBezTo>
                    <a:pt x="512" y="347"/>
                    <a:pt x="509" y="347"/>
                    <a:pt x="509" y="349"/>
                  </a:cubicBezTo>
                  <a:cubicBezTo>
                    <a:pt x="509" y="350"/>
                    <a:pt x="511" y="350"/>
                    <a:pt x="512" y="353"/>
                  </a:cubicBezTo>
                  <a:cubicBezTo>
                    <a:pt x="513" y="357"/>
                    <a:pt x="514" y="356"/>
                    <a:pt x="515" y="361"/>
                  </a:cubicBezTo>
                  <a:cubicBezTo>
                    <a:pt x="516" y="365"/>
                    <a:pt x="514" y="364"/>
                    <a:pt x="512" y="365"/>
                  </a:cubicBezTo>
                  <a:cubicBezTo>
                    <a:pt x="510" y="365"/>
                    <a:pt x="512" y="367"/>
                    <a:pt x="509" y="370"/>
                  </a:cubicBezTo>
                  <a:cubicBezTo>
                    <a:pt x="507" y="373"/>
                    <a:pt x="505" y="376"/>
                    <a:pt x="507" y="378"/>
                  </a:cubicBezTo>
                  <a:cubicBezTo>
                    <a:pt x="509" y="380"/>
                    <a:pt x="516" y="383"/>
                    <a:pt x="519" y="387"/>
                  </a:cubicBezTo>
                  <a:cubicBezTo>
                    <a:pt x="522" y="392"/>
                    <a:pt x="522" y="400"/>
                    <a:pt x="521" y="405"/>
                  </a:cubicBezTo>
                  <a:cubicBezTo>
                    <a:pt x="520" y="410"/>
                    <a:pt x="514" y="412"/>
                    <a:pt x="509" y="416"/>
                  </a:cubicBezTo>
                  <a:cubicBezTo>
                    <a:pt x="505" y="421"/>
                    <a:pt x="500" y="420"/>
                    <a:pt x="498" y="420"/>
                  </a:cubicBezTo>
                  <a:cubicBezTo>
                    <a:pt x="496" y="421"/>
                    <a:pt x="497" y="425"/>
                    <a:pt x="500" y="428"/>
                  </a:cubicBezTo>
                  <a:cubicBezTo>
                    <a:pt x="503" y="432"/>
                    <a:pt x="501" y="433"/>
                    <a:pt x="502" y="436"/>
                  </a:cubicBezTo>
                  <a:cubicBezTo>
                    <a:pt x="504" y="440"/>
                    <a:pt x="502" y="443"/>
                    <a:pt x="505" y="446"/>
                  </a:cubicBezTo>
                  <a:cubicBezTo>
                    <a:pt x="507" y="449"/>
                    <a:pt x="506" y="450"/>
                    <a:pt x="503" y="453"/>
                  </a:cubicBezTo>
                  <a:cubicBezTo>
                    <a:pt x="500" y="455"/>
                    <a:pt x="504" y="454"/>
                    <a:pt x="504" y="457"/>
                  </a:cubicBezTo>
                  <a:cubicBezTo>
                    <a:pt x="504" y="460"/>
                    <a:pt x="503" y="458"/>
                    <a:pt x="501" y="456"/>
                  </a:cubicBezTo>
                  <a:cubicBezTo>
                    <a:pt x="498" y="455"/>
                    <a:pt x="496" y="459"/>
                    <a:pt x="496" y="461"/>
                  </a:cubicBezTo>
                  <a:cubicBezTo>
                    <a:pt x="496" y="463"/>
                    <a:pt x="491" y="459"/>
                    <a:pt x="489" y="459"/>
                  </a:cubicBezTo>
                  <a:cubicBezTo>
                    <a:pt x="488" y="459"/>
                    <a:pt x="490" y="456"/>
                    <a:pt x="486" y="453"/>
                  </a:cubicBezTo>
                  <a:cubicBezTo>
                    <a:pt x="483" y="451"/>
                    <a:pt x="481" y="450"/>
                    <a:pt x="481" y="448"/>
                  </a:cubicBezTo>
                  <a:cubicBezTo>
                    <a:pt x="481" y="445"/>
                    <a:pt x="475" y="444"/>
                    <a:pt x="475" y="441"/>
                  </a:cubicBezTo>
                  <a:cubicBezTo>
                    <a:pt x="475" y="438"/>
                    <a:pt x="476" y="431"/>
                    <a:pt x="475" y="428"/>
                  </a:cubicBezTo>
                  <a:cubicBezTo>
                    <a:pt x="473" y="426"/>
                    <a:pt x="475" y="424"/>
                    <a:pt x="476" y="422"/>
                  </a:cubicBezTo>
                  <a:cubicBezTo>
                    <a:pt x="477" y="420"/>
                    <a:pt x="474" y="417"/>
                    <a:pt x="471" y="417"/>
                  </a:cubicBezTo>
                  <a:cubicBezTo>
                    <a:pt x="468" y="417"/>
                    <a:pt x="463" y="416"/>
                    <a:pt x="459" y="416"/>
                  </a:cubicBezTo>
                  <a:cubicBezTo>
                    <a:pt x="455" y="417"/>
                    <a:pt x="452" y="416"/>
                    <a:pt x="451" y="415"/>
                  </a:cubicBezTo>
                  <a:cubicBezTo>
                    <a:pt x="449" y="413"/>
                    <a:pt x="445" y="411"/>
                    <a:pt x="440" y="409"/>
                  </a:cubicBezTo>
                  <a:cubicBezTo>
                    <a:pt x="434" y="408"/>
                    <a:pt x="432" y="405"/>
                    <a:pt x="431" y="403"/>
                  </a:cubicBezTo>
                  <a:cubicBezTo>
                    <a:pt x="430" y="402"/>
                    <a:pt x="425" y="401"/>
                    <a:pt x="424" y="399"/>
                  </a:cubicBezTo>
                  <a:cubicBezTo>
                    <a:pt x="422" y="397"/>
                    <a:pt x="417" y="396"/>
                    <a:pt x="415" y="397"/>
                  </a:cubicBezTo>
                  <a:cubicBezTo>
                    <a:pt x="413" y="397"/>
                    <a:pt x="407" y="392"/>
                    <a:pt x="404" y="393"/>
                  </a:cubicBezTo>
                  <a:cubicBezTo>
                    <a:pt x="401" y="393"/>
                    <a:pt x="394" y="396"/>
                    <a:pt x="392" y="396"/>
                  </a:cubicBezTo>
                  <a:cubicBezTo>
                    <a:pt x="391" y="396"/>
                    <a:pt x="392" y="393"/>
                    <a:pt x="393" y="392"/>
                  </a:cubicBezTo>
                  <a:cubicBezTo>
                    <a:pt x="394" y="391"/>
                    <a:pt x="391" y="386"/>
                    <a:pt x="390" y="382"/>
                  </a:cubicBezTo>
                  <a:cubicBezTo>
                    <a:pt x="389" y="378"/>
                    <a:pt x="388" y="375"/>
                    <a:pt x="384" y="375"/>
                  </a:cubicBezTo>
                  <a:cubicBezTo>
                    <a:pt x="380" y="376"/>
                    <a:pt x="376" y="374"/>
                    <a:pt x="375" y="373"/>
                  </a:cubicBezTo>
                  <a:cubicBezTo>
                    <a:pt x="374" y="372"/>
                    <a:pt x="374" y="362"/>
                    <a:pt x="375" y="358"/>
                  </a:cubicBezTo>
                  <a:cubicBezTo>
                    <a:pt x="376" y="353"/>
                    <a:pt x="380" y="347"/>
                    <a:pt x="380" y="344"/>
                  </a:cubicBezTo>
                  <a:cubicBezTo>
                    <a:pt x="380" y="342"/>
                    <a:pt x="383" y="340"/>
                    <a:pt x="386" y="340"/>
                  </a:cubicBezTo>
                  <a:cubicBezTo>
                    <a:pt x="389" y="339"/>
                    <a:pt x="386" y="334"/>
                    <a:pt x="389" y="334"/>
                  </a:cubicBezTo>
                  <a:cubicBezTo>
                    <a:pt x="392" y="333"/>
                    <a:pt x="392" y="332"/>
                    <a:pt x="392" y="330"/>
                  </a:cubicBezTo>
                  <a:cubicBezTo>
                    <a:pt x="393" y="328"/>
                    <a:pt x="396" y="329"/>
                    <a:pt x="394" y="327"/>
                  </a:cubicBezTo>
                  <a:cubicBezTo>
                    <a:pt x="393" y="326"/>
                    <a:pt x="394" y="325"/>
                    <a:pt x="398" y="325"/>
                  </a:cubicBezTo>
                  <a:cubicBezTo>
                    <a:pt x="402" y="325"/>
                    <a:pt x="408" y="324"/>
                    <a:pt x="407" y="320"/>
                  </a:cubicBezTo>
                  <a:cubicBezTo>
                    <a:pt x="407" y="316"/>
                    <a:pt x="396" y="319"/>
                    <a:pt x="396" y="315"/>
                  </a:cubicBezTo>
                  <a:cubicBezTo>
                    <a:pt x="396" y="312"/>
                    <a:pt x="382" y="312"/>
                    <a:pt x="383" y="310"/>
                  </a:cubicBezTo>
                  <a:cubicBezTo>
                    <a:pt x="384" y="308"/>
                    <a:pt x="397" y="311"/>
                    <a:pt x="401" y="313"/>
                  </a:cubicBezTo>
                  <a:cubicBezTo>
                    <a:pt x="406" y="315"/>
                    <a:pt x="407" y="314"/>
                    <a:pt x="411" y="314"/>
                  </a:cubicBezTo>
                  <a:cubicBezTo>
                    <a:pt x="415" y="314"/>
                    <a:pt x="412" y="309"/>
                    <a:pt x="413" y="307"/>
                  </a:cubicBezTo>
                  <a:cubicBezTo>
                    <a:pt x="414" y="305"/>
                    <a:pt x="421" y="310"/>
                    <a:pt x="425" y="309"/>
                  </a:cubicBezTo>
                  <a:cubicBezTo>
                    <a:pt x="429" y="308"/>
                    <a:pt x="433" y="300"/>
                    <a:pt x="436" y="297"/>
                  </a:cubicBezTo>
                  <a:cubicBezTo>
                    <a:pt x="440" y="295"/>
                    <a:pt x="437" y="293"/>
                    <a:pt x="430" y="294"/>
                  </a:cubicBezTo>
                  <a:cubicBezTo>
                    <a:pt x="423" y="294"/>
                    <a:pt x="420" y="292"/>
                    <a:pt x="416" y="289"/>
                  </a:cubicBezTo>
                  <a:cubicBezTo>
                    <a:pt x="413" y="286"/>
                    <a:pt x="413" y="284"/>
                    <a:pt x="417" y="284"/>
                  </a:cubicBezTo>
                  <a:cubicBezTo>
                    <a:pt x="420" y="285"/>
                    <a:pt x="429" y="292"/>
                    <a:pt x="433" y="292"/>
                  </a:cubicBezTo>
                  <a:cubicBezTo>
                    <a:pt x="436" y="293"/>
                    <a:pt x="442" y="286"/>
                    <a:pt x="445" y="284"/>
                  </a:cubicBezTo>
                  <a:cubicBezTo>
                    <a:pt x="448" y="281"/>
                    <a:pt x="442" y="281"/>
                    <a:pt x="440" y="279"/>
                  </a:cubicBezTo>
                  <a:cubicBezTo>
                    <a:pt x="438" y="277"/>
                    <a:pt x="444" y="276"/>
                    <a:pt x="447" y="276"/>
                  </a:cubicBezTo>
                  <a:cubicBezTo>
                    <a:pt x="449" y="276"/>
                    <a:pt x="451" y="279"/>
                    <a:pt x="452" y="280"/>
                  </a:cubicBezTo>
                  <a:cubicBezTo>
                    <a:pt x="453" y="281"/>
                    <a:pt x="458" y="279"/>
                    <a:pt x="460" y="279"/>
                  </a:cubicBezTo>
                  <a:cubicBezTo>
                    <a:pt x="463" y="279"/>
                    <a:pt x="460" y="275"/>
                    <a:pt x="456" y="273"/>
                  </a:cubicBezTo>
                  <a:cubicBezTo>
                    <a:pt x="452" y="272"/>
                    <a:pt x="456" y="269"/>
                    <a:pt x="457" y="271"/>
                  </a:cubicBezTo>
                  <a:cubicBezTo>
                    <a:pt x="458" y="274"/>
                    <a:pt x="461" y="273"/>
                    <a:pt x="463" y="276"/>
                  </a:cubicBezTo>
                  <a:cubicBezTo>
                    <a:pt x="465" y="280"/>
                    <a:pt x="466" y="278"/>
                    <a:pt x="470" y="276"/>
                  </a:cubicBezTo>
                  <a:cubicBezTo>
                    <a:pt x="473" y="275"/>
                    <a:pt x="475" y="273"/>
                    <a:pt x="477" y="271"/>
                  </a:cubicBezTo>
                  <a:cubicBezTo>
                    <a:pt x="479" y="269"/>
                    <a:pt x="479" y="271"/>
                    <a:pt x="482" y="268"/>
                  </a:cubicBezTo>
                  <a:cubicBezTo>
                    <a:pt x="484" y="264"/>
                    <a:pt x="481" y="261"/>
                    <a:pt x="478" y="259"/>
                  </a:cubicBezTo>
                  <a:cubicBezTo>
                    <a:pt x="475" y="257"/>
                    <a:pt x="478" y="255"/>
                    <a:pt x="475" y="253"/>
                  </a:cubicBezTo>
                  <a:cubicBezTo>
                    <a:pt x="472" y="252"/>
                    <a:pt x="472" y="249"/>
                    <a:pt x="475" y="250"/>
                  </a:cubicBezTo>
                  <a:cubicBezTo>
                    <a:pt x="479" y="251"/>
                    <a:pt x="482" y="250"/>
                    <a:pt x="483" y="247"/>
                  </a:cubicBezTo>
                  <a:cubicBezTo>
                    <a:pt x="485" y="245"/>
                    <a:pt x="478" y="244"/>
                    <a:pt x="481" y="242"/>
                  </a:cubicBezTo>
                  <a:cubicBezTo>
                    <a:pt x="484" y="240"/>
                    <a:pt x="482" y="239"/>
                    <a:pt x="478" y="239"/>
                  </a:cubicBezTo>
                  <a:cubicBezTo>
                    <a:pt x="475" y="239"/>
                    <a:pt x="473" y="237"/>
                    <a:pt x="472" y="234"/>
                  </a:cubicBezTo>
                  <a:cubicBezTo>
                    <a:pt x="472" y="232"/>
                    <a:pt x="467" y="233"/>
                    <a:pt x="463" y="232"/>
                  </a:cubicBezTo>
                  <a:cubicBezTo>
                    <a:pt x="460" y="230"/>
                    <a:pt x="452" y="231"/>
                    <a:pt x="451" y="231"/>
                  </a:cubicBezTo>
                  <a:cubicBezTo>
                    <a:pt x="449" y="231"/>
                    <a:pt x="449" y="238"/>
                    <a:pt x="451" y="238"/>
                  </a:cubicBezTo>
                  <a:cubicBezTo>
                    <a:pt x="454" y="239"/>
                    <a:pt x="456" y="241"/>
                    <a:pt x="454" y="242"/>
                  </a:cubicBezTo>
                  <a:cubicBezTo>
                    <a:pt x="451" y="243"/>
                    <a:pt x="454" y="246"/>
                    <a:pt x="452" y="246"/>
                  </a:cubicBezTo>
                  <a:cubicBezTo>
                    <a:pt x="451" y="246"/>
                    <a:pt x="448" y="245"/>
                    <a:pt x="447" y="250"/>
                  </a:cubicBezTo>
                  <a:cubicBezTo>
                    <a:pt x="447" y="254"/>
                    <a:pt x="446" y="256"/>
                    <a:pt x="443" y="258"/>
                  </a:cubicBezTo>
                  <a:cubicBezTo>
                    <a:pt x="440" y="259"/>
                    <a:pt x="443" y="252"/>
                    <a:pt x="440" y="253"/>
                  </a:cubicBezTo>
                  <a:cubicBezTo>
                    <a:pt x="437" y="253"/>
                    <a:pt x="437" y="258"/>
                    <a:pt x="439" y="259"/>
                  </a:cubicBezTo>
                  <a:cubicBezTo>
                    <a:pt x="441" y="259"/>
                    <a:pt x="441" y="261"/>
                    <a:pt x="442" y="264"/>
                  </a:cubicBezTo>
                  <a:cubicBezTo>
                    <a:pt x="442" y="266"/>
                    <a:pt x="438" y="264"/>
                    <a:pt x="436" y="268"/>
                  </a:cubicBezTo>
                  <a:cubicBezTo>
                    <a:pt x="434" y="271"/>
                    <a:pt x="434" y="266"/>
                    <a:pt x="432" y="264"/>
                  </a:cubicBezTo>
                  <a:cubicBezTo>
                    <a:pt x="429" y="262"/>
                    <a:pt x="426" y="258"/>
                    <a:pt x="426" y="256"/>
                  </a:cubicBezTo>
                  <a:cubicBezTo>
                    <a:pt x="426" y="253"/>
                    <a:pt x="428" y="253"/>
                    <a:pt x="430" y="252"/>
                  </a:cubicBezTo>
                  <a:cubicBezTo>
                    <a:pt x="432" y="252"/>
                    <a:pt x="430" y="250"/>
                    <a:pt x="429" y="247"/>
                  </a:cubicBezTo>
                  <a:cubicBezTo>
                    <a:pt x="429" y="244"/>
                    <a:pt x="427" y="245"/>
                    <a:pt x="424" y="241"/>
                  </a:cubicBezTo>
                  <a:cubicBezTo>
                    <a:pt x="421" y="238"/>
                    <a:pt x="418" y="238"/>
                    <a:pt x="417" y="240"/>
                  </a:cubicBezTo>
                  <a:cubicBezTo>
                    <a:pt x="415" y="241"/>
                    <a:pt x="416" y="244"/>
                    <a:pt x="414" y="245"/>
                  </a:cubicBezTo>
                  <a:cubicBezTo>
                    <a:pt x="411" y="246"/>
                    <a:pt x="412" y="251"/>
                    <a:pt x="410" y="252"/>
                  </a:cubicBezTo>
                  <a:cubicBezTo>
                    <a:pt x="408" y="252"/>
                    <a:pt x="409" y="243"/>
                    <a:pt x="407" y="242"/>
                  </a:cubicBezTo>
                  <a:cubicBezTo>
                    <a:pt x="405" y="241"/>
                    <a:pt x="406" y="239"/>
                    <a:pt x="408" y="239"/>
                  </a:cubicBezTo>
                  <a:cubicBezTo>
                    <a:pt x="411" y="238"/>
                    <a:pt x="413" y="235"/>
                    <a:pt x="410" y="235"/>
                  </a:cubicBezTo>
                  <a:cubicBezTo>
                    <a:pt x="408" y="235"/>
                    <a:pt x="404" y="233"/>
                    <a:pt x="402" y="232"/>
                  </a:cubicBezTo>
                  <a:cubicBezTo>
                    <a:pt x="401" y="232"/>
                    <a:pt x="398" y="235"/>
                    <a:pt x="396" y="234"/>
                  </a:cubicBezTo>
                  <a:cubicBezTo>
                    <a:pt x="394" y="232"/>
                    <a:pt x="396" y="229"/>
                    <a:pt x="397" y="227"/>
                  </a:cubicBezTo>
                  <a:cubicBezTo>
                    <a:pt x="397" y="225"/>
                    <a:pt x="399" y="228"/>
                    <a:pt x="401" y="225"/>
                  </a:cubicBezTo>
                  <a:cubicBezTo>
                    <a:pt x="403" y="223"/>
                    <a:pt x="396" y="223"/>
                    <a:pt x="396" y="220"/>
                  </a:cubicBezTo>
                  <a:cubicBezTo>
                    <a:pt x="396" y="217"/>
                    <a:pt x="391" y="217"/>
                    <a:pt x="389" y="216"/>
                  </a:cubicBezTo>
                  <a:cubicBezTo>
                    <a:pt x="387" y="215"/>
                    <a:pt x="390" y="210"/>
                    <a:pt x="389" y="209"/>
                  </a:cubicBezTo>
                  <a:cubicBezTo>
                    <a:pt x="389" y="207"/>
                    <a:pt x="382" y="201"/>
                    <a:pt x="379" y="202"/>
                  </a:cubicBezTo>
                  <a:cubicBezTo>
                    <a:pt x="376" y="202"/>
                    <a:pt x="376" y="198"/>
                    <a:pt x="377" y="198"/>
                  </a:cubicBezTo>
                  <a:cubicBezTo>
                    <a:pt x="379" y="198"/>
                    <a:pt x="380" y="197"/>
                    <a:pt x="383" y="194"/>
                  </a:cubicBezTo>
                  <a:cubicBezTo>
                    <a:pt x="386" y="190"/>
                    <a:pt x="386" y="189"/>
                    <a:pt x="384" y="189"/>
                  </a:cubicBezTo>
                  <a:cubicBezTo>
                    <a:pt x="382" y="188"/>
                    <a:pt x="381" y="186"/>
                    <a:pt x="385" y="186"/>
                  </a:cubicBezTo>
                  <a:cubicBezTo>
                    <a:pt x="389" y="186"/>
                    <a:pt x="395" y="189"/>
                    <a:pt x="397" y="187"/>
                  </a:cubicBezTo>
                  <a:cubicBezTo>
                    <a:pt x="399" y="185"/>
                    <a:pt x="406" y="175"/>
                    <a:pt x="409" y="171"/>
                  </a:cubicBezTo>
                  <a:cubicBezTo>
                    <a:pt x="412" y="167"/>
                    <a:pt x="407" y="167"/>
                    <a:pt x="400" y="167"/>
                  </a:cubicBezTo>
                  <a:cubicBezTo>
                    <a:pt x="394" y="168"/>
                    <a:pt x="393" y="165"/>
                    <a:pt x="387" y="165"/>
                  </a:cubicBezTo>
                  <a:cubicBezTo>
                    <a:pt x="382" y="164"/>
                    <a:pt x="372" y="166"/>
                    <a:pt x="371" y="167"/>
                  </a:cubicBezTo>
                  <a:cubicBezTo>
                    <a:pt x="369" y="169"/>
                    <a:pt x="373" y="170"/>
                    <a:pt x="373" y="172"/>
                  </a:cubicBezTo>
                  <a:cubicBezTo>
                    <a:pt x="372" y="174"/>
                    <a:pt x="369" y="171"/>
                    <a:pt x="367" y="172"/>
                  </a:cubicBezTo>
                  <a:cubicBezTo>
                    <a:pt x="366" y="172"/>
                    <a:pt x="368" y="175"/>
                    <a:pt x="367" y="181"/>
                  </a:cubicBezTo>
                  <a:cubicBezTo>
                    <a:pt x="367" y="187"/>
                    <a:pt x="369" y="187"/>
                    <a:pt x="371" y="190"/>
                  </a:cubicBezTo>
                  <a:cubicBezTo>
                    <a:pt x="372" y="192"/>
                    <a:pt x="372" y="195"/>
                    <a:pt x="372" y="199"/>
                  </a:cubicBezTo>
                  <a:cubicBezTo>
                    <a:pt x="372" y="203"/>
                    <a:pt x="368" y="203"/>
                    <a:pt x="367" y="204"/>
                  </a:cubicBezTo>
                  <a:cubicBezTo>
                    <a:pt x="366" y="205"/>
                    <a:pt x="370" y="206"/>
                    <a:pt x="369" y="208"/>
                  </a:cubicBezTo>
                  <a:cubicBezTo>
                    <a:pt x="369" y="211"/>
                    <a:pt x="365" y="207"/>
                    <a:pt x="363" y="208"/>
                  </a:cubicBezTo>
                  <a:cubicBezTo>
                    <a:pt x="361" y="208"/>
                    <a:pt x="359" y="215"/>
                    <a:pt x="361" y="217"/>
                  </a:cubicBezTo>
                  <a:cubicBezTo>
                    <a:pt x="364" y="218"/>
                    <a:pt x="364" y="218"/>
                    <a:pt x="363" y="220"/>
                  </a:cubicBezTo>
                  <a:cubicBezTo>
                    <a:pt x="361" y="223"/>
                    <a:pt x="359" y="226"/>
                    <a:pt x="363" y="230"/>
                  </a:cubicBezTo>
                  <a:cubicBezTo>
                    <a:pt x="367" y="233"/>
                    <a:pt x="375" y="233"/>
                    <a:pt x="379" y="235"/>
                  </a:cubicBezTo>
                  <a:cubicBezTo>
                    <a:pt x="384" y="238"/>
                    <a:pt x="378" y="236"/>
                    <a:pt x="379" y="239"/>
                  </a:cubicBezTo>
                  <a:cubicBezTo>
                    <a:pt x="381" y="242"/>
                    <a:pt x="377" y="243"/>
                    <a:pt x="377" y="246"/>
                  </a:cubicBezTo>
                  <a:cubicBezTo>
                    <a:pt x="377" y="248"/>
                    <a:pt x="379" y="247"/>
                    <a:pt x="381" y="243"/>
                  </a:cubicBezTo>
                  <a:cubicBezTo>
                    <a:pt x="383" y="239"/>
                    <a:pt x="384" y="244"/>
                    <a:pt x="384" y="247"/>
                  </a:cubicBezTo>
                  <a:cubicBezTo>
                    <a:pt x="384" y="251"/>
                    <a:pt x="381" y="249"/>
                    <a:pt x="379" y="252"/>
                  </a:cubicBezTo>
                  <a:cubicBezTo>
                    <a:pt x="376" y="256"/>
                    <a:pt x="374" y="256"/>
                    <a:pt x="371" y="255"/>
                  </a:cubicBezTo>
                  <a:cubicBezTo>
                    <a:pt x="367" y="255"/>
                    <a:pt x="369" y="260"/>
                    <a:pt x="371" y="263"/>
                  </a:cubicBezTo>
                  <a:cubicBezTo>
                    <a:pt x="372" y="266"/>
                    <a:pt x="371" y="267"/>
                    <a:pt x="367" y="266"/>
                  </a:cubicBezTo>
                  <a:cubicBezTo>
                    <a:pt x="363" y="265"/>
                    <a:pt x="360" y="263"/>
                    <a:pt x="362" y="260"/>
                  </a:cubicBezTo>
                  <a:cubicBezTo>
                    <a:pt x="364" y="257"/>
                    <a:pt x="366" y="253"/>
                    <a:pt x="363" y="253"/>
                  </a:cubicBezTo>
                  <a:cubicBezTo>
                    <a:pt x="361" y="254"/>
                    <a:pt x="356" y="253"/>
                    <a:pt x="354" y="251"/>
                  </a:cubicBezTo>
                  <a:cubicBezTo>
                    <a:pt x="353" y="248"/>
                    <a:pt x="355" y="249"/>
                    <a:pt x="360" y="250"/>
                  </a:cubicBezTo>
                  <a:cubicBezTo>
                    <a:pt x="365" y="250"/>
                    <a:pt x="361" y="247"/>
                    <a:pt x="364" y="247"/>
                  </a:cubicBezTo>
                  <a:cubicBezTo>
                    <a:pt x="368" y="247"/>
                    <a:pt x="371" y="249"/>
                    <a:pt x="374" y="246"/>
                  </a:cubicBezTo>
                  <a:cubicBezTo>
                    <a:pt x="377" y="243"/>
                    <a:pt x="372" y="238"/>
                    <a:pt x="369" y="239"/>
                  </a:cubicBezTo>
                  <a:cubicBezTo>
                    <a:pt x="367" y="240"/>
                    <a:pt x="363" y="241"/>
                    <a:pt x="363" y="238"/>
                  </a:cubicBezTo>
                  <a:cubicBezTo>
                    <a:pt x="363" y="236"/>
                    <a:pt x="367" y="238"/>
                    <a:pt x="369" y="237"/>
                  </a:cubicBezTo>
                  <a:cubicBezTo>
                    <a:pt x="372" y="237"/>
                    <a:pt x="368" y="233"/>
                    <a:pt x="364" y="234"/>
                  </a:cubicBezTo>
                  <a:cubicBezTo>
                    <a:pt x="361" y="235"/>
                    <a:pt x="358" y="235"/>
                    <a:pt x="356" y="232"/>
                  </a:cubicBezTo>
                  <a:cubicBezTo>
                    <a:pt x="353" y="229"/>
                    <a:pt x="348" y="228"/>
                    <a:pt x="346" y="235"/>
                  </a:cubicBezTo>
                  <a:cubicBezTo>
                    <a:pt x="345" y="241"/>
                    <a:pt x="340" y="238"/>
                    <a:pt x="338" y="240"/>
                  </a:cubicBezTo>
                  <a:cubicBezTo>
                    <a:pt x="336" y="242"/>
                    <a:pt x="340" y="244"/>
                    <a:pt x="345" y="244"/>
                  </a:cubicBezTo>
                  <a:cubicBezTo>
                    <a:pt x="350" y="244"/>
                    <a:pt x="354" y="249"/>
                    <a:pt x="351" y="249"/>
                  </a:cubicBezTo>
                  <a:cubicBezTo>
                    <a:pt x="349" y="249"/>
                    <a:pt x="350" y="252"/>
                    <a:pt x="348" y="251"/>
                  </a:cubicBezTo>
                  <a:cubicBezTo>
                    <a:pt x="345" y="250"/>
                    <a:pt x="343" y="251"/>
                    <a:pt x="344" y="253"/>
                  </a:cubicBezTo>
                  <a:cubicBezTo>
                    <a:pt x="346" y="255"/>
                    <a:pt x="344" y="256"/>
                    <a:pt x="344" y="258"/>
                  </a:cubicBezTo>
                  <a:cubicBezTo>
                    <a:pt x="344" y="260"/>
                    <a:pt x="340" y="258"/>
                    <a:pt x="336" y="258"/>
                  </a:cubicBezTo>
                  <a:cubicBezTo>
                    <a:pt x="333" y="258"/>
                    <a:pt x="326" y="259"/>
                    <a:pt x="321" y="260"/>
                  </a:cubicBezTo>
                  <a:cubicBezTo>
                    <a:pt x="316" y="261"/>
                    <a:pt x="310" y="259"/>
                    <a:pt x="308" y="257"/>
                  </a:cubicBezTo>
                  <a:cubicBezTo>
                    <a:pt x="306" y="255"/>
                    <a:pt x="303" y="255"/>
                    <a:pt x="299" y="255"/>
                  </a:cubicBezTo>
                  <a:cubicBezTo>
                    <a:pt x="296" y="255"/>
                    <a:pt x="297" y="252"/>
                    <a:pt x="292" y="251"/>
                  </a:cubicBezTo>
                  <a:cubicBezTo>
                    <a:pt x="288" y="251"/>
                    <a:pt x="289" y="247"/>
                    <a:pt x="288" y="245"/>
                  </a:cubicBezTo>
                  <a:cubicBezTo>
                    <a:pt x="288" y="243"/>
                    <a:pt x="278" y="243"/>
                    <a:pt x="275" y="246"/>
                  </a:cubicBezTo>
                  <a:cubicBezTo>
                    <a:pt x="272" y="248"/>
                    <a:pt x="265" y="247"/>
                    <a:pt x="263" y="251"/>
                  </a:cubicBezTo>
                  <a:cubicBezTo>
                    <a:pt x="261" y="255"/>
                    <a:pt x="265" y="254"/>
                    <a:pt x="267" y="254"/>
                  </a:cubicBezTo>
                  <a:cubicBezTo>
                    <a:pt x="269" y="254"/>
                    <a:pt x="269" y="251"/>
                    <a:pt x="274" y="252"/>
                  </a:cubicBezTo>
                  <a:cubicBezTo>
                    <a:pt x="279" y="252"/>
                    <a:pt x="283" y="246"/>
                    <a:pt x="285" y="249"/>
                  </a:cubicBezTo>
                  <a:cubicBezTo>
                    <a:pt x="287" y="251"/>
                    <a:pt x="276" y="255"/>
                    <a:pt x="272" y="256"/>
                  </a:cubicBezTo>
                  <a:cubicBezTo>
                    <a:pt x="267" y="256"/>
                    <a:pt x="268" y="260"/>
                    <a:pt x="273" y="267"/>
                  </a:cubicBezTo>
                  <a:cubicBezTo>
                    <a:pt x="277" y="273"/>
                    <a:pt x="271" y="269"/>
                    <a:pt x="271" y="273"/>
                  </a:cubicBezTo>
                  <a:cubicBezTo>
                    <a:pt x="271" y="276"/>
                    <a:pt x="262" y="272"/>
                    <a:pt x="266" y="271"/>
                  </a:cubicBezTo>
                  <a:cubicBezTo>
                    <a:pt x="269" y="269"/>
                    <a:pt x="267" y="266"/>
                    <a:pt x="265" y="264"/>
                  </a:cubicBezTo>
                  <a:cubicBezTo>
                    <a:pt x="262" y="262"/>
                    <a:pt x="260" y="264"/>
                    <a:pt x="261" y="262"/>
                  </a:cubicBezTo>
                  <a:cubicBezTo>
                    <a:pt x="261" y="259"/>
                    <a:pt x="258" y="262"/>
                    <a:pt x="255" y="260"/>
                  </a:cubicBezTo>
                  <a:cubicBezTo>
                    <a:pt x="253" y="258"/>
                    <a:pt x="252" y="256"/>
                    <a:pt x="248" y="258"/>
                  </a:cubicBezTo>
                  <a:cubicBezTo>
                    <a:pt x="245" y="260"/>
                    <a:pt x="241" y="259"/>
                    <a:pt x="233" y="261"/>
                  </a:cubicBezTo>
                  <a:cubicBezTo>
                    <a:pt x="226" y="262"/>
                    <a:pt x="212" y="261"/>
                    <a:pt x="210" y="259"/>
                  </a:cubicBezTo>
                  <a:cubicBezTo>
                    <a:pt x="207" y="256"/>
                    <a:pt x="216" y="252"/>
                    <a:pt x="219" y="253"/>
                  </a:cubicBezTo>
                  <a:cubicBezTo>
                    <a:pt x="221" y="253"/>
                    <a:pt x="220" y="250"/>
                    <a:pt x="216" y="247"/>
                  </a:cubicBezTo>
                  <a:cubicBezTo>
                    <a:pt x="212" y="243"/>
                    <a:pt x="203" y="241"/>
                    <a:pt x="203" y="243"/>
                  </a:cubicBezTo>
                  <a:cubicBezTo>
                    <a:pt x="203" y="245"/>
                    <a:pt x="198" y="244"/>
                    <a:pt x="191" y="242"/>
                  </a:cubicBezTo>
                  <a:cubicBezTo>
                    <a:pt x="184" y="241"/>
                    <a:pt x="183" y="239"/>
                    <a:pt x="179" y="239"/>
                  </a:cubicBezTo>
                  <a:cubicBezTo>
                    <a:pt x="175" y="238"/>
                    <a:pt x="168" y="237"/>
                    <a:pt x="163" y="233"/>
                  </a:cubicBezTo>
                  <a:cubicBezTo>
                    <a:pt x="158" y="229"/>
                    <a:pt x="147" y="230"/>
                    <a:pt x="145" y="234"/>
                  </a:cubicBezTo>
                  <a:cubicBezTo>
                    <a:pt x="144" y="238"/>
                    <a:pt x="140" y="237"/>
                    <a:pt x="136" y="237"/>
                  </a:cubicBezTo>
                  <a:cubicBezTo>
                    <a:pt x="132" y="237"/>
                    <a:pt x="138" y="233"/>
                    <a:pt x="136" y="232"/>
                  </a:cubicBezTo>
                  <a:cubicBezTo>
                    <a:pt x="134" y="231"/>
                    <a:pt x="137" y="226"/>
                    <a:pt x="134" y="226"/>
                  </a:cubicBezTo>
                  <a:cubicBezTo>
                    <a:pt x="131" y="226"/>
                    <a:pt x="128" y="238"/>
                    <a:pt x="123" y="237"/>
                  </a:cubicBezTo>
                  <a:cubicBezTo>
                    <a:pt x="117" y="237"/>
                    <a:pt x="115" y="225"/>
                    <a:pt x="111" y="221"/>
                  </a:cubicBezTo>
                  <a:cubicBezTo>
                    <a:pt x="106" y="218"/>
                    <a:pt x="102" y="218"/>
                    <a:pt x="106" y="223"/>
                  </a:cubicBezTo>
                  <a:cubicBezTo>
                    <a:pt x="110" y="228"/>
                    <a:pt x="103" y="224"/>
                    <a:pt x="103" y="227"/>
                  </a:cubicBezTo>
                  <a:cubicBezTo>
                    <a:pt x="103" y="231"/>
                    <a:pt x="97" y="234"/>
                    <a:pt x="97" y="233"/>
                  </a:cubicBezTo>
                  <a:cubicBezTo>
                    <a:pt x="97" y="231"/>
                    <a:pt x="94" y="229"/>
                    <a:pt x="89" y="234"/>
                  </a:cubicBezTo>
                  <a:cubicBezTo>
                    <a:pt x="85" y="239"/>
                    <a:pt x="82" y="238"/>
                    <a:pt x="82" y="236"/>
                  </a:cubicBezTo>
                  <a:cubicBezTo>
                    <a:pt x="81" y="235"/>
                    <a:pt x="69" y="241"/>
                    <a:pt x="69" y="243"/>
                  </a:cubicBezTo>
                  <a:cubicBezTo>
                    <a:pt x="70" y="245"/>
                    <a:pt x="67" y="247"/>
                    <a:pt x="64" y="247"/>
                  </a:cubicBezTo>
                  <a:cubicBezTo>
                    <a:pt x="60" y="246"/>
                    <a:pt x="63" y="244"/>
                    <a:pt x="66" y="242"/>
                  </a:cubicBezTo>
                  <a:cubicBezTo>
                    <a:pt x="69" y="241"/>
                    <a:pt x="77" y="234"/>
                    <a:pt x="81" y="233"/>
                  </a:cubicBezTo>
                  <a:cubicBezTo>
                    <a:pt x="86" y="233"/>
                    <a:pt x="94" y="229"/>
                    <a:pt x="94" y="227"/>
                  </a:cubicBezTo>
                  <a:cubicBezTo>
                    <a:pt x="94" y="225"/>
                    <a:pt x="90" y="227"/>
                    <a:pt x="87" y="226"/>
                  </a:cubicBezTo>
                  <a:cubicBezTo>
                    <a:pt x="84" y="226"/>
                    <a:pt x="79" y="229"/>
                    <a:pt x="74" y="231"/>
                  </a:cubicBezTo>
                  <a:cubicBezTo>
                    <a:pt x="69" y="233"/>
                    <a:pt x="64" y="233"/>
                    <a:pt x="65" y="235"/>
                  </a:cubicBezTo>
                  <a:cubicBezTo>
                    <a:pt x="67" y="238"/>
                    <a:pt x="61" y="235"/>
                    <a:pt x="60" y="237"/>
                  </a:cubicBezTo>
                  <a:cubicBezTo>
                    <a:pt x="58" y="239"/>
                    <a:pt x="56" y="237"/>
                    <a:pt x="58" y="236"/>
                  </a:cubicBezTo>
                  <a:cubicBezTo>
                    <a:pt x="60" y="235"/>
                    <a:pt x="54" y="233"/>
                    <a:pt x="54" y="234"/>
                  </a:cubicBezTo>
                  <a:cubicBezTo>
                    <a:pt x="54" y="235"/>
                    <a:pt x="53" y="237"/>
                    <a:pt x="48" y="237"/>
                  </a:cubicBezTo>
                  <a:cubicBezTo>
                    <a:pt x="44" y="237"/>
                    <a:pt x="40" y="240"/>
                    <a:pt x="43" y="242"/>
                  </a:cubicBezTo>
                  <a:cubicBezTo>
                    <a:pt x="45" y="244"/>
                    <a:pt x="47" y="245"/>
                    <a:pt x="46" y="247"/>
                  </a:cubicBezTo>
                  <a:cubicBezTo>
                    <a:pt x="44" y="248"/>
                    <a:pt x="40" y="243"/>
                    <a:pt x="34" y="243"/>
                  </a:cubicBezTo>
                  <a:cubicBezTo>
                    <a:pt x="27" y="244"/>
                    <a:pt x="15" y="237"/>
                    <a:pt x="15" y="235"/>
                  </a:cubicBezTo>
                  <a:cubicBezTo>
                    <a:pt x="15" y="233"/>
                    <a:pt x="6" y="234"/>
                    <a:pt x="0" y="234"/>
                  </a:cubicBezTo>
                  <a:cubicBezTo>
                    <a:pt x="0" y="357"/>
                    <a:pt x="0" y="357"/>
                    <a:pt x="0" y="357"/>
                  </a:cubicBezTo>
                  <a:cubicBezTo>
                    <a:pt x="0" y="357"/>
                    <a:pt x="3" y="359"/>
                    <a:pt x="4" y="358"/>
                  </a:cubicBezTo>
                  <a:cubicBezTo>
                    <a:pt x="6" y="356"/>
                    <a:pt x="8" y="358"/>
                    <a:pt x="12" y="356"/>
                  </a:cubicBezTo>
                  <a:cubicBezTo>
                    <a:pt x="16" y="354"/>
                    <a:pt x="17" y="358"/>
                    <a:pt x="17" y="360"/>
                  </a:cubicBezTo>
                  <a:cubicBezTo>
                    <a:pt x="17" y="362"/>
                    <a:pt x="23" y="365"/>
                    <a:pt x="25" y="368"/>
                  </a:cubicBezTo>
                  <a:cubicBezTo>
                    <a:pt x="28" y="371"/>
                    <a:pt x="29" y="374"/>
                    <a:pt x="31" y="372"/>
                  </a:cubicBezTo>
                  <a:cubicBezTo>
                    <a:pt x="34" y="371"/>
                    <a:pt x="39" y="370"/>
                    <a:pt x="39" y="367"/>
                  </a:cubicBezTo>
                  <a:cubicBezTo>
                    <a:pt x="39" y="364"/>
                    <a:pt x="50" y="363"/>
                    <a:pt x="50" y="367"/>
                  </a:cubicBezTo>
                  <a:cubicBezTo>
                    <a:pt x="50" y="371"/>
                    <a:pt x="61" y="376"/>
                    <a:pt x="67" y="387"/>
                  </a:cubicBezTo>
                  <a:cubicBezTo>
                    <a:pt x="73" y="398"/>
                    <a:pt x="72" y="400"/>
                    <a:pt x="81" y="404"/>
                  </a:cubicBezTo>
                  <a:cubicBezTo>
                    <a:pt x="90" y="407"/>
                    <a:pt x="90" y="409"/>
                    <a:pt x="89" y="412"/>
                  </a:cubicBezTo>
                  <a:cubicBezTo>
                    <a:pt x="88" y="415"/>
                    <a:pt x="94" y="417"/>
                    <a:pt x="91" y="420"/>
                  </a:cubicBezTo>
                  <a:cubicBezTo>
                    <a:pt x="89" y="421"/>
                    <a:pt x="87" y="422"/>
                    <a:pt x="85" y="424"/>
                  </a:cubicBezTo>
                  <a:cubicBezTo>
                    <a:pt x="85" y="425"/>
                    <a:pt x="87" y="426"/>
                    <a:pt x="89" y="428"/>
                  </a:cubicBezTo>
                  <a:cubicBezTo>
                    <a:pt x="91" y="429"/>
                    <a:pt x="85" y="429"/>
                    <a:pt x="86" y="431"/>
                  </a:cubicBezTo>
                  <a:cubicBezTo>
                    <a:pt x="88" y="433"/>
                    <a:pt x="86" y="435"/>
                    <a:pt x="88" y="437"/>
                  </a:cubicBezTo>
                  <a:cubicBezTo>
                    <a:pt x="90" y="439"/>
                    <a:pt x="93" y="438"/>
                    <a:pt x="95" y="437"/>
                  </a:cubicBezTo>
                  <a:cubicBezTo>
                    <a:pt x="97" y="435"/>
                    <a:pt x="98" y="439"/>
                    <a:pt x="97" y="441"/>
                  </a:cubicBezTo>
                  <a:cubicBezTo>
                    <a:pt x="95" y="444"/>
                    <a:pt x="98" y="446"/>
                    <a:pt x="100" y="444"/>
                  </a:cubicBezTo>
                  <a:cubicBezTo>
                    <a:pt x="102" y="442"/>
                    <a:pt x="105" y="447"/>
                    <a:pt x="107" y="448"/>
                  </a:cubicBezTo>
                  <a:cubicBezTo>
                    <a:pt x="108" y="449"/>
                    <a:pt x="110" y="452"/>
                    <a:pt x="107" y="452"/>
                  </a:cubicBezTo>
                  <a:cubicBezTo>
                    <a:pt x="104" y="452"/>
                    <a:pt x="105" y="456"/>
                    <a:pt x="107" y="457"/>
                  </a:cubicBezTo>
                  <a:cubicBezTo>
                    <a:pt x="109" y="457"/>
                    <a:pt x="109" y="459"/>
                    <a:pt x="109" y="461"/>
                  </a:cubicBezTo>
                  <a:cubicBezTo>
                    <a:pt x="109" y="462"/>
                    <a:pt x="115" y="465"/>
                    <a:pt x="117" y="464"/>
                  </a:cubicBezTo>
                  <a:cubicBezTo>
                    <a:pt x="119" y="463"/>
                    <a:pt x="122" y="465"/>
                    <a:pt x="123" y="467"/>
                  </a:cubicBezTo>
                  <a:cubicBezTo>
                    <a:pt x="124" y="469"/>
                    <a:pt x="128" y="471"/>
                    <a:pt x="130" y="470"/>
                  </a:cubicBezTo>
                  <a:cubicBezTo>
                    <a:pt x="131" y="468"/>
                    <a:pt x="132" y="472"/>
                    <a:pt x="133" y="474"/>
                  </a:cubicBezTo>
                  <a:cubicBezTo>
                    <a:pt x="133" y="477"/>
                    <a:pt x="137" y="475"/>
                    <a:pt x="139" y="475"/>
                  </a:cubicBezTo>
                  <a:cubicBezTo>
                    <a:pt x="141" y="475"/>
                    <a:pt x="142" y="478"/>
                    <a:pt x="143" y="478"/>
                  </a:cubicBezTo>
                  <a:cubicBezTo>
                    <a:pt x="147" y="476"/>
                    <a:pt x="148" y="482"/>
                    <a:pt x="150" y="485"/>
                  </a:cubicBezTo>
                  <a:cubicBezTo>
                    <a:pt x="371" y="484"/>
                    <a:pt x="371" y="484"/>
                    <a:pt x="371" y="484"/>
                  </a:cubicBezTo>
                  <a:cubicBezTo>
                    <a:pt x="371" y="484"/>
                    <a:pt x="371" y="478"/>
                    <a:pt x="374" y="480"/>
                  </a:cubicBezTo>
                  <a:cubicBezTo>
                    <a:pt x="377" y="482"/>
                    <a:pt x="374" y="485"/>
                    <a:pt x="377" y="487"/>
                  </a:cubicBezTo>
                  <a:cubicBezTo>
                    <a:pt x="381" y="488"/>
                    <a:pt x="383" y="490"/>
                    <a:pt x="384" y="489"/>
                  </a:cubicBezTo>
                  <a:cubicBezTo>
                    <a:pt x="386" y="488"/>
                    <a:pt x="389" y="486"/>
                    <a:pt x="392" y="489"/>
                  </a:cubicBezTo>
                  <a:cubicBezTo>
                    <a:pt x="395" y="492"/>
                    <a:pt x="397" y="490"/>
                    <a:pt x="398" y="492"/>
                  </a:cubicBezTo>
                  <a:cubicBezTo>
                    <a:pt x="400" y="494"/>
                    <a:pt x="403" y="496"/>
                    <a:pt x="405" y="493"/>
                  </a:cubicBezTo>
                  <a:cubicBezTo>
                    <a:pt x="407" y="491"/>
                    <a:pt x="414" y="493"/>
                    <a:pt x="417" y="495"/>
                  </a:cubicBezTo>
                  <a:cubicBezTo>
                    <a:pt x="421" y="491"/>
                    <a:pt x="424" y="485"/>
                    <a:pt x="427" y="485"/>
                  </a:cubicBezTo>
                  <a:cubicBezTo>
                    <a:pt x="432" y="485"/>
                    <a:pt x="444" y="486"/>
                    <a:pt x="444" y="492"/>
                  </a:cubicBezTo>
                  <a:cubicBezTo>
                    <a:pt x="445" y="498"/>
                    <a:pt x="452" y="492"/>
                    <a:pt x="453" y="498"/>
                  </a:cubicBezTo>
                  <a:cubicBezTo>
                    <a:pt x="454" y="503"/>
                    <a:pt x="458" y="507"/>
                    <a:pt x="457" y="509"/>
                  </a:cubicBezTo>
                  <a:cubicBezTo>
                    <a:pt x="459" y="510"/>
                    <a:pt x="461" y="511"/>
                    <a:pt x="462" y="512"/>
                  </a:cubicBezTo>
                  <a:cubicBezTo>
                    <a:pt x="464" y="512"/>
                    <a:pt x="470" y="513"/>
                    <a:pt x="474" y="514"/>
                  </a:cubicBezTo>
                  <a:cubicBezTo>
                    <a:pt x="479" y="516"/>
                    <a:pt x="487" y="512"/>
                    <a:pt x="489" y="518"/>
                  </a:cubicBezTo>
                  <a:cubicBezTo>
                    <a:pt x="492" y="524"/>
                    <a:pt x="498" y="529"/>
                    <a:pt x="492" y="529"/>
                  </a:cubicBezTo>
                  <a:cubicBezTo>
                    <a:pt x="488" y="529"/>
                    <a:pt x="481" y="523"/>
                    <a:pt x="482" y="526"/>
                  </a:cubicBezTo>
                  <a:cubicBezTo>
                    <a:pt x="482" y="530"/>
                    <a:pt x="479" y="528"/>
                    <a:pt x="479" y="534"/>
                  </a:cubicBezTo>
                  <a:cubicBezTo>
                    <a:pt x="479" y="539"/>
                    <a:pt x="476" y="546"/>
                    <a:pt x="474" y="546"/>
                  </a:cubicBezTo>
                  <a:cubicBezTo>
                    <a:pt x="474" y="546"/>
                    <a:pt x="473" y="546"/>
                    <a:pt x="473" y="546"/>
                  </a:cubicBezTo>
                  <a:cubicBezTo>
                    <a:pt x="473" y="548"/>
                    <a:pt x="473" y="551"/>
                    <a:pt x="475" y="552"/>
                  </a:cubicBezTo>
                  <a:cubicBezTo>
                    <a:pt x="477" y="550"/>
                    <a:pt x="481" y="547"/>
                    <a:pt x="485" y="547"/>
                  </a:cubicBezTo>
                  <a:cubicBezTo>
                    <a:pt x="490" y="548"/>
                    <a:pt x="491" y="551"/>
                    <a:pt x="495" y="548"/>
                  </a:cubicBezTo>
                  <a:cubicBezTo>
                    <a:pt x="499" y="546"/>
                    <a:pt x="499" y="545"/>
                    <a:pt x="500" y="546"/>
                  </a:cubicBezTo>
                  <a:cubicBezTo>
                    <a:pt x="500" y="547"/>
                    <a:pt x="500" y="547"/>
                    <a:pt x="500" y="547"/>
                  </a:cubicBezTo>
                  <a:cubicBezTo>
                    <a:pt x="501" y="547"/>
                    <a:pt x="502" y="546"/>
                    <a:pt x="502" y="545"/>
                  </a:cubicBezTo>
                  <a:cubicBezTo>
                    <a:pt x="502" y="544"/>
                    <a:pt x="502" y="543"/>
                    <a:pt x="502" y="542"/>
                  </a:cubicBezTo>
                  <a:cubicBezTo>
                    <a:pt x="498" y="543"/>
                    <a:pt x="497" y="543"/>
                    <a:pt x="496" y="540"/>
                  </a:cubicBezTo>
                  <a:cubicBezTo>
                    <a:pt x="495" y="537"/>
                    <a:pt x="507" y="533"/>
                    <a:pt x="512" y="534"/>
                  </a:cubicBezTo>
                  <a:cubicBezTo>
                    <a:pt x="518" y="535"/>
                    <a:pt x="522" y="531"/>
                    <a:pt x="524" y="533"/>
                  </a:cubicBezTo>
                  <a:cubicBezTo>
                    <a:pt x="527" y="530"/>
                    <a:pt x="533" y="525"/>
                    <a:pt x="534" y="525"/>
                  </a:cubicBezTo>
                  <a:cubicBezTo>
                    <a:pt x="537" y="525"/>
                    <a:pt x="562" y="525"/>
                    <a:pt x="562" y="525"/>
                  </a:cubicBezTo>
                  <a:cubicBezTo>
                    <a:pt x="562" y="525"/>
                    <a:pt x="571" y="519"/>
                    <a:pt x="572" y="514"/>
                  </a:cubicBezTo>
                  <a:cubicBezTo>
                    <a:pt x="573" y="509"/>
                    <a:pt x="579" y="497"/>
                    <a:pt x="582" y="500"/>
                  </a:cubicBezTo>
                  <a:cubicBezTo>
                    <a:pt x="585" y="503"/>
                    <a:pt x="593" y="501"/>
                    <a:pt x="593" y="503"/>
                  </a:cubicBezTo>
                  <a:cubicBezTo>
                    <a:pt x="593" y="505"/>
                    <a:pt x="590" y="513"/>
                    <a:pt x="600" y="526"/>
                  </a:cubicBezTo>
                  <a:cubicBezTo>
                    <a:pt x="603" y="524"/>
                    <a:pt x="606" y="522"/>
                    <a:pt x="608" y="522"/>
                  </a:cubicBezTo>
                  <a:cubicBezTo>
                    <a:pt x="611" y="522"/>
                    <a:pt x="616" y="518"/>
                    <a:pt x="618" y="515"/>
                  </a:cubicBezTo>
                  <a:cubicBezTo>
                    <a:pt x="619" y="513"/>
                    <a:pt x="621" y="518"/>
                    <a:pt x="618" y="519"/>
                  </a:cubicBezTo>
                  <a:cubicBezTo>
                    <a:pt x="615" y="520"/>
                    <a:pt x="620" y="522"/>
                    <a:pt x="625" y="522"/>
                  </a:cubicBezTo>
                  <a:cubicBezTo>
                    <a:pt x="630" y="521"/>
                    <a:pt x="623" y="523"/>
                    <a:pt x="619" y="523"/>
                  </a:cubicBezTo>
                  <a:cubicBezTo>
                    <a:pt x="616" y="523"/>
                    <a:pt x="614" y="523"/>
                    <a:pt x="609" y="528"/>
                  </a:cubicBezTo>
                  <a:cubicBezTo>
                    <a:pt x="604" y="533"/>
                    <a:pt x="605" y="535"/>
                    <a:pt x="608" y="537"/>
                  </a:cubicBezTo>
                  <a:cubicBezTo>
                    <a:pt x="611" y="540"/>
                    <a:pt x="615" y="539"/>
                    <a:pt x="619" y="535"/>
                  </a:cubicBezTo>
                  <a:cubicBezTo>
                    <a:pt x="623" y="532"/>
                    <a:pt x="622" y="529"/>
                    <a:pt x="626" y="529"/>
                  </a:cubicBezTo>
                  <a:cubicBezTo>
                    <a:pt x="630" y="529"/>
                    <a:pt x="640" y="525"/>
                    <a:pt x="645" y="524"/>
                  </a:cubicBezTo>
                  <a:cubicBezTo>
                    <a:pt x="649" y="522"/>
                    <a:pt x="646" y="522"/>
                    <a:pt x="646" y="520"/>
                  </a:cubicBezTo>
                  <a:cubicBezTo>
                    <a:pt x="646" y="518"/>
                    <a:pt x="654" y="518"/>
                    <a:pt x="657" y="516"/>
                  </a:cubicBezTo>
                  <a:cubicBezTo>
                    <a:pt x="660" y="514"/>
                    <a:pt x="657" y="512"/>
                    <a:pt x="654" y="513"/>
                  </a:cubicBezTo>
                  <a:close/>
                  <a:moveTo>
                    <a:pt x="190" y="281"/>
                  </a:moveTo>
                  <a:cubicBezTo>
                    <a:pt x="185" y="287"/>
                    <a:pt x="184" y="288"/>
                    <a:pt x="179" y="287"/>
                  </a:cubicBezTo>
                  <a:cubicBezTo>
                    <a:pt x="174" y="286"/>
                    <a:pt x="171" y="289"/>
                    <a:pt x="173" y="290"/>
                  </a:cubicBezTo>
                  <a:cubicBezTo>
                    <a:pt x="176" y="292"/>
                    <a:pt x="176" y="294"/>
                    <a:pt x="171" y="295"/>
                  </a:cubicBezTo>
                  <a:cubicBezTo>
                    <a:pt x="166" y="296"/>
                    <a:pt x="163" y="300"/>
                    <a:pt x="161" y="299"/>
                  </a:cubicBezTo>
                  <a:cubicBezTo>
                    <a:pt x="159" y="299"/>
                    <a:pt x="169" y="291"/>
                    <a:pt x="167" y="289"/>
                  </a:cubicBezTo>
                  <a:cubicBezTo>
                    <a:pt x="164" y="287"/>
                    <a:pt x="157" y="293"/>
                    <a:pt x="157" y="295"/>
                  </a:cubicBezTo>
                  <a:cubicBezTo>
                    <a:pt x="157" y="298"/>
                    <a:pt x="153" y="298"/>
                    <a:pt x="150" y="298"/>
                  </a:cubicBezTo>
                  <a:cubicBezTo>
                    <a:pt x="147" y="297"/>
                    <a:pt x="144" y="295"/>
                    <a:pt x="146" y="295"/>
                  </a:cubicBezTo>
                  <a:cubicBezTo>
                    <a:pt x="149" y="294"/>
                    <a:pt x="147" y="291"/>
                    <a:pt x="151" y="290"/>
                  </a:cubicBezTo>
                  <a:cubicBezTo>
                    <a:pt x="155" y="289"/>
                    <a:pt x="150" y="286"/>
                    <a:pt x="151" y="285"/>
                  </a:cubicBezTo>
                  <a:cubicBezTo>
                    <a:pt x="152" y="283"/>
                    <a:pt x="160" y="286"/>
                    <a:pt x="160" y="284"/>
                  </a:cubicBezTo>
                  <a:cubicBezTo>
                    <a:pt x="160" y="281"/>
                    <a:pt x="153" y="278"/>
                    <a:pt x="150" y="280"/>
                  </a:cubicBezTo>
                  <a:cubicBezTo>
                    <a:pt x="148" y="282"/>
                    <a:pt x="142" y="286"/>
                    <a:pt x="134" y="283"/>
                  </a:cubicBezTo>
                  <a:cubicBezTo>
                    <a:pt x="132" y="282"/>
                    <a:pt x="152" y="279"/>
                    <a:pt x="156" y="276"/>
                  </a:cubicBezTo>
                  <a:cubicBezTo>
                    <a:pt x="159" y="273"/>
                    <a:pt x="174" y="270"/>
                    <a:pt x="176" y="272"/>
                  </a:cubicBezTo>
                  <a:cubicBezTo>
                    <a:pt x="177" y="275"/>
                    <a:pt x="167" y="277"/>
                    <a:pt x="172" y="280"/>
                  </a:cubicBezTo>
                  <a:cubicBezTo>
                    <a:pt x="176" y="282"/>
                    <a:pt x="184" y="281"/>
                    <a:pt x="186" y="278"/>
                  </a:cubicBezTo>
                  <a:cubicBezTo>
                    <a:pt x="187" y="275"/>
                    <a:pt x="195" y="276"/>
                    <a:pt x="190" y="281"/>
                  </a:cubicBezTo>
                  <a:close/>
                  <a:moveTo>
                    <a:pt x="235" y="339"/>
                  </a:moveTo>
                  <a:cubicBezTo>
                    <a:pt x="229" y="344"/>
                    <a:pt x="230" y="342"/>
                    <a:pt x="225" y="343"/>
                  </a:cubicBezTo>
                  <a:cubicBezTo>
                    <a:pt x="220" y="344"/>
                    <a:pt x="224" y="349"/>
                    <a:pt x="218" y="349"/>
                  </a:cubicBezTo>
                  <a:cubicBezTo>
                    <a:pt x="212" y="350"/>
                    <a:pt x="198" y="350"/>
                    <a:pt x="196" y="347"/>
                  </a:cubicBezTo>
                  <a:cubicBezTo>
                    <a:pt x="196" y="346"/>
                    <a:pt x="204" y="347"/>
                    <a:pt x="205" y="344"/>
                  </a:cubicBezTo>
                  <a:cubicBezTo>
                    <a:pt x="205" y="342"/>
                    <a:pt x="207" y="338"/>
                    <a:pt x="211" y="338"/>
                  </a:cubicBezTo>
                  <a:cubicBezTo>
                    <a:pt x="215" y="338"/>
                    <a:pt x="214" y="333"/>
                    <a:pt x="208" y="330"/>
                  </a:cubicBezTo>
                  <a:cubicBezTo>
                    <a:pt x="203" y="328"/>
                    <a:pt x="217" y="326"/>
                    <a:pt x="220" y="330"/>
                  </a:cubicBezTo>
                  <a:cubicBezTo>
                    <a:pt x="223" y="335"/>
                    <a:pt x="229" y="338"/>
                    <a:pt x="232" y="335"/>
                  </a:cubicBezTo>
                  <a:cubicBezTo>
                    <a:pt x="236" y="332"/>
                    <a:pt x="254" y="323"/>
                    <a:pt x="254" y="327"/>
                  </a:cubicBezTo>
                  <a:cubicBezTo>
                    <a:pt x="254" y="331"/>
                    <a:pt x="241" y="334"/>
                    <a:pt x="235" y="339"/>
                  </a:cubicBezTo>
                  <a:close/>
                  <a:moveTo>
                    <a:pt x="359" y="468"/>
                  </a:moveTo>
                  <a:cubicBezTo>
                    <a:pt x="355" y="469"/>
                    <a:pt x="359" y="458"/>
                    <a:pt x="352" y="454"/>
                  </a:cubicBezTo>
                  <a:cubicBezTo>
                    <a:pt x="344" y="449"/>
                    <a:pt x="340" y="441"/>
                    <a:pt x="340" y="436"/>
                  </a:cubicBezTo>
                  <a:cubicBezTo>
                    <a:pt x="340" y="432"/>
                    <a:pt x="347" y="429"/>
                    <a:pt x="350" y="433"/>
                  </a:cubicBezTo>
                  <a:cubicBezTo>
                    <a:pt x="353" y="437"/>
                    <a:pt x="357" y="451"/>
                    <a:pt x="360" y="456"/>
                  </a:cubicBezTo>
                  <a:cubicBezTo>
                    <a:pt x="362" y="461"/>
                    <a:pt x="362" y="468"/>
                    <a:pt x="359" y="468"/>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8" name="Freeform 158">
              <a:extLst>
                <a:ext uri="{FF2B5EF4-FFF2-40B4-BE49-F238E27FC236}">
                  <a16:creationId xmlns:a16="http://schemas.microsoft.com/office/drawing/2014/main" id="{FA755243-C144-44B8-8E85-1164E95A9EEA}"/>
                </a:ext>
              </a:extLst>
            </p:cNvPr>
            <p:cNvSpPr>
              <a:spLocks noEditPoints="1"/>
            </p:cNvSpPr>
            <p:nvPr/>
          </p:nvSpPr>
          <p:spPr bwMode="auto">
            <a:xfrm>
              <a:off x="8665054" y="4555002"/>
              <a:ext cx="942010" cy="833557"/>
            </a:xfrm>
            <a:custGeom>
              <a:avLst/>
              <a:gdLst>
                <a:gd name="T0" fmla="*/ 326 w 331"/>
                <a:gd name="T1" fmla="*/ 128 h 293"/>
                <a:gd name="T2" fmla="*/ 312 w 331"/>
                <a:gd name="T3" fmla="*/ 114 h 293"/>
                <a:gd name="T4" fmla="*/ 302 w 331"/>
                <a:gd name="T5" fmla="*/ 99 h 293"/>
                <a:gd name="T6" fmla="*/ 293 w 331"/>
                <a:gd name="T7" fmla="*/ 88 h 293"/>
                <a:gd name="T8" fmla="*/ 270 w 331"/>
                <a:gd name="T9" fmla="*/ 66 h 293"/>
                <a:gd name="T10" fmla="*/ 262 w 331"/>
                <a:gd name="T11" fmla="*/ 38 h 293"/>
                <a:gd name="T12" fmla="*/ 248 w 331"/>
                <a:gd name="T13" fmla="*/ 24 h 293"/>
                <a:gd name="T14" fmla="*/ 235 w 331"/>
                <a:gd name="T15" fmla="*/ 7 h 293"/>
                <a:gd name="T16" fmla="*/ 231 w 331"/>
                <a:gd name="T17" fmla="*/ 36 h 293"/>
                <a:gd name="T18" fmla="*/ 212 w 331"/>
                <a:gd name="T19" fmla="*/ 54 h 293"/>
                <a:gd name="T20" fmla="*/ 189 w 331"/>
                <a:gd name="T21" fmla="*/ 42 h 293"/>
                <a:gd name="T22" fmla="*/ 185 w 331"/>
                <a:gd name="T23" fmla="*/ 25 h 293"/>
                <a:gd name="T24" fmla="*/ 191 w 331"/>
                <a:gd name="T25" fmla="*/ 12 h 293"/>
                <a:gd name="T26" fmla="*/ 179 w 331"/>
                <a:gd name="T27" fmla="*/ 13 h 293"/>
                <a:gd name="T28" fmla="*/ 159 w 331"/>
                <a:gd name="T29" fmla="*/ 9 h 293"/>
                <a:gd name="T30" fmla="*/ 138 w 331"/>
                <a:gd name="T31" fmla="*/ 22 h 293"/>
                <a:gd name="T32" fmla="*/ 131 w 331"/>
                <a:gd name="T33" fmla="*/ 36 h 293"/>
                <a:gd name="T34" fmla="*/ 119 w 331"/>
                <a:gd name="T35" fmla="*/ 31 h 293"/>
                <a:gd name="T36" fmla="*/ 105 w 331"/>
                <a:gd name="T37" fmla="*/ 32 h 293"/>
                <a:gd name="T38" fmla="*/ 94 w 331"/>
                <a:gd name="T39" fmla="*/ 39 h 293"/>
                <a:gd name="T40" fmla="*/ 87 w 331"/>
                <a:gd name="T41" fmla="*/ 52 h 293"/>
                <a:gd name="T42" fmla="*/ 76 w 331"/>
                <a:gd name="T43" fmla="*/ 53 h 293"/>
                <a:gd name="T44" fmla="*/ 49 w 331"/>
                <a:gd name="T45" fmla="*/ 78 h 293"/>
                <a:gd name="T46" fmla="*/ 24 w 331"/>
                <a:gd name="T47" fmla="*/ 86 h 293"/>
                <a:gd name="T48" fmla="*/ 9 w 331"/>
                <a:gd name="T49" fmla="*/ 93 h 293"/>
                <a:gd name="T50" fmla="*/ 4 w 331"/>
                <a:gd name="T51" fmla="*/ 121 h 293"/>
                <a:gd name="T52" fmla="*/ 6 w 331"/>
                <a:gd name="T53" fmla="*/ 133 h 293"/>
                <a:gd name="T54" fmla="*/ 15 w 331"/>
                <a:gd name="T55" fmla="*/ 162 h 293"/>
                <a:gd name="T56" fmla="*/ 16 w 331"/>
                <a:gd name="T57" fmla="*/ 198 h 293"/>
                <a:gd name="T58" fmla="*/ 40 w 331"/>
                <a:gd name="T59" fmla="*/ 210 h 293"/>
                <a:gd name="T60" fmla="*/ 74 w 331"/>
                <a:gd name="T61" fmla="*/ 200 h 293"/>
                <a:gd name="T62" fmla="*/ 112 w 331"/>
                <a:gd name="T63" fmla="*/ 185 h 293"/>
                <a:gd name="T64" fmla="*/ 156 w 331"/>
                <a:gd name="T65" fmla="*/ 183 h 293"/>
                <a:gd name="T66" fmla="*/ 171 w 331"/>
                <a:gd name="T67" fmla="*/ 191 h 293"/>
                <a:gd name="T68" fmla="*/ 187 w 331"/>
                <a:gd name="T69" fmla="*/ 205 h 293"/>
                <a:gd name="T70" fmla="*/ 198 w 331"/>
                <a:gd name="T71" fmla="*/ 203 h 293"/>
                <a:gd name="T72" fmla="*/ 205 w 331"/>
                <a:gd name="T73" fmla="*/ 206 h 293"/>
                <a:gd name="T74" fmla="*/ 217 w 331"/>
                <a:gd name="T75" fmla="*/ 226 h 293"/>
                <a:gd name="T76" fmla="*/ 245 w 331"/>
                <a:gd name="T77" fmla="*/ 245 h 293"/>
                <a:gd name="T78" fmla="*/ 260 w 331"/>
                <a:gd name="T79" fmla="*/ 243 h 293"/>
                <a:gd name="T80" fmla="*/ 271 w 331"/>
                <a:gd name="T81" fmla="*/ 248 h 293"/>
                <a:gd name="T82" fmla="*/ 299 w 331"/>
                <a:gd name="T83" fmla="*/ 235 h 293"/>
                <a:gd name="T84" fmla="*/ 316 w 331"/>
                <a:gd name="T85" fmla="*/ 189 h 293"/>
                <a:gd name="T86" fmla="*/ 327 w 331"/>
                <a:gd name="T87" fmla="*/ 162 h 293"/>
                <a:gd name="T88" fmla="*/ 150 w 331"/>
                <a:gd name="T89" fmla="*/ 7 h 293"/>
                <a:gd name="T90" fmla="*/ 190 w 331"/>
                <a:gd name="T91" fmla="*/ 219 h 293"/>
                <a:gd name="T92" fmla="*/ 270 w 331"/>
                <a:gd name="T93" fmla="*/ 268 h 293"/>
                <a:gd name="T94" fmla="*/ 271 w 331"/>
                <a:gd name="T95" fmla="*/ 293 h 293"/>
                <a:gd name="T96" fmla="*/ 282 w 331"/>
                <a:gd name="T97" fmla="*/ 286 h 293"/>
                <a:gd name="T98" fmla="*/ 270 w 331"/>
                <a:gd name="T99" fmla="*/ 2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1" h="293">
                  <a:moveTo>
                    <a:pt x="328" y="147"/>
                  </a:moveTo>
                  <a:cubicBezTo>
                    <a:pt x="330" y="146"/>
                    <a:pt x="328" y="140"/>
                    <a:pt x="326" y="141"/>
                  </a:cubicBezTo>
                  <a:cubicBezTo>
                    <a:pt x="325" y="142"/>
                    <a:pt x="325" y="132"/>
                    <a:pt x="326" y="128"/>
                  </a:cubicBezTo>
                  <a:cubicBezTo>
                    <a:pt x="327" y="123"/>
                    <a:pt x="326" y="124"/>
                    <a:pt x="324" y="126"/>
                  </a:cubicBezTo>
                  <a:cubicBezTo>
                    <a:pt x="322" y="129"/>
                    <a:pt x="319" y="122"/>
                    <a:pt x="319" y="120"/>
                  </a:cubicBezTo>
                  <a:cubicBezTo>
                    <a:pt x="318" y="118"/>
                    <a:pt x="315" y="113"/>
                    <a:pt x="312" y="114"/>
                  </a:cubicBezTo>
                  <a:cubicBezTo>
                    <a:pt x="309" y="115"/>
                    <a:pt x="311" y="110"/>
                    <a:pt x="308" y="110"/>
                  </a:cubicBezTo>
                  <a:cubicBezTo>
                    <a:pt x="306" y="111"/>
                    <a:pt x="305" y="106"/>
                    <a:pt x="306" y="102"/>
                  </a:cubicBezTo>
                  <a:cubicBezTo>
                    <a:pt x="306" y="98"/>
                    <a:pt x="304" y="101"/>
                    <a:pt x="302" y="99"/>
                  </a:cubicBezTo>
                  <a:cubicBezTo>
                    <a:pt x="301" y="97"/>
                    <a:pt x="300" y="99"/>
                    <a:pt x="298" y="100"/>
                  </a:cubicBezTo>
                  <a:cubicBezTo>
                    <a:pt x="296" y="100"/>
                    <a:pt x="295" y="96"/>
                    <a:pt x="296" y="94"/>
                  </a:cubicBezTo>
                  <a:cubicBezTo>
                    <a:pt x="296" y="92"/>
                    <a:pt x="295" y="90"/>
                    <a:pt x="293" y="88"/>
                  </a:cubicBezTo>
                  <a:cubicBezTo>
                    <a:pt x="290" y="86"/>
                    <a:pt x="290" y="85"/>
                    <a:pt x="290" y="82"/>
                  </a:cubicBezTo>
                  <a:cubicBezTo>
                    <a:pt x="290" y="80"/>
                    <a:pt x="275" y="72"/>
                    <a:pt x="272" y="71"/>
                  </a:cubicBezTo>
                  <a:cubicBezTo>
                    <a:pt x="268" y="71"/>
                    <a:pt x="271" y="67"/>
                    <a:pt x="270" y="66"/>
                  </a:cubicBezTo>
                  <a:cubicBezTo>
                    <a:pt x="268" y="65"/>
                    <a:pt x="268" y="60"/>
                    <a:pt x="268" y="56"/>
                  </a:cubicBezTo>
                  <a:cubicBezTo>
                    <a:pt x="268" y="52"/>
                    <a:pt x="263" y="51"/>
                    <a:pt x="263" y="48"/>
                  </a:cubicBezTo>
                  <a:cubicBezTo>
                    <a:pt x="263" y="44"/>
                    <a:pt x="261" y="41"/>
                    <a:pt x="262" y="38"/>
                  </a:cubicBezTo>
                  <a:cubicBezTo>
                    <a:pt x="262" y="34"/>
                    <a:pt x="257" y="33"/>
                    <a:pt x="256" y="31"/>
                  </a:cubicBezTo>
                  <a:cubicBezTo>
                    <a:pt x="256" y="29"/>
                    <a:pt x="253" y="31"/>
                    <a:pt x="250" y="32"/>
                  </a:cubicBezTo>
                  <a:cubicBezTo>
                    <a:pt x="247" y="32"/>
                    <a:pt x="247" y="28"/>
                    <a:pt x="248" y="24"/>
                  </a:cubicBezTo>
                  <a:cubicBezTo>
                    <a:pt x="248" y="19"/>
                    <a:pt x="246" y="13"/>
                    <a:pt x="244" y="11"/>
                  </a:cubicBezTo>
                  <a:cubicBezTo>
                    <a:pt x="241" y="9"/>
                    <a:pt x="241" y="2"/>
                    <a:pt x="240" y="1"/>
                  </a:cubicBezTo>
                  <a:cubicBezTo>
                    <a:pt x="239" y="0"/>
                    <a:pt x="235" y="4"/>
                    <a:pt x="235" y="7"/>
                  </a:cubicBezTo>
                  <a:cubicBezTo>
                    <a:pt x="235" y="9"/>
                    <a:pt x="234" y="12"/>
                    <a:pt x="233" y="13"/>
                  </a:cubicBezTo>
                  <a:cubicBezTo>
                    <a:pt x="231" y="15"/>
                    <a:pt x="234" y="20"/>
                    <a:pt x="232" y="22"/>
                  </a:cubicBezTo>
                  <a:cubicBezTo>
                    <a:pt x="230" y="24"/>
                    <a:pt x="232" y="32"/>
                    <a:pt x="231" y="36"/>
                  </a:cubicBezTo>
                  <a:cubicBezTo>
                    <a:pt x="231" y="41"/>
                    <a:pt x="231" y="46"/>
                    <a:pt x="229" y="49"/>
                  </a:cubicBezTo>
                  <a:cubicBezTo>
                    <a:pt x="226" y="52"/>
                    <a:pt x="226" y="57"/>
                    <a:pt x="222" y="58"/>
                  </a:cubicBezTo>
                  <a:cubicBezTo>
                    <a:pt x="217" y="60"/>
                    <a:pt x="212" y="56"/>
                    <a:pt x="212" y="54"/>
                  </a:cubicBezTo>
                  <a:cubicBezTo>
                    <a:pt x="212" y="52"/>
                    <a:pt x="207" y="50"/>
                    <a:pt x="205" y="51"/>
                  </a:cubicBezTo>
                  <a:cubicBezTo>
                    <a:pt x="202" y="51"/>
                    <a:pt x="201" y="47"/>
                    <a:pt x="197" y="44"/>
                  </a:cubicBezTo>
                  <a:cubicBezTo>
                    <a:pt x="193" y="41"/>
                    <a:pt x="190" y="45"/>
                    <a:pt x="189" y="42"/>
                  </a:cubicBezTo>
                  <a:cubicBezTo>
                    <a:pt x="188" y="38"/>
                    <a:pt x="186" y="37"/>
                    <a:pt x="183" y="35"/>
                  </a:cubicBezTo>
                  <a:cubicBezTo>
                    <a:pt x="181" y="34"/>
                    <a:pt x="181" y="34"/>
                    <a:pt x="184" y="32"/>
                  </a:cubicBezTo>
                  <a:cubicBezTo>
                    <a:pt x="187" y="30"/>
                    <a:pt x="186" y="27"/>
                    <a:pt x="185" y="25"/>
                  </a:cubicBezTo>
                  <a:cubicBezTo>
                    <a:pt x="183" y="22"/>
                    <a:pt x="186" y="23"/>
                    <a:pt x="190" y="21"/>
                  </a:cubicBezTo>
                  <a:cubicBezTo>
                    <a:pt x="194" y="19"/>
                    <a:pt x="190" y="17"/>
                    <a:pt x="193" y="16"/>
                  </a:cubicBezTo>
                  <a:cubicBezTo>
                    <a:pt x="195" y="15"/>
                    <a:pt x="194" y="12"/>
                    <a:pt x="191" y="12"/>
                  </a:cubicBezTo>
                  <a:cubicBezTo>
                    <a:pt x="188" y="11"/>
                    <a:pt x="189" y="15"/>
                    <a:pt x="188" y="15"/>
                  </a:cubicBezTo>
                  <a:cubicBezTo>
                    <a:pt x="187" y="15"/>
                    <a:pt x="186" y="11"/>
                    <a:pt x="185" y="11"/>
                  </a:cubicBezTo>
                  <a:cubicBezTo>
                    <a:pt x="184" y="11"/>
                    <a:pt x="181" y="16"/>
                    <a:pt x="179" y="13"/>
                  </a:cubicBezTo>
                  <a:cubicBezTo>
                    <a:pt x="177" y="11"/>
                    <a:pt x="167" y="9"/>
                    <a:pt x="163" y="8"/>
                  </a:cubicBezTo>
                  <a:cubicBezTo>
                    <a:pt x="159" y="8"/>
                    <a:pt x="158" y="3"/>
                    <a:pt x="156" y="4"/>
                  </a:cubicBezTo>
                  <a:cubicBezTo>
                    <a:pt x="153" y="5"/>
                    <a:pt x="156" y="6"/>
                    <a:pt x="159" y="9"/>
                  </a:cubicBezTo>
                  <a:cubicBezTo>
                    <a:pt x="161" y="12"/>
                    <a:pt x="150" y="14"/>
                    <a:pt x="146" y="13"/>
                  </a:cubicBezTo>
                  <a:cubicBezTo>
                    <a:pt x="143" y="12"/>
                    <a:pt x="147" y="15"/>
                    <a:pt x="144" y="15"/>
                  </a:cubicBezTo>
                  <a:cubicBezTo>
                    <a:pt x="141" y="15"/>
                    <a:pt x="141" y="20"/>
                    <a:pt x="138" y="22"/>
                  </a:cubicBezTo>
                  <a:cubicBezTo>
                    <a:pt x="136" y="25"/>
                    <a:pt x="138" y="27"/>
                    <a:pt x="135" y="28"/>
                  </a:cubicBezTo>
                  <a:cubicBezTo>
                    <a:pt x="133" y="30"/>
                    <a:pt x="132" y="32"/>
                    <a:pt x="135" y="35"/>
                  </a:cubicBezTo>
                  <a:cubicBezTo>
                    <a:pt x="138" y="39"/>
                    <a:pt x="134" y="39"/>
                    <a:pt x="131" y="36"/>
                  </a:cubicBezTo>
                  <a:cubicBezTo>
                    <a:pt x="129" y="33"/>
                    <a:pt x="126" y="33"/>
                    <a:pt x="126" y="36"/>
                  </a:cubicBezTo>
                  <a:cubicBezTo>
                    <a:pt x="126" y="39"/>
                    <a:pt x="123" y="38"/>
                    <a:pt x="124" y="35"/>
                  </a:cubicBezTo>
                  <a:cubicBezTo>
                    <a:pt x="124" y="31"/>
                    <a:pt x="120" y="33"/>
                    <a:pt x="119" y="31"/>
                  </a:cubicBezTo>
                  <a:cubicBezTo>
                    <a:pt x="118" y="29"/>
                    <a:pt x="115" y="26"/>
                    <a:pt x="112" y="26"/>
                  </a:cubicBezTo>
                  <a:cubicBezTo>
                    <a:pt x="110" y="26"/>
                    <a:pt x="110" y="29"/>
                    <a:pt x="108" y="29"/>
                  </a:cubicBezTo>
                  <a:cubicBezTo>
                    <a:pt x="105" y="29"/>
                    <a:pt x="105" y="30"/>
                    <a:pt x="105" y="32"/>
                  </a:cubicBezTo>
                  <a:cubicBezTo>
                    <a:pt x="105" y="35"/>
                    <a:pt x="102" y="32"/>
                    <a:pt x="99" y="32"/>
                  </a:cubicBezTo>
                  <a:cubicBezTo>
                    <a:pt x="96" y="33"/>
                    <a:pt x="99" y="36"/>
                    <a:pt x="97" y="36"/>
                  </a:cubicBezTo>
                  <a:cubicBezTo>
                    <a:pt x="96" y="36"/>
                    <a:pt x="96" y="39"/>
                    <a:pt x="94" y="39"/>
                  </a:cubicBezTo>
                  <a:cubicBezTo>
                    <a:pt x="91" y="39"/>
                    <a:pt x="92" y="44"/>
                    <a:pt x="92" y="47"/>
                  </a:cubicBezTo>
                  <a:cubicBezTo>
                    <a:pt x="92" y="49"/>
                    <a:pt x="89" y="45"/>
                    <a:pt x="86" y="46"/>
                  </a:cubicBezTo>
                  <a:cubicBezTo>
                    <a:pt x="84" y="47"/>
                    <a:pt x="87" y="49"/>
                    <a:pt x="87" y="52"/>
                  </a:cubicBezTo>
                  <a:cubicBezTo>
                    <a:pt x="88" y="55"/>
                    <a:pt x="86" y="55"/>
                    <a:pt x="85" y="56"/>
                  </a:cubicBezTo>
                  <a:cubicBezTo>
                    <a:pt x="84" y="57"/>
                    <a:pt x="82" y="53"/>
                    <a:pt x="82" y="50"/>
                  </a:cubicBezTo>
                  <a:cubicBezTo>
                    <a:pt x="82" y="47"/>
                    <a:pt x="79" y="50"/>
                    <a:pt x="76" y="53"/>
                  </a:cubicBezTo>
                  <a:cubicBezTo>
                    <a:pt x="72" y="57"/>
                    <a:pt x="77" y="62"/>
                    <a:pt x="75" y="63"/>
                  </a:cubicBezTo>
                  <a:cubicBezTo>
                    <a:pt x="74" y="64"/>
                    <a:pt x="67" y="70"/>
                    <a:pt x="64" y="74"/>
                  </a:cubicBezTo>
                  <a:cubicBezTo>
                    <a:pt x="60" y="79"/>
                    <a:pt x="52" y="76"/>
                    <a:pt x="49" y="78"/>
                  </a:cubicBezTo>
                  <a:cubicBezTo>
                    <a:pt x="47" y="80"/>
                    <a:pt x="44" y="79"/>
                    <a:pt x="42" y="81"/>
                  </a:cubicBezTo>
                  <a:cubicBezTo>
                    <a:pt x="39" y="83"/>
                    <a:pt x="35" y="86"/>
                    <a:pt x="34" y="84"/>
                  </a:cubicBezTo>
                  <a:cubicBezTo>
                    <a:pt x="33" y="82"/>
                    <a:pt x="27" y="83"/>
                    <a:pt x="24" y="86"/>
                  </a:cubicBezTo>
                  <a:cubicBezTo>
                    <a:pt x="22" y="89"/>
                    <a:pt x="17" y="92"/>
                    <a:pt x="14" y="92"/>
                  </a:cubicBezTo>
                  <a:cubicBezTo>
                    <a:pt x="11" y="92"/>
                    <a:pt x="11" y="97"/>
                    <a:pt x="10" y="98"/>
                  </a:cubicBezTo>
                  <a:cubicBezTo>
                    <a:pt x="9" y="99"/>
                    <a:pt x="9" y="94"/>
                    <a:pt x="9" y="93"/>
                  </a:cubicBezTo>
                  <a:cubicBezTo>
                    <a:pt x="9" y="91"/>
                    <a:pt x="6" y="95"/>
                    <a:pt x="5" y="99"/>
                  </a:cubicBezTo>
                  <a:cubicBezTo>
                    <a:pt x="4" y="102"/>
                    <a:pt x="8" y="104"/>
                    <a:pt x="5" y="108"/>
                  </a:cubicBezTo>
                  <a:cubicBezTo>
                    <a:pt x="3" y="112"/>
                    <a:pt x="0" y="116"/>
                    <a:pt x="4" y="121"/>
                  </a:cubicBezTo>
                  <a:cubicBezTo>
                    <a:pt x="8" y="126"/>
                    <a:pt x="10" y="129"/>
                    <a:pt x="9" y="131"/>
                  </a:cubicBezTo>
                  <a:cubicBezTo>
                    <a:pt x="7" y="134"/>
                    <a:pt x="5" y="126"/>
                    <a:pt x="4" y="127"/>
                  </a:cubicBezTo>
                  <a:cubicBezTo>
                    <a:pt x="3" y="128"/>
                    <a:pt x="7" y="131"/>
                    <a:pt x="6" y="133"/>
                  </a:cubicBezTo>
                  <a:cubicBezTo>
                    <a:pt x="5" y="134"/>
                    <a:pt x="1" y="127"/>
                    <a:pt x="0" y="129"/>
                  </a:cubicBezTo>
                  <a:cubicBezTo>
                    <a:pt x="0" y="130"/>
                    <a:pt x="8" y="142"/>
                    <a:pt x="9" y="147"/>
                  </a:cubicBezTo>
                  <a:cubicBezTo>
                    <a:pt x="9" y="151"/>
                    <a:pt x="16" y="156"/>
                    <a:pt x="15" y="162"/>
                  </a:cubicBezTo>
                  <a:cubicBezTo>
                    <a:pt x="15" y="168"/>
                    <a:pt x="21" y="179"/>
                    <a:pt x="23" y="180"/>
                  </a:cubicBezTo>
                  <a:cubicBezTo>
                    <a:pt x="24" y="182"/>
                    <a:pt x="20" y="186"/>
                    <a:pt x="21" y="191"/>
                  </a:cubicBezTo>
                  <a:cubicBezTo>
                    <a:pt x="21" y="196"/>
                    <a:pt x="19" y="198"/>
                    <a:pt x="16" y="198"/>
                  </a:cubicBezTo>
                  <a:cubicBezTo>
                    <a:pt x="13" y="198"/>
                    <a:pt x="15" y="203"/>
                    <a:pt x="18" y="203"/>
                  </a:cubicBezTo>
                  <a:cubicBezTo>
                    <a:pt x="22" y="203"/>
                    <a:pt x="20" y="206"/>
                    <a:pt x="24" y="208"/>
                  </a:cubicBezTo>
                  <a:cubicBezTo>
                    <a:pt x="28" y="211"/>
                    <a:pt x="37" y="210"/>
                    <a:pt x="40" y="210"/>
                  </a:cubicBezTo>
                  <a:cubicBezTo>
                    <a:pt x="43" y="210"/>
                    <a:pt x="44" y="205"/>
                    <a:pt x="48" y="205"/>
                  </a:cubicBezTo>
                  <a:cubicBezTo>
                    <a:pt x="52" y="205"/>
                    <a:pt x="52" y="203"/>
                    <a:pt x="54" y="201"/>
                  </a:cubicBezTo>
                  <a:cubicBezTo>
                    <a:pt x="56" y="198"/>
                    <a:pt x="65" y="199"/>
                    <a:pt x="74" y="200"/>
                  </a:cubicBezTo>
                  <a:cubicBezTo>
                    <a:pt x="84" y="200"/>
                    <a:pt x="88" y="197"/>
                    <a:pt x="89" y="193"/>
                  </a:cubicBezTo>
                  <a:cubicBezTo>
                    <a:pt x="90" y="190"/>
                    <a:pt x="97" y="190"/>
                    <a:pt x="100" y="187"/>
                  </a:cubicBezTo>
                  <a:cubicBezTo>
                    <a:pt x="103" y="185"/>
                    <a:pt x="105" y="185"/>
                    <a:pt x="112" y="185"/>
                  </a:cubicBezTo>
                  <a:cubicBezTo>
                    <a:pt x="119" y="185"/>
                    <a:pt x="125" y="182"/>
                    <a:pt x="130" y="180"/>
                  </a:cubicBezTo>
                  <a:cubicBezTo>
                    <a:pt x="134" y="178"/>
                    <a:pt x="142" y="179"/>
                    <a:pt x="147" y="178"/>
                  </a:cubicBezTo>
                  <a:cubicBezTo>
                    <a:pt x="151" y="177"/>
                    <a:pt x="152" y="183"/>
                    <a:pt x="156" y="183"/>
                  </a:cubicBezTo>
                  <a:cubicBezTo>
                    <a:pt x="161" y="182"/>
                    <a:pt x="163" y="184"/>
                    <a:pt x="166" y="184"/>
                  </a:cubicBezTo>
                  <a:cubicBezTo>
                    <a:pt x="168" y="184"/>
                    <a:pt x="168" y="186"/>
                    <a:pt x="171" y="186"/>
                  </a:cubicBezTo>
                  <a:cubicBezTo>
                    <a:pt x="173" y="187"/>
                    <a:pt x="173" y="189"/>
                    <a:pt x="171" y="191"/>
                  </a:cubicBezTo>
                  <a:cubicBezTo>
                    <a:pt x="170" y="193"/>
                    <a:pt x="175" y="193"/>
                    <a:pt x="178" y="198"/>
                  </a:cubicBezTo>
                  <a:cubicBezTo>
                    <a:pt x="182" y="203"/>
                    <a:pt x="178" y="203"/>
                    <a:pt x="180" y="207"/>
                  </a:cubicBezTo>
                  <a:cubicBezTo>
                    <a:pt x="182" y="210"/>
                    <a:pt x="183" y="210"/>
                    <a:pt x="187" y="205"/>
                  </a:cubicBezTo>
                  <a:cubicBezTo>
                    <a:pt x="190" y="200"/>
                    <a:pt x="194" y="203"/>
                    <a:pt x="195" y="198"/>
                  </a:cubicBezTo>
                  <a:cubicBezTo>
                    <a:pt x="195" y="194"/>
                    <a:pt x="199" y="189"/>
                    <a:pt x="202" y="191"/>
                  </a:cubicBezTo>
                  <a:cubicBezTo>
                    <a:pt x="204" y="193"/>
                    <a:pt x="200" y="195"/>
                    <a:pt x="198" y="203"/>
                  </a:cubicBezTo>
                  <a:cubicBezTo>
                    <a:pt x="197" y="211"/>
                    <a:pt x="194" y="207"/>
                    <a:pt x="193" y="209"/>
                  </a:cubicBezTo>
                  <a:cubicBezTo>
                    <a:pt x="193" y="211"/>
                    <a:pt x="201" y="213"/>
                    <a:pt x="201" y="208"/>
                  </a:cubicBezTo>
                  <a:cubicBezTo>
                    <a:pt x="201" y="204"/>
                    <a:pt x="202" y="202"/>
                    <a:pt x="205" y="206"/>
                  </a:cubicBezTo>
                  <a:cubicBezTo>
                    <a:pt x="208" y="210"/>
                    <a:pt x="203" y="213"/>
                    <a:pt x="204" y="215"/>
                  </a:cubicBezTo>
                  <a:cubicBezTo>
                    <a:pt x="205" y="217"/>
                    <a:pt x="208" y="214"/>
                    <a:pt x="210" y="215"/>
                  </a:cubicBezTo>
                  <a:cubicBezTo>
                    <a:pt x="213" y="215"/>
                    <a:pt x="217" y="222"/>
                    <a:pt x="217" y="226"/>
                  </a:cubicBezTo>
                  <a:cubicBezTo>
                    <a:pt x="216" y="229"/>
                    <a:pt x="215" y="233"/>
                    <a:pt x="221" y="236"/>
                  </a:cubicBezTo>
                  <a:cubicBezTo>
                    <a:pt x="227" y="239"/>
                    <a:pt x="225" y="240"/>
                    <a:pt x="229" y="240"/>
                  </a:cubicBezTo>
                  <a:cubicBezTo>
                    <a:pt x="234" y="240"/>
                    <a:pt x="243" y="243"/>
                    <a:pt x="245" y="245"/>
                  </a:cubicBezTo>
                  <a:cubicBezTo>
                    <a:pt x="248" y="247"/>
                    <a:pt x="254" y="244"/>
                    <a:pt x="256" y="239"/>
                  </a:cubicBezTo>
                  <a:cubicBezTo>
                    <a:pt x="257" y="235"/>
                    <a:pt x="262" y="239"/>
                    <a:pt x="259" y="241"/>
                  </a:cubicBezTo>
                  <a:cubicBezTo>
                    <a:pt x="257" y="242"/>
                    <a:pt x="260" y="245"/>
                    <a:pt x="260" y="243"/>
                  </a:cubicBezTo>
                  <a:cubicBezTo>
                    <a:pt x="261" y="241"/>
                    <a:pt x="262" y="239"/>
                    <a:pt x="263" y="241"/>
                  </a:cubicBezTo>
                  <a:cubicBezTo>
                    <a:pt x="264" y="244"/>
                    <a:pt x="267" y="244"/>
                    <a:pt x="268" y="246"/>
                  </a:cubicBezTo>
                  <a:cubicBezTo>
                    <a:pt x="269" y="248"/>
                    <a:pt x="271" y="250"/>
                    <a:pt x="271" y="248"/>
                  </a:cubicBezTo>
                  <a:cubicBezTo>
                    <a:pt x="271" y="246"/>
                    <a:pt x="271" y="245"/>
                    <a:pt x="274" y="244"/>
                  </a:cubicBezTo>
                  <a:cubicBezTo>
                    <a:pt x="277" y="243"/>
                    <a:pt x="279" y="241"/>
                    <a:pt x="282" y="238"/>
                  </a:cubicBezTo>
                  <a:cubicBezTo>
                    <a:pt x="285" y="236"/>
                    <a:pt x="297" y="235"/>
                    <a:pt x="299" y="235"/>
                  </a:cubicBezTo>
                  <a:cubicBezTo>
                    <a:pt x="300" y="235"/>
                    <a:pt x="301" y="225"/>
                    <a:pt x="301" y="219"/>
                  </a:cubicBezTo>
                  <a:cubicBezTo>
                    <a:pt x="302" y="213"/>
                    <a:pt x="307" y="213"/>
                    <a:pt x="307" y="207"/>
                  </a:cubicBezTo>
                  <a:cubicBezTo>
                    <a:pt x="308" y="201"/>
                    <a:pt x="314" y="190"/>
                    <a:pt x="316" y="189"/>
                  </a:cubicBezTo>
                  <a:cubicBezTo>
                    <a:pt x="318" y="189"/>
                    <a:pt x="321" y="187"/>
                    <a:pt x="321" y="184"/>
                  </a:cubicBezTo>
                  <a:cubicBezTo>
                    <a:pt x="321" y="180"/>
                    <a:pt x="325" y="177"/>
                    <a:pt x="325" y="173"/>
                  </a:cubicBezTo>
                  <a:cubicBezTo>
                    <a:pt x="325" y="169"/>
                    <a:pt x="327" y="164"/>
                    <a:pt x="327" y="162"/>
                  </a:cubicBezTo>
                  <a:cubicBezTo>
                    <a:pt x="327" y="161"/>
                    <a:pt x="325" y="157"/>
                    <a:pt x="328" y="154"/>
                  </a:cubicBezTo>
                  <a:cubicBezTo>
                    <a:pt x="331" y="152"/>
                    <a:pt x="327" y="148"/>
                    <a:pt x="328" y="147"/>
                  </a:cubicBezTo>
                  <a:close/>
                  <a:moveTo>
                    <a:pt x="150" y="7"/>
                  </a:moveTo>
                  <a:cubicBezTo>
                    <a:pt x="149" y="5"/>
                    <a:pt x="136" y="8"/>
                    <a:pt x="139" y="10"/>
                  </a:cubicBezTo>
                  <a:cubicBezTo>
                    <a:pt x="141" y="11"/>
                    <a:pt x="150" y="10"/>
                    <a:pt x="150" y="7"/>
                  </a:cubicBezTo>
                  <a:close/>
                  <a:moveTo>
                    <a:pt x="190" y="219"/>
                  </a:moveTo>
                  <a:cubicBezTo>
                    <a:pt x="192" y="220"/>
                    <a:pt x="198" y="220"/>
                    <a:pt x="199" y="217"/>
                  </a:cubicBezTo>
                  <a:cubicBezTo>
                    <a:pt x="200" y="215"/>
                    <a:pt x="188" y="217"/>
                    <a:pt x="190" y="219"/>
                  </a:cubicBezTo>
                  <a:close/>
                  <a:moveTo>
                    <a:pt x="270" y="268"/>
                  </a:moveTo>
                  <a:cubicBezTo>
                    <a:pt x="265" y="269"/>
                    <a:pt x="258" y="264"/>
                    <a:pt x="257" y="264"/>
                  </a:cubicBezTo>
                  <a:cubicBezTo>
                    <a:pt x="255" y="265"/>
                    <a:pt x="263" y="277"/>
                    <a:pt x="260" y="280"/>
                  </a:cubicBezTo>
                  <a:cubicBezTo>
                    <a:pt x="258" y="284"/>
                    <a:pt x="268" y="292"/>
                    <a:pt x="271" y="293"/>
                  </a:cubicBezTo>
                  <a:cubicBezTo>
                    <a:pt x="274" y="293"/>
                    <a:pt x="273" y="289"/>
                    <a:pt x="275" y="290"/>
                  </a:cubicBezTo>
                  <a:cubicBezTo>
                    <a:pt x="278" y="290"/>
                    <a:pt x="277" y="287"/>
                    <a:pt x="277" y="286"/>
                  </a:cubicBezTo>
                  <a:cubicBezTo>
                    <a:pt x="278" y="284"/>
                    <a:pt x="280" y="287"/>
                    <a:pt x="282" y="286"/>
                  </a:cubicBezTo>
                  <a:cubicBezTo>
                    <a:pt x="284" y="285"/>
                    <a:pt x="281" y="278"/>
                    <a:pt x="284" y="278"/>
                  </a:cubicBezTo>
                  <a:cubicBezTo>
                    <a:pt x="287" y="278"/>
                    <a:pt x="285" y="268"/>
                    <a:pt x="284" y="265"/>
                  </a:cubicBezTo>
                  <a:cubicBezTo>
                    <a:pt x="283" y="262"/>
                    <a:pt x="275" y="268"/>
                    <a:pt x="270" y="268"/>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9" name="Freeform 164">
              <a:extLst>
                <a:ext uri="{FF2B5EF4-FFF2-40B4-BE49-F238E27FC236}">
                  <a16:creationId xmlns:a16="http://schemas.microsoft.com/office/drawing/2014/main" id="{44B86FCD-3655-4C1C-8728-A20B06903DD0}"/>
                </a:ext>
              </a:extLst>
            </p:cNvPr>
            <p:cNvSpPr>
              <a:spLocks noEditPoints="1"/>
            </p:cNvSpPr>
            <p:nvPr/>
          </p:nvSpPr>
          <p:spPr bwMode="auto">
            <a:xfrm>
              <a:off x="6553272" y="1795588"/>
              <a:ext cx="3907491" cy="1501332"/>
            </a:xfrm>
            <a:custGeom>
              <a:avLst/>
              <a:gdLst>
                <a:gd name="T0" fmla="*/ 361 w 1373"/>
                <a:gd name="T1" fmla="*/ 11 h 527"/>
                <a:gd name="T2" fmla="*/ 610 w 1373"/>
                <a:gd name="T3" fmla="*/ 5 h 527"/>
                <a:gd name="T4" fmla="*/ 480 w 1373"/>
                <a:gd name="T5" fmla="*/ 151 h 527"/>
                <a:gd name="T6" fmla="*/ 662 w 1373"/>
                <a:gd name="T7" fmla="*/ 50 h 527"/>
                <a:gd name="T8" fmla="*/ 1002 w 1373"/>
                <a:gd name="T9" fmla="*/ 111 h 527"/>
                <a:gd name="T10" fmla="*/ 1053 w 1373"/>
                <a:gd name="T11" fmla="*/ 117 h 527"/>
                <a:gd name="T12" fmla="*/ 981 w 1373"/>
                <a:gd name="T13" fmla="*/ 426 h 527"/>
                <a:gd name="T14" fmla="*/ 243 w 1373"/>
                <a:gd name="T15" fmla="*/ 23 h 527"/>
                <a:gd name="T16" fmla="*/ 1331 w 1373"/>
                <a:gd name="T17" fmla="*/ 242 h 527"/>
                <a:gd name="T18" fmla="*/ 1193 w 1373"/>
                <a:gd name="T19" fmla="*/ 203 h 527"/>
                <a:gd name="T20" fmla="*/ 1062 w 1373"/>
                <a:gd name="T21" fmla="*/ 177 h 527"/>
                <a:gd name="T22" fmla="*/ 973 w 1373"/>
                <a:gd name="T23" fmla="*/ 150 h 527"/>
                <a:gd name="T24" fmla="*/ 902 w 1373"/>
                <a:gd name="T25" fmla="*/ 168 h 527"/>
                <a:gd name="T26" fmla="*/ 844 w 1373"/>
                <a:gd name="T27" fmla="*/ 139 h 527"/>
                <a:gd name="T28" fmla="*/ 747 w 1373"/>
                <a:gd name="T29" fmla="*/ 136 h 527"/>
                <a:gd name="T30" fmla="*/ 737 w 1373"/>
                <a:gd name="T31" fmla="*/ 118 h 527"/>
                <a:gd name="T32" fmla="*/ 698 w 1373"/>
                <a:gd name="T33" fmla="*/ 84 h 527"/>
                <a:gd name="T34" fmla="*/ 630 w 1373"/>
                <a:gd name="T35" fmla="*/ 96 h 527"/>
                <a:gd name="T36" fmla="*/ 546 w 1373"/>
                <a:gd name="T37" fmla="*/ 114 h 527"/>
                <a:gd name="T38" fmla="*/ 519 w 1373"/>
                <a:gd name="T39" fmla="*/ 137 h 527"/>
                <a:gd name="T40" fmla="*/ 478 w 1373"/>
                <a:gd name="T41" fmla="*/ 178 h 527"/>
                <a:gd name="T42" fmla="*/ 455 w 1373"/>
                <a:gd name="T43" fmla="*/ 204 h 527"/>
                <a:gd name="T44" fmla="*/ 421 w 1373"/>
                <a:gd name="T45" fmla="*/ 244 h 527"/>
                <a:gd name="T46" fmla="*/ 437 w 1373"/>
                <a:gd name="T47" fmla="*/ 213 h 527"/>
                <a:gd name="T48" fmla="*/ 386 w 1373"/>
                <a:gd name="T49" fmla="*/ 188 h 527"/>
                <a:gd name="T50" fmla="*/ 326 w 1373"/>
                <a:gd name="T51" fmla="*/ 196 h 527"/>
                <a:gd name="T52" fmla="*/ 268 w 1373"/>
                <a:gd name="T53" fmla="*/ 211 h 527"/>
                <a:gd name="T54" fmla="*/ 195 w 1373"/>
                <a:gd name="T55" fmla="*/ 214 h 527"/>
                <a:gd name="T56" fmla="*/ 149 w 1373"/>
                <a:gd name="T57" fmla="*/ 263 h 527"/>
                <a:gd name="T58" fmla="*/ 102 w 1373"/>
                <a:gd name="T59" fmla="*/ 234 h 527"/>
                <a:gd name="T60" fmla="*/ 107 w 1373"/>
                <a:gd name="T61" fmla="*/ 200 h 527"/>
                <a:gd name="T62" fmla="*/ 78 w 1373"/>
                <a:gd name="T63" fmla="*/ 231 h 527"/>
                <a:gd name="T64" fmla="*/ 70 w 1373"/>
                <a:gd name="T65" fmla="*/ 316 h 527"/>
                <a:gd name="T66" fmla="*/ 73 w 1373"/>
                <a:gd name="T67" fmla="*/ 370 h 527"/>
                <a:gd name="T68" fmla="*/ 114 w 1373"/>
                <a:gd name="T69" fmla="*/ 412 h 527"/>
                <a:gd name="T70" fmla="*/ 160 w 1373"/>
                <a:gd name="T71" fmla="*/ 451 h 527"/>
                <a:gd name="T72" fmla="*/ 164 w 1373"/>
                <a:gd name="T73" fmla="*/ 503 h 527"/>
                <a:gd name="T74" fmla="*/ 238 w 1373"/>
                <a:gd name="T75" fmla="*/ 476 h 527"/>
                <a:gd name="T76" fmla="*/ 236 w 1373"/>
                <a:gd name="T77" fmla="*/ 430 h 527"/>
                <a:gd name="T78" fmla="*/ 325 w 1373"/>
                <a:gd name="T79" fmla="*/ 433 h 527"/>
                <a:gd name="T80" fmla="*/ 373 w 1373"/>
                <a:gd name="T81" fmla="*/ 388 h 527"/>
                <a:gd name="T82" fmla="*/ 450 w 1373"/>
                <a:gd name="T83" fmla="*/ 396 h 527"/>
                <a:gd name="T84" fmla="*/ 541 w 1373"/>
                <a:gd name="T85" fmla="*/ 442 h 527"/>
                <a:gd name="T86" fmla="*/ 624 w 1373"/>
                <a:gd name="T87" fmla="*/ 433 h 527"/>
                <a:gd name="T88" fmla="*/ 696 w 1373"/>
                <a:gd name="T89" fmla="*/ 437 h 527"/>
                <a:gd name="T90" fmla="*/ 803 w 1373"/>
                <a:gd name="T91" fmla="*/ 420 h 527"/>
                <a:gd name="T92" fmla="*/ 887 w 1373"/>
                <a:gd name="T93" fmla="*/ 453 h 527"/>
                <a:gd name="T94" fmla="*/ 898 w 1373"/>
                <a:gd name="T95" fmla="*/ 508 h 527"/>
                <a:gd name="T96" fmla="*/ 960 w 1373"/>
                <a:gd name="T97" fmla="*/ 393 h 527"/>
                <a:gd name="T98" fmla="*/ 969 w 1373"/>
                <a:gd name="T99" fmla="*/ 349 h 527"/>
                <a:gd name="T100" fmla="*/ 1078 w 1373"/>
                <a:gd name="T101" fmla="*/ 337 h 527"/>
                <a:gd name="T102" fmla="*/ 1152 w 1373"/>
                <a:gd name="T103" fmla="*/ 299 h 527"/>
                <a:gd name="T104" fmla="*/ 1097 w 1373"/>
                <a:gd name="T105" fmla="*/ 424 h 527"/>
                <a:gd name="T106" fmla="*/ 1150 w 1373"/>
                <a:gd name="T107" fmla="*/ 352 h 527"/>
                <a:gd name="T108" fmla="*/ 1234 w 1373"/>
                <a:gd name="T109" fmla="*/ 309 h 527"/>
                <a:gd name="T110" fmla="*/ 1292 w 1373"/>
                <a:gd name="T111" fmla="*/ 262 h 527"/>
                <a:gd name="T112" fmla="*/ 1347 w 1373"/>
                <a:gd name="T113" fmla="*/ 268 h 527"/>
                <a:gd name="T114" fmla="*/ 707 w 1373"/>
                <a:gd name="T115" fmla="*/ 392 h 527"/>
                <a:gd name="T116" fmla="*/ 276 w 1373"/>
                <a:gd name="T117" fmla="*/ 24 h 527"/>
                <a:gd name="T118" fmla="*/ 281 w 1373"/>
                <a:gd name="T119" fmla="*/ 15 h 527"/>
                <a:gd name="T120" fmla="*/ 299 w 1373"/>
                <a:gd name="T121" fmla="*/ 146 h 527"/>
                <a:gd name="T122" fmla="*/ 300 w 1373"/>
                <a:gd name="T123" fmla="*/ 11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3" h="527">
                  <a:moveTo>
                    <a:pt x="20" y="381"/>
                  </a:moveTo>
                  <a:cubicBezTo>
                    <a:pt x="19" y="382"/>
                    <a:pt x="16" y="381"/>
                    <a:pt x="16" y="379"/>
                  </a:cubicBezTo>
                  <a:cubicBezTo>
                    <a:pt x="15" y="378"/>
                    <a:pt x="13" y="379"/>
                    <a:pt x="11" y="379"/>
                  </a:cubicBezTo>
                  <a:cubicBezTo>
                    <a:pt x="11" y="379"/>
                    <a:pt x="12" y="380"/>
                    <a:pt x="12" y="380"/>
                  </a:cubicBezTo>
                  <a:cubicBezTo>
                    <a:pt x="13" y="382"/>
                    <a:pt x="8" y="382"/>
                    <a:pt x="9" y="385"/>
                  </a:cubicBezTo>
                  <a:cubicBezTo>
                    <a:pt x="11" y="387"/>
                    <a:pt x="5" y="387"/>
                    <a:pt x="5" y="385"/>
                  </a:cubicBezTo>
                  <a:cubicBezTo>
                    <a:pt x="5" y="382"/>
                    <a:pt x="0" y="383"/>
                    <a:pt x="0" y="385"/>
                  </a:cubicBezTo>
                  <a:cubicBezTo>
                    <a:pt x="0" y="385"/>
                    <a:pt x="0" y="386"/>
                    <a:pt x="0" y="387"/>
                  </a:cubicBezTo>
                  <a:cubicBezTo>
                    <a:pt x="1" y="387"/>
                    <a:pt x="3" y="388"/>
                    <a:pt x="4" y="388"/>
                  </a:cubicBezTo>
                  <a:cubicBezTo>
                    <a:pt x="5" y="389"/>
                    <a:pt x="19" y="390"/>
                    <a:pt x="24" y="389"/>
                  </a:cubicBezTo>
                  <a:cubicBezTo>
                    <a:pt x="24" y="388"/>
                    <a:pt x="25" y="385"/>
                    <a:pt x="25" y="384"/>
                  </a:cubicBezTo>
                  <a:cubicBezTo>
                    <a:pt x="25" y="382"/>
                    <a:pt x="21" y="381"/>
                    <a:pt x="20" y="381"/>
                  </a:cubicBezTo>
                  <a:close/>
                  <a:moveTo>
                    <a:pt x="364" y="15"/>
                  </a:moveTo>
                  <a:cubicBezTo>
                    <a:pt x="373" y="14"/>
                    <a:pt x="373" y="9"/>
                    <a:pt x="368" y="8"/>
                  </a:cubicBezTo>
                  <a:cubicBezTo>
                    <a:pt x="364" y="7"/>
                    <a:pt x="363" y="11"/>
                    <a:pt x="361" y="11"/>
                  </a:cubicBezTo>
                  <a:cubicBezTo>
                    <a:pt x="358" y="10"/>
                    <a:pt x="349" y="12"/>
                    <a:pt x="351" y="14"/>
                  </a:cubicBezTo>
                  <a:cubicBezTo>
                    <a:pt x="353" y="17"/>
                    <a:pt x="360" y="15"/>
                    <a:pt x="364" y="15"/>
                  </a:cubicBezTo>
                  <a:close/>
                  <a:moveTo>
                    <a:pt x="410" y="147"/>
                  </a:moveTo>
                  <a:cubicBezTo>
                    <a:pt x="413" y="148"/>
                    <a:pt x="422" y="146"/>
                    <a:pt x="423" y="144"/>
                  </a:cubicBezTo>
                  <a:cubicBezTo>
                    <a:pt x="424" y="143"/>
                    <a:pt x="419" y="141"/>
                    <a:pt x="414" y="141"/>
                  </a:cubicBezTo>
                  <a:cubicBezTo>
                    <a:pt x="408" y="141"/>
                    <a:pt x="408" y="147"/>
                    <a:pt x="410" y="147"/>
                  </a:cubicBezTo>
                  <a:close/>
                  <a:moveTo>
                    <a:pt x="586" y="26"/>
                  </a:moveTo>
                  <a:cubicBezTo>
                    <a:pt x="591" y="28"/>
                    <a:pt x="589" y="29"/>
                    <a:pt x="584" y="29"/>
                  </a:cubicBezTo>
                  <a:cubicBezTo>
                    <a:pt x="579" y="29"/>
                    <a:pt x="575" y="30"/>
                    <a:pt x="578" y="32"/>
                  </a:cubicBezTo>
                  <a:cubicBezTo>
                    <a:pt x="581" y="33"/>
                    <a:pt x="581" y="35"/>
                    <a:pt x="586" y="36"/>
                  </a:cubicBezTo>
                  <a:cubicBezTo>
                    <a:pt x="591" y="37"/>
                    <a:pt x="596" y="33"/>
                    <a:pt x="595" y="31"/>
                  </a:cubicBezTo>
                  <a:cubicBezTo>
                    <a:pt x="595" y="28"/>
                    <a:pt x="612" y="25"/>
                    <a:pt x="617" y="24"/>
                  </a:cubicBezTo>
                  <a:cubicBezTo>
                    <a:pt x="622" y="23"/>
                    <a:pt x="614" y="18"/>
                    <a:pt x="619" y="17"/>
                  </a:cubicBezTo>
                  <a:cubicBezTo>
                    <a:pt x="625" y="17"/>
                    <a:pt x="622" y="14"/>
                    <a:pt x="616" y="13"/>
                  </a:cubicBezTo>
                  <a:cubicBezTo>
                    <a:pt x="610" y="13"/>
                    <a:pt x="612" y="7"/>
                    <a:pt x="610" y="5"/>
                  </a:cubicBezTo>
                  <a:cubicBezTo>
                    <a:pt x="608" y="3"/>
                    <a:pt x="607" y="8"/>
                    <a:pt x="598" y="9"/>
                  </a:cubicBezTo>
                  <a:cubicBezTo>
                    <a:pt x="590" y="11"/>
                    <a:pt x="586" y="13"/>
                    <a:pt x="589" y="15"/>
                  </a:cubicBezTo>
                  <a:cubicBezTo>
                    <a:pt x="593" y="16"/>
                    <a:pt x="589" y="20"/>
                    <a:pt x="586" y="20"/>
                  </a:cubicBezTo>
                  <a:cubicBezTo>
                    <a:pt x="582" y="20"/>
                    <a:pt x="582" y="24"/>
                    <a:pt x="586" y="26"/>
                  </a:cubicBezTo>
                  <a:close/>
                  <a:moveTo>
                    <a:pt x="599" y="32"/>
                  </a:moveTo>
                  <a:cubicBezTo>
                    <a:pt x="599" y="35"/>
                    <a:pt x="591" y="37"/>
                    <a:pt x="593" y="39"/>
                  </a:cubicBezTo>
                  <a:cubicBezTo>
                    <a:pt x="595" y="41"/>
                    <a:pt x="597" y="41"/>
                    <a:pt x="599" y="41"/>
                  </a:cubicBezTo>
                  <a:cubicBezTo>
                    <a:pt x="601" y="42"/>
                    <a:pt x="603" y="47"/>
                    <a:pt x="607" y="47"/>
                  </a:cubicBezTo>
                  <a:cubicBezTo>
                    <a:pt x="611" y="46"/>
                    <a:pt x="623" y="51"/>
                    <a:pt x="630" y="51"/>
                  </a:cubicBezTo>
                  <a:cubicBezTo>
                    <a:pt x="637" y="51"/>
                    <a:pt x="637" y="46"/>
                    <a:pt x="635" y="45"/>
                  </a:cubicBezTo>
                  <a:cubicBezTo>
                    <a:pt x="633" y="45"/>
                    <a:pt x="635" y="42"/>
                    <a:pt x="639" y="36"/>
                  </a:cubicBezTo>
                  <a:cubicBezTo>
                    <a:pt x="643" y="31"/>
                    <a:pt x="627" y="27"/>
                    <a:pt x="627" y="31"/>
                  </a:cubicBezTo>
                  <a:cubicBezTo>
                    <a:pt x="627" y="35"/>
                    <a:pt x="622" y="30"/>
                    <a:pt x="621" y="28"/>
                  </a:cubicBezTo>
                  <a:cubicBezTo>
                    <a:pt x="620" y="25"/>
                    <a:pt x="599" y="30"/>
                    <a:pt x="599" y="32"/>
                  </a:cubicBezTo>
                  <a:close/>
                  <a:moveTo>
                    <a:pt x="480" y="151"/>
                  </a:moveTo>
                  <a:cubicBezTo>
                    <a:pt x="484" y="153"/>
                    <a:pt x="486" y="152"/>
                    <a:pt x="486" y="148"/>
                  </a:cubicBezTo>
                  <a:cubicBezTo>
                    <a:pt x="485" y="144"/>
                    <a:pt x="477" y="149"/>
                    <a:pt x="480" y="151"/>
                  </a:cubicBezTo>
                  <a:close/>
                  <a:moveTo>
                    <a:pt x="580" y="9"/>
                  </a:moveTo>
                  <a:cubicBezTo>
                    <a:pt x="581" y="5"/>
                    <a:pt x="565" y="7"/>
                    <a:pt x="569" y="10"/>
                  </a:cubicBezTo>
                  <a:cubicBezTo>
                    <a:pt x="571" y="11"/>
                    <a:pt x="579" y="12"/>
                    <a:pt x="580" y="9"/>
                  </a:cubicBezTo>
                  <a:close/>
                  <a:moveTo>
                    <a:pt x="1280" y="181"/>
                  </a:moveTo>
                  <a:cubicBezTo>
                    <a:pt x="1284" y="184"/>
                    <a:pt x="1287" y="178"/>
                    <a:pt x="1291" y="181"/>
                  </a:cubicBezTo>
                  <a:cubicBezTo>
                    <a:pt x="1295" y="184"/>
                    <a:pt x="1304" y="180"/>
                    <a:pt x="1308" y="179"/>
                  </a:cubicBezTo>
                  <a:cubicBezTo>
                    <a:pt x="1312" y="178"/>
                    <a:pt x="1310" y="174"/>
                    <a:pt x="1299" y="172"/>
                  </a:cubicBezTo>
                  <a:cubicBezTo>
                    <a:pt x="1288" y="171"/>
                    <a:pt x="1275" y="179"/>
                    <a:pt x="1280" y="181"/>
                  </a:cubicBezTo>
                  <a:close/>
                  <a:moveTo>
                    <a:pt x="636" y="66"/>
                  </a:moveTo>
                  <a:cubicBezTo>
                    <a:pt x="639" y="68"/>
                    <a:pt x="650" y="63"/>
                    <a:pt x="657" y="64"/>
                  </a:cubicBezTo>
                  <a:cubicBezTo>
                    <a:pt x="664" y="64"/>
                    <a:pt x="684" y="58"/>
                    <a:pt x="684" y="54"/>
                  </a:cubicBezTo>
                  <a:cubicBezTo>
                    <a:pt x="685" y="51"/>
                    <a:pt x="677" y="51"/>
                    <a:pt x="674" y="47"/>
                  </a:cubicBezTo>
                  <a:cubicBezTo>
                    <a:pt x="671" y="44"/>
                    <a:pt x="664" y="47"/>
                    <a:pt x="662" y="50"/>
                  </a:cubicBezTo>
                  <a:cubicBezTo>
                    <a:pt x="661" y="53"/>
                    <a:pt x="659" y="50"/>
                    <a:pt x="663" y="46"/>
                  </a:cubicBezTo>
                  <a:cubicBezTo>
                    <a:pt x="668" y="41"/>
                    <a:pt x="659" y="37"/>
                    <a:pt x="659" y="40"/>
                  </a:cubicBezTo>
                  <a:cubicBezTo>
                    <a:pt x="658" y="43"/>
                    <a:pt x="650" y="41"/>
                    <a:pt x="650" y="43"/>
                  </a:cubicBezTo>
                  <a:cubicBezTo>
                    <a:pt x="650" y="46"/>
                    <a:pt x="647" y="47"/>
                    <a:pt x="647" y="50"/>
                  </a:cubicBezTo>
                  <a:cubicBezTo>
                    <a:pt x="647" y="52"/>
                    <a:pt x="641" y="48"/>
                    <a:pt x="641" y="54"/>
                  </a:cubicBezTo>
                  <a:cubicBezTo>
                    <a:pt x="641" y="60"/>
                    <a:pt x="632" y="64"/>
                    <a:pt x="636" y="66"/>
                  </a:cubicBezTo>
                  <a:close/>
                  <a:moveTo>
                    <a:pt x="942" y="115"/>
                  </a:moveTo>
                  <a:cubicBezTo>
                    <a:pt x="946" y="116"/>
                    <a:pt x="947" y="118"/>
                    <a:pt x="949" y="120"/>
                  </a:cubicBezTo>
                  <a:cubicBezTo>
                    <a:pt x="951" y="122"/>
                    <a:pt x="958" y="119"/>
                    <a:pt x="961" y="118"/>
                  </a:cubicBezTo>
                  <a:cubicBezTo>
                    <a:pt x="963" y="117"/>
                    <a:pt x="964" y="122"/>
                    <a:pt x="968" y="120"/>
                  </a:cubicBezTo>
                  <a:cubicBezTo>
                    <a:pt x="973" y="117"/>
                    <a:pt x="977" y="118"/>
                    <a:pt x="982" y="118"/>
                  </a:cubicBezTo>
                  <a:cubicBezTo>
                    <a:pt x="988" y="118"/>
                    <a:pt x="981" y="112"/>
                    <a:pt x="982" y="109"/>
                  </a:cubicBezTo>
                  <a:cubicBezTo>
                    <a:pt x="982" y="106"/>
                    <a:pt x="988" y="108"/>
                    <a:pt x="986" y="110"/>
                  </a:cubicBezTo>
                  <a:cubicBezTo>
                    <a:pt x="984" y="113"/>
                    <a:pt x="989" y="118"/>
                    <a:pt x="996" y="118"/>
                  </a:cubicBezTo>
                  <a:cubicBezTo>
                    <a:pt x="1004" y="117"/>
                    <a:pt x="998" y="112"/>
                    <a:pt x="1002" y="111"/>
                  </a:cubicBezTo>
                  <a:cubicBezTo>
                    <a:pt x="1006" y="109"/>
                    <a:pt x="1006" y="107"/>
                    <a:pt x="1000" y="104"/>
                  </a:cubicBezTo>
                  <a:cubicBezTo>
                    <a:pt x="995" y="101"/>
                    <a:pt x="987" y="103"/>
                    <a:pt x="983" y="101"/>
                  </a:cubicBezTo>
                  <a:cubicBezTo>
                    <a:pt x="978" y="98"/>
                    <a:pt x="972" y="98"/>
                    <a:pt x="971" y="103"/>
                  </a:cubicBezTo>
                  <a:cubicBezTo>
                    <a:pt x="971" y="109"/>
                    <a:pt x="961" y="98"/>
                    <a:pt x="956" y="96"/>
                  </a:cubicBezTo>
                  <a:cubicBezTo>
                    <a:pt x="951" y="94"/>
                    <a:pt x="934" y="111"/>
                    <a:pt x="942" y="115"/>
                  </a:cubicBezTo>
                  <a:close/>
                  <a:moveTo>
                    <a:pt x="992" y="145"/>
                  </a:moveTo>
                  <a:cubicBezTo>
                    <a:pt x="996" y="144"/>
                    <a:pt x="989" y="136"/>
                    <a:pt x="981" y="135"/>
                  </a:cubicBezTo>
                  <a:cubicBezTo>
                    <a:pt x="974" y="134"/>
                    <a:pt x="967" y="140"/>
                    <a:pt x="968" y="141"/>
                  </a:cubicBezTo>
                  <a:cubicBezTo>
                    <a:pt x="970" y="145"/>
                    <a:pt x="988" y="146"/>
                    <a:pt x="992" y="145"/>
                  </a:cubicBezTo>
                  <a:close/>
                  <a:moveTo>
                    <a:pt x="973" y="130"/>
                  </a:moveTo>
                  <a:cubicBezTo>
                    <a:pt x="973" y="126"/>
                    <a:pt x="960" y="131"/>
                    <a:pt x="965" y="133"/>
                  </a:cubicBezTo>
                  <a:cubicBezTo>
                    <a:pt x="968" y="134"/>
                    <a:pt x="973" y="133"/>
                    <a:pt x="973" y="130"/>
                  </a:cubicBezTo>
                  <a:close/>
                  <a:moveTo>
                    <a:pt x="1014" y="115"/>
                  </a:moveTo>
                  <a:cubicBezTo>
                    <a:pt x="1020" y="115"/>
                    <a:pt x="1023" y="120"/>
                    <a:pt x="1034" y="121"/>
                  </a:cubicBezTo>
                  <a:cubicBezTo>
                    <a:pt x="1045" y="122"/>
                    <a:pt x="1053" y="120"/>
                    <a:pt x="1053" y="117"/>
                  </a:cubicBezTo>
                  <a:cubicBezTo>
                    <a:pt x="1053" y="115"/>
                    <a:pt x="1043" y="111"/>
                    <a:pt x="1040" y="113"/>
                  </a:cubicBezTo>
                  <a:cubicBezTo>
                    <a:pt x="1037" y="115"/>
                    <a:pt x="1035" y="110"/>
                    <a:pt x="1031" y="111"/>
                  </a:cubicBezTo>
                  <a:cubicBezTo>
                    <a:pt x="1027" y="113"/>
                    <a:pt x="1022" y="112"/>
                    <a:pt x="1020" y="109"/>
                  </a:cubicBezTo>
                  <a:cubicBezTo>
                    <a:pt x="1018" y="106"/>
                    <a:pt x="1011" y="114"/>
                    <a:pt x="1014" y="115"/>
                  </a:cubicBezTo>
                  <a:close/>
                  <a:moveTo>
                    <a:pt x="220" y="18"/>
                  </a:moveTo>
                  <a:cubicBezTo>
                    <a:pt x="225" y="13"/>
                    <a:pt x="232" y="18"/>
                    <a:pt x="233" y="15"/>
                  </a:cubicBezTo>
                  <a:cubicBezTo>
                    <a:pt x="234" y="13"/>
                    <a:pt x="223" y="12"/>
                    <a:pt x="219" y="14"/>
                  </a:cubicBezTo>
                  <a:cubicBezTo>
                    <a:pt x="215" y="17"/>
                    <a:pt x="206" y="15"/>
                    <a:pt x="207" y="18"/>
                  </a:cubicBezTo>
                  <a:cubicBezTo>
                    <a:pt x="207" y="19"/>
                    <a:pt x="214" y="23"/>
                    <a:pt x="220" y="18"/>
                  </a:cubicBezTo>
                  <a:close/>
                  <a:moveTo>
                    <a:pt x="990" y="420"/>
                  </a:moveTo>
                  <a:cubicBezTo>
                    <a:pt x="987" y="413"/>
                    <a:pt x="994" y="406"/>
                    <a:pt x="989" y="403"/>
                  </a:cubicBezTo>
                  <a:cubicBezTo>
                    <a:pt x="984" y="399"/>
                    <a:pt x="986" y="392"/>
                    <a:pt x="984" y="393"/>
                  </a:cubicBezTo>
                  <a:cubicBezTo>
                    <a:pt x="981" y="395"/>
                    <a:pt x="984" y="401"/>
                    <a:pt x="980" y="402"/>
                  </a:cubicBezTo>
                  <a:cubicBezTo>
                    <a:pt x="976" y="402"/>
                    <a:pt x="980" y="406"/>
                    <a:pt x="978" y="410"/>
                  </a:cubicBezTo>
                  <a:cubicBezTo>
                    <a:pt x="977" y="415"/>
                    <a:pt x="979" y="422"/>
                    <a:pt x="981" y="426"/>
                  </a:cubicBezTo>
                  <a:cubicBezTo>
                    <a:pt x="983" y="431"/>
                    <a:pt x="978" y="453"/>
                    <a:pt x="980" y="457"/>
                  </a:cubicBezTo>
                  <a:cubicBezTo>
                    <a:pt x="982" y="461"/>
                    <a:pt x="977" y="478"/>
                    <a:pt x="979" y="480"/>
                  </a:cubicBezTo>
                  <a:cubicBezTo>
                    <a:pt x="982" y="483"/>
                    <a:pt x="980" y="475"/>
                    <a:pt x="984" y="475"/>
                  </a:cubicBezTo>
                  <a:cubicBezTo>
                    <a:pt x="988" y="474"/>
                    <a:pt x="988" y="479"/>
                    <a:pt x="991" y="481"/>
                  </a:cubicBezTo>
                  <a:cubicBezTo>
                    <a:pt x="994" y="482"/>
                    <a:pt x="992" y="473"/>
                    <a:pt x="990" y="473"/>
                  </a:cubicBezTo>
                  <a:cubicBezTo>
                    <a:pt x="987" y="474"/>
                    <a:pt x="985" y="468"/>
                    <a:pt x="984" y="464"/>
                  </a:cubicBezTo>
                  <a:cubicBezTo>
                    <a:pt x="983" y="460"/>
                    <a:pt x="986" y="456"/>
                    <a:pt x="986" y="451"/>
                  </a:cubicBezTo>
                  <a:cubicBezTo>
                    <a:pt x="986" y="446"/>
                    <a:pt x="992" y="446"/>
                    <a:pt x="996" y="450"/>
                  </a:cubicBezTo>
                  <a:cubicBezTo>
                    <a:pt x="1000" y="453"/>
                    <a:pt x="1000" y="451"/>
                    <a:pt x="999" y="448"/>
                  </a:cubicBezTo>
                  <a:cubicBezTo>
                    <a:pt x="997" y="446"/>
                    <a:pt x="993" y="427"/>
                    <a:pt x="990" y="420"/>
                  </a:cubicBezTo>
                  <a:close/>
                  <a:moveTo>
                    <a:pt x="242" y="16"/>
                  </a:moveTo>
                  <a:cubicBezTo>
                    <a:pt x="246" y="18"/>
                    <a:pt x="233" y="18"/>
                    <a:pt x="231" y="20"/>
                  </a:cubicBezTo>
                  <a:cubicBezTo>
                    <a:pt x="230" y="22"/>
                    <a:pt x="222" y="21"/>
                    <a:pt x="224" y="24"/>
                  </a:cubicBezTo>
                  <a:cubicBezTo>
                    <a:pt x="225" y="27"/>
                    <a:pt x="237" y="27"/>
                    <a:pt x="237" y="25"/>
                  </a:cubicBezTo>
                  <a:cubicBezTo>
                    <a:pt x="237" y="23"/>
                    <a:pt x="243" y="25"/>
                    <a:pt x="243" y="23"/>
                  </a:cubicBezTo>
                  <a:cubicBezTo>
                    <a:pt x="244" y="20"/>
                    <a:pt x="246" y="18"/>
                    <a:pt x="253" y="18"/>
                  </a:cubicBezTo>
                  <a:cubicBezTo>
                    <a:pt x="260" y="17"/>
                    <a:pt x="260" y="15"/>
                    <a:pt x="253" y="12"/>
                  </a:cubicBezTo>
                  <a:cubicBezTo>
                    <a:pt x="247" y="9"/>
                    <a:pt x="239" y="13"/>
                    <a:pt x="242" y="16"/>
                  </a:cubicBezTo>
                  <a:close/>
                  <a:moveTo>
                    <a:pt x="232" y="208"/>
                  </a:moveTo>
                  <a:cubicBezTo>
                    <a:pt x="238" y="214"/>
                    <a:pt x="244" y="205"/>
                    <a:pt x="247" y="205"/>
                  </a:cubicBezTo>
                  <a:cubicBezTo>
                    <a:pt x="250" y="204"/>
                    <a:pt x="245" y="201"/>
                    <a:pt x="240" y="200"/>
                  </a:cubicBezTo>
                  <a:cubicBezTo>
                    <a:pt x="235" y="198"/>
                    <a:pt x="227" y="204"/>
                    <a:pt x="232" y="208"/>
                  </a:cubicBezTo>
                  <a:close/>
                  <a:moveTo>
                    <a:pt x="1371" y="249"/>
                  </a:moveTo>
                  <a:cubicBezTo>
                    <a:pt x="1369" y="248"/>
                    <a:pt x="1361" y="243"/>
                    <a:pt x="1359" y="240"/>
                  </a:cubicBezTo>
                  <a:cubicBezTo>
                    <a:pt x="1357" y="237"/>
                    <a:pt x="1348" y="236"/>
                    <a:pt x="1348" y="237"/>
                  </a:cubicBezTo>
                  <a:cubicBezTo>
                    <a:pt x="1348" y="239"/>
                    <a:pt x="1345" y="237"/>
                    <a:pt x="1344" y="236"/>
                  </a:cubicBezTo>
                  <a:cubicBezTo>
                    <a:pt x="1344" y="234"/>
                    <a:pt x="1334" y="234"/>
                    <a:pt x="1334" y="235"/>
                  </a:cubicBezTo>
                  <a:cubicBezTo>
                    <a:pt x="1334" y="237"/>
                    <a:pt x="1336" y="237"/>
                    <a:pt x="1338" y="239"/>
                  </a:cubicBezTo>
                  <a:cubicBezTo>
                    <a:pt x="1339" y="241"/>
                    <a:pt x="1336" y="242"/>
                    <a:pt x="1337" y="244"/>
                  </a:cubicBezTo>
                  <a:cubicBezTo>
                    <a:pt x="1337" y="246"/>
                    <a:pt x="1333" y="243"/>
                    <a:pt x="1331" y="242"/>
                  </a:cubicBezTo>
                  <a:cubicBezTo>
                    <a:pt x="1330" y="241"/>
                    <a:pt x="1331" y="236"/>
                    <a:pt x="1331" y="234"/>
                  </a:cubicBezTo>
                  <a:cubicBezTo>
                    <a:pt x="1332" y="231"/>
                    <a:pt x="1328" y="232"/>
                    <a:pt x="1328" y="230"/>
                  </a:cubicBezTo>
                  <a:cubicBezTo>
                    <a:pt x="1328" y="227"/>
                    <a:pt x="1317" y="222"/>
                    <a:pt x="1312" y="220"/>
                  </a:cubicBezTo>
                  <a:cubicBezTo>
                    <a:pt x="1308" y="218"/>
                    <a:pt x="1302" y="217"/>
                    <a:pt x="1300" y="214"/>
                  </a:cubicBezTo>
                  <a:cubicBezTo>
                    <a:pt x="1299" y="212"/>
                    <a:pt x="1291" y="212"/>
                    <a:pt x="1288" y="209"/>
                  </a:cubicBezTo>
                  <a:cubicBezTo>
                    <a:pt x="1285" y="205"/>
                    <a:pt x="1271" y="200"/>
                    <a:pt x="1265" y="199"/>
                  </a:cubicBezTo>
                  <a:cubicBezTo>
                    <a:pt x="1259" y="199"/>
                    <a:pt x="1261" y="196"/>
                    <a:pt x="1258" y="196"/>
                  </a:cubicBezTo>
                  <a:cubicBezTo>
                    <a:pt x="1255" y="197"/>
                    <a:pt x="1243" y="196"/>
                    <a:pt x="1239" y="196"/>
                  </a:cubicBezTo>
                  <a:cubicBezTo>
                    <a:pt x="1235" y="195"/>
                    <a:pt x="1234" y="198"/>
                    <a:pt x="1232" y="197"/>
                  </a:cubicBezTo>
                  <a:cubicBezTo>
                    <a:pt x="1229" y="196"/>
                    <a:pt x="1215" y="191"/>
                    <a:pt x="1213" y="192"/>
                  </a:cubicBezTo>
                  <a:cubicBezTo>
                    <a:pt x="1211" y="194"/>
                    <a:pt x="1212" y="197"/>
                    <a:pt x="1210" y="198"/>
                  </a:cubicBezTo>
                  <a:cubicBezTo>
                    <a:pt x="1209" y="198"/>
                    <a:pt x="1210" y="200"/>
                    <a:pt x="1214" y="204"/>
                  </a:cubicBezTo>
                  <a:cubicBezTo>
                    <a:pt x="1218" y="208"/>
                    <a:pt x="1216" y="210"/>
                    <a:pt x="1212" y="212"/>
                  </a:cubicBezTo>
                  <a:cubicBezTo>
                    <a:pt x="1209" y="213"/>
                    <a:pt x="1203" y="210"/>
                    <a:pt x="1201" y="208"/>
                  </a:cubicBezTo>
                  <a:cubicBezTo>
                    <a:pt x="1200" y="205"/>
                    <a:pt x="1195" y="206"/>
                    <a:pt x="1193" y="203"/>
                  </a:cubicBezTo>
                  <a:cubicBezTo>
                    <a:pt x="1192" y="199"/>
                    <a:pt x="1195" y="198"/>
                    <a:pt x="1197" y="200"/>
                  </a:cubicBezTo>
                  <a:cubicBezTo>
                    <a:pt x="1200" y="202"/>
                    <a:pt x="1203" y="201"/>
                    <a:pt x="1203" y="198"/>
                  </a:cubicBezTo>
                  <a:cubicBezTo>
                    <a:pt x="1204" y="196"/>
                    <a:pt x="1197" y="194"/>
                    <a:pt x="1193" y="194"/>
                  </a:cubicBezTo>
                  <a:cubicBezTo>
                    <a:pt x="1189" y="194"/>
                    <a:pt x="1187" y="199"/>
                    <a:pt x="1184" y="201"/>
                  </a:cubicBezTo>
                  <a:cubicBezTo>
                    <a:pt x="1180" y="204"/>
                    <a:pt x="1165" y="201"/>
                    <a:pt x="1164" y="199"/>
                  </a:cubicBezTo>
                  <a:cubicBezTo>
                    <a:pt x="1162" y="198"/>
                    <a:pt x="1141" y="199"/>
                    <a:pt x="1139" y="201"/>
                  </a:cubicBezTo>
                  <a:cubicBezTo>
                    <a:pt x="1137" y="202"/>
                    <a:pt x="1139" y="208"/>
                    <a:pt x="1138" y="208"/>
                  </a:cubicBezTo>
                  <a:cubicBezTo>
                    <a:pt x="1137" y="209"/>
                    <a:pt x="1135" y="202"/>
                    <a:pt x="1135" y="200"/>
                  </a:cubicBezTo>
                  <a:cubicBezTo>
                    <a:pt x="1135" y="199"/>
                    <a:pt x="1133" y="198"/>
                    <a:pt x="1129" y="198"/>
                  </a:cubicBezTo>
                  <a:cubicBezTo>
                    <a:pt x="1126" y="198"/>
                    <a:pt x="1123" y="198"/>
                    <a:pt x="1125" y="196"/>
                  </a:cubicBezTo>
                  <a:cubicBezTo>
                    <a:pt x="1127" y="195"/>
                    <a:pt x="1124" y="193"/>
                    <a:pt x="1126" y="191"/>
                  </a:cubicBezTo>
                  <a:cubicBezTo>
                    <a:pt x="1129" y="189"/>
                    <a:pt x="1121" y="183"/>
                    <a:pt x="1113" y="180"/>
                  </a:cubicBezTo>
                  <a:cubicBezTo>
                    <a:pt x="1106" y="177"/>
                    <a:pt x="1088" y="179"/>
                    <a:pt x="1083" y="180"/>
                  </a:cubicBezTo>
                  <a:cubicBezTo>
                    <a:pt x="1078" y="181"/>
                    <a:pt x="1069" y="181"/>
                    <a:pt x="1064" y="181"/>
                  </a:cubicBezTo>
                  <a:cubicBezTo>
                    <a:pt x="1060" y="181"/>
                    <a:pt x="1063" y="179"/>
                    <a:pt x="1062" y="177"/>
                  </a:cubicBezTo>
                  <a:cubicBezTo>
                    <a:pt x="1061" y="175"/>
                    <a:pt x="1053" y="172"/>
                    <a:pt x="1052" y="174"/>
                  </a:cubicBezTo>
                  <a:cubicBezTo>
                    <a:pt x="1051" y="176"/>
                    <a:pt x="1049" y="174"/>
                    <a:pt x="1049" y="173"/>
                  </a:cubicBezTo>
                  <a:cubicBezTo>
                    <a:pt x="1049" y="172"/>
                    <a:pt x="1042" y="169"/>
                    <a:pt x="1039" y="170"/>
                  </a:cubicBezTo>
                  <a:cubicBezTo>
                    <a:pt x="1036" y="170"/>
                    <a:pt x="1035" y="167"/>
                    <a:pt x="1038" y="167"/>
                  </a:cubicBezTo>
                  <a:cubicBezTo>
                    <a:pt x="1041" y="167"/>
                    <a:pt x="1047" y="168"/>
                    <a:pt x="1044" y="164"/>
                  </a:cubicBezTo>
                  <a:cubicBezTo>
                    <a:pt x="1042" y="160"/>
                    <a:pt x="1020" y="159"/>
                    <a:pt x="1018" y="160"/>
                  </a:cubicBezTo>
                  <a:cubicBezTo>
                    <a:pt x="1016" y="160"/>
                    <a:pt x="1018" y="163"/>
                    <a:pt x="1014" y="167"/>
                  </a:cubicBezTo>
                  <a:cubicBezTo>
                    <a:pt x="1009" y="172"/>
                    <a:pt x="1005" y="169"/>
                    <a:pt x="1005" y="167"/>
                  </a:cubicBezTo>
                  <a:cubicBezTo>
                    <a:pt x="1006" y="165"/>
                    <a:pt x="1011" y="165"/>
                    <a:pt x="1011" y="163"/>
                  </a:cubicBezTo>
                  <a:cubicBezTo>
                    <a:pt x="1011" y="161"/>
                    <a:pt x="1004" y="162"/>
                    <a:pt x="1002" y="160"/>
                  </a:cubicBezTo>
                  <a:cubicBezTo>
                    <a:pt x="1001" y="158"/>
                    <a:pt x="1004" y="157"/>
                    <a:pt x="1007" y="158"/>
                  </a:cubicBezTo>
                  <a:cubicBezTo>
                    <a:pt x="1010" y="159"/>
                    <a:pt x="1015" y="159"/>
                    <a:pt x="1015" y="158"/>
                  </a:cubicBezTo>
                  <a:cubicBezTo>
                    <a:pt x="1015" y="157"/>
                    <a:pt x="1012" y="156"/>
                    <a:pt x="1007" y="156"/>
                  </a:cubicBezTo>
                  <a:cubicBezTo>
                    <a:pt x="1003" y="155"/>
                    <a:pt x="991" y="152"/>
                    <a:pt x="985" y="153"/>
                  </a:cubicBezTo>
                  <a:cubicBezTo>
                    <a:pt x="979" y="153"/>
                    <a:pt x="976" y="150"/>
                    <a:pt x="973" y="150"/>
                  </a:cubicBezTo>
                  <a:cubicBezTo>
                    <a:pt x="969" y="150"/>
                    <a:pt x="969" y="152"/>
                    <a:pt x="971" y="154"/>
                  </a:cubicBezTo>
                  <a:cubicBezTo>
                    <a:pt x="973" y="156"/>
                    <a:pt x="968" y="157"/>
                    <a:pt x="964" y="156"/>
                  </a:cubicBezTo>
                  <a:cubicBezTo>
                    <a:pt x="960" y="156"/>
                    <a:pt x="954" y="158"/>
                    <a:pt x="957" y="161"/>
                  </a:cubicBezTo>
                  <a:cubicBezTo>
                    <a:pt x="959" y="164"/>
                    <a:pt x="961" y="160"/>
                    <a:pt x="963" y="161"/>
                  </a:cubicBezTo>
                  <a:cubicBezTo>
                    <a:pt x="965" y="162"/>
                    <a:pt x="958" y="164"/>
                    <a:pt x="961" y="166"/>
                  </a:cubicBezTo>
                  <a:cubicBezTo>
                    <a:pt x="964" y="167"/>
                    <a:pt x="963" y="170"/>
                    <a:pt x="963" y="171"/>
                  </a:cubicBezTo>
                  <a:cubicBezTo>
                    <a:pt x="963" y="173"/>
                    <a:pt x="959" y="173"/>
                    <a:pt x="957" y="171"/>
                  </a:cubicBezTo>
                  <a:cubicBezTo>
                    <a:pt x="955" y="169"/>
                    <a:pt x="952" y="171"/>
                    <a:pt x="949" y="171"/>
                  </a:cubicBezTo>
                  <a:cubicBezTo>
                    <a:pt x="946" y="170"/>
                    <a:pt x="943" y="172"/>
                    <a:pt x="947" y="172"/>
                  </a:cubicBezTo>
                  <a:cubicBezTo>
                    <a:pt x="950" y="173"/>
                    <a:pt x="952" y="175"/>
                    <a:pt x="947" y="176"/>
                  </a:cubicBezTo>
                  <a:cubicBezTo>
                    <a:pt x="942" y="176"/>
                    <a:pt x="943" y="171"/>
                    <a:pt x="940" y="172"/>
                  </a:cubicBezTo>
                  <a:cubicBezTo>
                    <a:pt x="938" y="172"/>
                    <a:pt x="931" y="170"/>
                    <a:pt x="928" y="170"/>
                  </a:cubicBezTo>
                  <a:cubicBezTo>
                    <a:pt x="925" y="170"/>
                    <a:pt x="923" y="172"/>
                    <a:pt x="919" y="173"/>
                  </a:cubicBezTo>
                  <a:cubicBezTo>
                    <a:pt x="914" y="173"/>
                    <a:pt x="908" y="171"/>
                    <a:pt x="907" y="168"/>
                  </a:cubicBezTo>
                  <a:cubicBezTo>
                    <a:pt x="905" y="166"/>
                    <a:pt x="904" y="165"/>
                    <a:pt x="902" y="168"/>
                  </a:cubicBezTo>
                  <a:cubicBezTo>
                    <a:pt x="900" y="171"/>
                    <a:pt x="900" y="176"/>
                    <a:pt x="898" y="176"/>
                  </a:cubicBezTo>
                  <a:cubicBezTo>
                    <a:pt x="896" y="176"/>
                    <a:pt x="895" y="181"/>
                    <a:pt x="893" y="182"/>
                  </a:cubicBezTo>
                  <a:cubicBezTo>
                    <a:pt x="891" y="184"/>
                    <a:pt x="890" y="181"/>
                    <a:pt x="888" y="181"/>
                  </a:cubicBezTo>
                  <a:cubicBezTo>
                    <a:pt x="885" y="181"/>
                    <a:pt x="876" y="172"/>
                    <a:pt x="876" y="170"/>
                  </a:cubicBezTo>
                  <a:cubicBezTo>
                    <a:pt x="875" y="167"/>
                    <a:pt x="870" y="163"/>
                    <a:pt x="868" y="162"/>
                  </a:cubicBezTo>
                  <a:cubicBezTo>
                    <a:pt x="867" y="161"/>
                    <a:pt x="870" y="160"/>
                    <a:pt x="872" y="162"/>
                  </a:cubicBezTo>
                  <a:cubicBezTo>
                    <a:pt x="873" y="163"/>
                    <a:pt x="876" y="163"/>
                    <a:pt x="877" y="162"/>
                  </a:cubicBezTo>
                  <a:cubicBezTo>
                    <a:pt x="879" y="162"/>
                    <a:pt x="879" y="157"/>
                    <a:pt x="876" y="157"/>
                  </a:cubicBezTo>
                  <a:cubicBezTo>
                    <a:pt x="873" y="157"/>
                    <a:pt x="874" y="154"/>
                    <a:pt x="875" y="154"/>
                  </a:cubicBezTo>
                  <a:cubicBezTo>
                    <a:pt x="877" y="153"/>
                    <a:pt x="872" y="149"/>
                    <a:pt x="874" y="148"/>
                  </a:cubicBezTo>
                  <a:cubicBezTo>
                    <a:pt x="876" y="148"/>
                    <a:pt x="875" y="146"/>
                    <a:pt x="872" y="145"/>
                  </a:cubicBezTo>
                  <a:cubicBezTo>
                    <a:pt x="870" y="145"/>
                    <a:pt x="867" y="143"/>
                    <a:pt x="867" y="142"/>
                  </a:cubicBezTo>
                  <a:cubicBezTo>
                    <a:pt x="867" y="140"/>
                    <a:pt x="856" y="140"/>
                    <a:pt x="856" y="142"/>
                  </a:cubicBezTo>
                  <a:cubicBezTo>
                    <a:pt x="857" y="144"/>
                    <a:pt x="852" y="143"/>
                    <a:pt x="853" y="141"/>
                  </a:cubicBezTo>
                  <a:cubicBezTo>
                    <a:pt x="854" y="140"/>
                    <a:pt x="849" y="140"/>
                    <a:pt x="844" y="139"/>
                  </a:cubicBezTo>
                  <a:cubicBezTo>
                    <a:pt x="839" y="137"/>
                    <a:pt x="839" y="134"/>
                    <a:pt x="837" y="134"/>
                  </a:cubicBezTo>
                  <a:cubicBezTo>
                    <a:pt x="835" y="133"/>
                    <a:pt x="836" y="139"/>
                    <a:pt x="833" y="137"/>
                  </a:cubicBezTo>
                  <a:cubicBezTo>
                    <a:pt x="830" y="136"/>
                    <a:pt x="828" y="139"/>
                    <a:pt x="829" y="142"/>
                  </a:cubicBezTo>
                  <a:cubicBezTo>
                    <a:pt x="830" y="145"/>
                    <a:pt x="829" y="145"/>
                    <a:pt x="829" y="148"/>
                  </a:cubicBezTo>
                  <a:cubicBezTo>
                    <a:pt x="829" y="150"/>
                    <a:pt x="827" y="149"/>
                    <a:pt x="824" y="148"/>
                  </a:cubicBezTo>
                  <a:cubicBezTo>
                    <a:pt x="821" y="147"/>
                    <a:pt x="821" y="151"/>
                    <a:pt x="814" y="149"/>
                  </a:cubicBezTo>
                  <a:cubicBezTo>
                    <a:pt x="808" y="147"/>
                    <a:pt x="805" y="149"/>
                    <a:pt x="804" y="147"/>
                  </a:cubicBezTo>
                  <a:cubicBezTo>
                    <a:pt x="802" y="145"/>
                    <a:pt x="800" y="145"/>
                    <a:pt x="800" y="146"/>
                  </a:cubicBezTo>
                  <a:cubicBezTo>
                    <a:pt x="800" y="148"/>
                    <a:pt x="790" y="147"/>
                    <a:pt x="789" y="145"/>
                  </a:cubicBezTo>
                  <a:cubicBezTo>
                    <a:pt x="788" y="142"/>
                    <a:pt x="791" y="142"/>
                    <a:pt x="792" y="141"/>
                  </a:cubicBezTo>
                  <a:cubicBezTo>
                    <a:pt x="794" y="140"/>
                    <a:pt x="790" y="139"/>
                    <a:pt x="785" y="140"/>
                  </a:cubicBezTo>
                  <a:cubicBezTo>
                    <a:pt x="779" y="140"/>
                    <a:pt x="776" y="137"/>
                    <a:pt x="770" y="137"/>
                  </a:cubicBezTo>
                  <a:cubicBezTo>
                    <a:pt x="764" y="138"/>
                    <a:pt x="752" y="139"/>
                    <a:pt x="750" y="140"/>
                  </a:cubicBezTo>
                  <a:cubicBezTo>
                    <a:pt x="748" y="141"/>
                    <a:pt x="751" y="144"/>
                    <a:pt x="749" y="144"/>
                  </a:cubicBezTo>
                  <a:cubicBezTo>
                    <a:pt x="746" y="144"/>
                    <a:pt x="748" y="139"/>
                    <a:pt x="747" y="136"/>
                  </a:cubicBezTo>
                  <a:cubicBezTo>
                    <a:pt x="747" y="134"/>
                    <a:pt x="743" y="133"/>
                    <a:pt x="743" y="135"/>
                  </a:cubicBezTo>
                  <a:cubicBezTo>
                    <a:pt x="744" y="137"/>
                    <a:pt x="737" y="138"/>
                    <a:pt x="735" y="137"/>
                  </a:cubicBezTo>
                  <a:cubicBezTo>
                    <a:pt x="733" y="135"/>
                    <a:pt x="730" y="133"/>
                    <a:pt x="726" y="132"/>
                  </a:cubicBezTo>
                  <a:cubicBezTo>
                    <a:pt x="721" y="131"/>
                    <a:pt x="715" y="136"/>
                    <a:pt x="717" y="137"/>
                  </a:cubicBezTo>
                  <a:cubicBezTo>
                    <a:pt x="718" y="139"/>
                    <a:pt x="721" y="137"/>
                    <a:pt x="722" y="138"/>
                  </a:cubicBezTo>
                  <a:cubicBezTo>
                    <a:pt x="722" y="140"/>
                    <a:pt x="712" y="140"/>
                    <a:pt x="712" y="141"/>
                  </a:cubicBezTo>
                  <a:cubicBezTo>
                    <a:pt x="712" y="143"/>
                    <a:pt x="702" y="145"/>
                    <a:pt x="699" y="146"/>
                  </a:cubicBezTo>
                  <a:cubicBezTo>
                    <a:pt x="692" y="147"/>
                    <a:pt x="690" y="147"/>
                    <a:pt x="686" y="150"/>
                  </a:cubicBezTo>
                  <a:cubicBezTo>
                    <a:pt x="683" y="153"/>
                    <a:pt x="685" y="147"/>
                    <a:pt x="688" y="144"/>
                  </a:cubicBezTo>
                  <a:cubicBezTo>
                    <a:pt x="691" y="141"/>
                    <a:pt x="694" y="142"/>
                    <a:pt x="696" y="140"/>
                  </a:cubicBezTo>
                  <a:cubicBezTo>
                    <a:pt x="697" y="138"/>
                    <a:pt x="700" y="138"/>
                    <a:pt x="705" y="137"/>
                  </a:cubicBezTo>
                  <a:cubicBezTo>
                    <a:pt x="709" y="137"/>
                    <a:pt x="709" y="134"/>
                    <a:pt x="711" y="133"/>
                  </a:cubicBezTo>
                  <a:cubicBezTo>
                    <a:pt x="713" y="132"/>
                    <a:pt x="718" y="130"/>
                    <a:pt x="719" y="128"/>
                  </a:cubicBezTo>
                  <a:cubicBezTo>
                    <a:pt x="720" y="126"/>
                    <a:pt x="731" y="122"/>
                    <a:pt x="733" y="122"/>
                  </a:cubicBezTo>
                  <a:cubicBezTo>
                    <a:pt x="735" y="123"/>
                    <a:pt x="736" y="118"/>
                    <a:pt x="737" y="118"/>
                  </a:cubicBezTo>
                  <a:cubicBezTo>
                    <a:pt x="738" y="118"/>
                    <a:pt x="744" y="115"/>
                    <a:pt x="747" y="114"/>
                  </a:cubicBezTo>
                  <a:cubicBezTo>
                    <a:pt x="749" y="113"/>
                    <a:pt x="750" y="111"/>
                    <a:pt x="750" y="109"/>
                  </a:cubicBezTo>
                  <a:cubicBezTo>
                    <a:pt x="750" y="108"/>
                    <a:pt x="747" y="108"/>
                    <a:pt x="747" y="107"/>
                  </a:cubicBezTo>
                  <a:cubicBezTo>
                    <a:pt x="746" y="105"/>
                    <a:pt x="748" y="106"/>
                    <a:pt x="751" y="105"/>
                  </a:cubicBezTo>
                  <a:cubicBezTo>
                    <a:pt x="753" y="104"/>
                    <a:pt x="751" y="101"/>
                    <a:pt x="749" y="102"/>
                  </a:cubicBezTo>
                  <a:cubicBezTo>
                    <a:pt x="747" y="102"/>
                    <a:pt x="750" y="100"/>
                    <a:pt x="748" y="98"/>
                  </a:cubicBezTo>
                  <a:cubicBezTo>
                    <a:pt x="746" y="96"/>
                    <a:pt x="743" y="99"/>
                    <a:pt x="743" y="97"/>
                  </a:cubicBezTo>
                  <a:cubicBezTo>
                    <a:pt x="743" y="94"/>
                    <a:pt x="743" y="92"/>
                    <a:pt x="741" y="90"/>
                  </a:cubicBezTo>
                  <a:cubicBezTo>
                    <a:pt x="740" y="89"/>
                    <a:pt x="737" y="93"/>
                    <a:pt x="734" y="90"/>
                  </a:cubicBezTo>
                  <a:cubicBezTo>
                    <a:pt x="731" y="88"/>
                    <a:pt x="723" y="87"/>
                    <a:pt x="723" y="88"/>
                  </a:cubicBezTo>
                  <a:cubicBezTo>
                    <a:pt x="723" y="89"/>
                    <a:pt x="718" y="86"/>
                    <a:pt x="718" y="87"/>
                  </a:cubicBezTo>
                  <a:cubicBezTo>
                    <a:pt x="717" y="88"/>
                    <a:pt x="710" y="88"/>
                    <a:pt x="708" y="87"/>
                  </a:cubicBezTo>
                  <a:cubicBezTo>
                    <a:pt x="706" y="87"/>
                    <a:pt x="703" y="88"/>
                    <a:pt x="702" y="90"/>
                  </a:cubicBezTo>
                  <a:cubicBezTo>
                    <a:pt x="702" y="93"/>
                    <a:pt x="694" y="92"/>
                    <a:pt x="692" y="91"/>
                  </a:cubicBezTo>
                  <a:cubicBezTo>
                    <a:pt x="691" y="91"/>
                    <a:pt x="698" y="85"/>
                    <a:pt x="698" y="84"/>
                  </a:cubicBezTo>
                  <a:cubicBezTo>
                    <a:pt x="698" y="83"/>
                    <a:pt x="686" y="84"/>
                    <a:pt x="685" y="83"/>
                  </a:cubicBezTo>
                  <a:cubicBezTo>
                    <a:pt x="684" y="82"/>
                    <a:pt x="678" y="81"/>
                    <a:pt x="675" y="81"/>
                  </a:cubicBezTo>
                  <a:cubicBezTo>
                    <a:pt x="673" y="82"/>
                    <a:pt x="675" y="81"/>
                    <a:pt x="678" y="81"/>
                  </a:cubicBezTo>
                  <a:cubicBezTo>
                    <a:pt x="680" y="80"/>
                    <a:pt x="683" y="78"/>
                    <a:pt x="685" y="78"/>
                  </a:cubicBezTo>
                  <a:cubicBezTo>
                    <a:pt x="688" y="77"/>
                    <a:pt x="687" y="76"/>
                    <a:pt x="686" y="75"/>
                  </a:cubicBezTo>
                  <a:cubicBezTo>
                    <a:pt x="685" y="73"/>
                    <a:pt x="682" y="74"/>
                    <a:pt x="679" y="73"/>
                  </a:cubicBezTo>
                  <a:cubicBezTo>
                    <a:pt x="677" y="72"/>
                    <a:pt x="673" y="71"/>
                    <a:pt x="671" y="71"/>
                  </a:cubicBezTo>
                  <a:cubicBezTo>
                    <a:pt x="669" y="71"/>
                    <a:pt x="666" y="72"/>
                    <a:pt x="660" y="73"/>
                  </a:cubicBezTo>
                  <a:cubicBezTo>
                    <a:pt x="655" y="74"/>
                    <a:pt x="654" y="78"/>
                    <a:pt x="652" y="80"/>
                  </a:cubicBezTo>
                  <a:cubicBezTo>
                    <a:pt x="649" y="81"/>
                    <a:pt x="644" y="86"/>
                    <a:pt x="646" y="87"/>
                  </a:cubicBezTo>
                  <a:cubicBezTo>
                    <a:pt x="648" y="87"/>
                    <a:pt x="647" y="89"/>
                    <a:pt x="648" y="90"/>
                  </a:cubicBezTo>
                  <a:cubicBezTo>
                    <a:pt x="648" y="92"/>
                    <a:pt x="646" y="92"/>
                    <a:pt x="643" y="92"/>
                  </a:cubicBezTo>
                  <a:cubicBezTo>
                    <a:pt x="640" y="91"/>
                    <a:pt x="631" y="91"/>
                    <a:pt x="631" y="93"/>
                  </a:cubicBezTo>
                  <a:cubicBezTo>
                    <a:pt x="631" y="95"/>
                    <a:pt x="636" y="96"/>
                    <a:pt x="636" y="97"/>
                  </a:cubicBezTo>
                  <a:cubicBezTo>
                    <a:pt x="636" y="98"/>
                    <a:pt x="632" y="97"/>
                    <a:pt x="630" y="96"/>
                  </a:cubicBezTo>
                  <a:cubicBezTo>
                    <a:pt x="628" y="95"/>
                    <a:pt x="624" y="96"/>
                    <a:pt x="623" y="98"/>
                  </a:cubicBezTo>
                  <a:cubicBezTo>
                    <a:pt x="622" y="100"/>
                    <a:pt x="619" y="99"/>
                    <a:pt x="618" y="99"/>
                  </a:cubicBezTo>
                  <a:cubicBezTo>
                    <a:pt x="617" y="98"/>
                    <a:pt x="614" y="100"/>
                    <a:pt x="613" y="99"/>
                  </a:cubicBezTo>
                  <a:cubicBezTo>
                    <a:pt x="611" y="98"/>
                    <a:pt x="616" y="96"/>
                    <a:pt x="615" y="95"/>
                  </a:cubicBezTo>
                  <a:cubicBezTo>
                    <a:pt x="614" y="93"/>
                    <a:pt x="608" y="94"/>
                    <a:pt x="607" y="97"/>
                  </a:cubicBezTo>
                  <a:cubicBezTo>
                    <a:pt x="607" y="99"/>
                    <a:pt x="603" y="95"/>
                    <a:pt x="602" y="96"/>
                  </a:cubicBezTo>
                  <a:cubicBezTo>
                    <a:pt x="601" y="96"/>
                    <a:pt x="599" y="97"/>
                    <a:pt x="597" y="98"/>
                  </a:cubicBezTo>
                  <a:cubicBezTo>
                    <a:pt x="594" y="99"/>
                    <a:pt x="590" y="97"/>
                    <a:pt x="589" y="99"/>
                  </a:cubicBezTo>
                  <a:cubicBezTo>
                    <a:pt x="588" y="101"/>
                    <a:pt x="594" y="102"/>
                    <a:pt x="594" y="102"/>
                  </a:cubicBezTo>
                  <a:cubicBezTo>
                    <a:pt x="594" y="103"/>
                    <a:pt x="581" y="103"/>
                    <a:pt x="580" y="104"/>
                  </a:cubicBezTo>
                  <a:cubicBezTo>
                    <a:pt x="580" y="106"/>
                    <a:pt x="576" y="106"/>
                    <a:pt x="570" y="106"/>
                  </a:cubicBezTo>
                  <a:cubicBezTo>
                    <a:pt x="565" y="106"/>
                    <a:pt x="567" y="109"/>
                    <a:pt x="563" y="109"/>
                  </a:cubicBezTo>
                  <a:cubicBezTo>
                    <a:pt x="559" y="110"/>
                    <a:pt x="557" y="110"/>
                    <a:pt x="555" y="113"/>
                  </a:cubicBezTo>
                  <a:cubicBezTo>
                    <a:pt x="554" y="115"/>
                    <a:pt x="550" y="115"/>
                    <a:pt x="549" y="113"/>
                  </a:cubicBezTo>
                  <a:cubicBezTo>
                    <a:pt x="548" y="112"/>
                    <a:pt x="544" y="114"/>
                    <a:pt x="546" y="114"/>
                  </a:cubicBezTo>
                  <a:cubicBezTo>
                    <a:pt x="548" y="115"/>
                    <a:pt x="546" y="117"/>
                    <a:pt x="545" y="116"/>
                  </a:cubicBezTo>
                  <a:cubicBezTo>
                    <a:pt x="543" y="116"/>
                    <a:pt x="540" y="119"/>
                    <a:pt x="542" y="118"/>
                  </a:cubicBezTo>
                  <a:cubicBezTo>
                    <a:pt x="544" y="118"/>
                    <a:pt x="545" y="120"/>
                    <a:pt x="544" y="121"/>
                  </a:cubicBezTo>
                  <a:cubicBezTo>
                    <a:pt x="543" y="123"/>
                    <a:pt x="538" y="120"/>
                    <a:pt x="537" y="121"/>
                  </a:cubicBezTo>
                  <a:cubicBezTo>
                    <a:pt x="536" y="122"/>
                    <a:pt x="539" y="124"/>
                    <a:pt x="541" y="123"/>
                  </a:cubicBezTo>
                  <a:cubicBezTo>
                    <a:pt x="543" y="123"/>
                    <a:pt x="545" y="125"/>
                    <a:pt x="545" y="126"/>
                  </a:cubicBezTo>
                  <a:cubicBezTo>
                    <a:pt x="545" y="128"/>
                    <a:pt x="540" y="125"/>
                    <a:pt x="539" y="126"/>
                  </a:cubicBezTo>
                  <a:cubicBezTo>
                    <a:pt x="538" y="128"/>
                    <a:pt x="540" y="128"/>
                    <a:pt x="542" y="129"/>
                  </a:cubicBezTo>
                  <a:cubicBezTo>
                    <a:pt x="544" y="129"/>
                    <a:pt x="543" y="130"/>
                    <a:pt x="545" y="131"/>
                  </a:cubicBezTo>
                  <a:cubicBezTo>
                    <a:pt x="545" y="132"/>
                    <a:pt x="545" y="132"/>
                    <a:pt x="545" y="132"/>
                  </a:cubicBezTo>
                  <a:cubicBezTo>
                    <a:pt x="546" y="133"/>
                    <a:pt x="544" y="134"/>
                    <a:pt x="544" y="135"/>
                  </a:cubicBezTo>
                  <a:cubicBezTo>
                    <a:pt x="544" y="137"/>
                    <a:pt x="542" y="137"/>
                    <a:pt x="542" y="136"/>
                  </a:cubicBezTo>
                  <a:cubicBezTo>
                    <a:pt x="542" y="135"/>
                    <a:pt x="536" y="134"/>
                    <a:pt x="534" y="136"/>
                  </a:cubicBezTo>
                  <a:cubicBezTo>
                    <a:pt x="533" y="137"/>
                    <a:pt x="532" y="138"/>
                    <a:pt x="530" y="137"/>
                  </a:cubicBezTo>
                  <a:cubicBezTo>
                    <a:pt x="529" y="135"/>
                    <a:pt x="524" y="137"/>
                    <a:pt x="519" y="137"/>
                  </a:cubicBezTo>
                  <a:cubicBezTo>
                    <a:pt x="513" y="138"/>
                    <a:pt x="501" y="138"/>
                    <a:pt x="498" y="139"/>
                  </a:cubicBezTo>
                  <a:cubicBezTo>
                    <a:pt x="495" y="140"/>
                    <a:pt x="492" y="144"/>
                    <a:pt x="495" y="147"/>
                  </a:cubicBezTo>
                  <a:cubicBezTo>
                    <a:pt x="498" y="150"/>
                    <a:pt x="495" y="151"/>
                    <a:pt x="495" y="153"/>
                  </a:cubicBezTo>
                  <a:cubicBezTo>
                    <a:pt x="495" y="155"/>
                    <a:pt x="502" y="158"/>
                    <a:pt x="506" y="159"/>
                  </a:cubicBezTo>
                  <a:cubicBezTo>
                    <a:pt x="510" y="159"/>
                    <a:pt x="513" y="164"/>
                    <a:pt x="511" y="167"/>
                  </a:cubicBezTo>
                  <a:cubicBezTo>
                    <a:pt x="508" y="169"/>
                    <a:pt x="502" y="166"/>
                    <a:pt x="497" y="162"/>
                  </a:cubicBezTo>
                  <a:cubicBezTo>
                    <a:pt x="492" y="159"/>
                    <a:pt x="482" y="157"/>
                    <a:pt x="479" y="157"/>
                  </a:cubicBezTo>
                  <a:cubicBezTo>
                    <a:pt x="475" y="158"/>
                    <a:pt x="477" y="154"/>
                    <a:pt x="473" y="154"/>
                  </a:cubicBezTo>
                  <a:cubicBezTo>
                    <a:pt x="468" y="155"/>
                    <a:pt x="465" y="159"/>
                    <a:pt x="468" y="159"/>
                  </a:cubicBezTo>
                  <a:cubicBezTo>
                    <a:pt x="471" y="159"/>
                    <a:pt x="472" y="158"/>
                    <a:pt x="471" y="160"/>
                  </a:cubicBezTo>
                  <a:cubicBezTo>
                    <a:pt x="469" y="161"/>
                    <a:pt x="472" y="161"/>
                    <a:pt x="475" y="162"/>
                  </a:cubicBezTo>
                  <a:cubicBezTo>
                    <a:pt x="479" y="164"/>
                    <a:pt x="472" y="166"/>
                    <a:pt x="469" y="164"/>
                  </a:cubicBezTo>
                  <a:cubicBezTo>
                    <a:pt x="465" y="161"/>
                    <a:pt x="461" y="163"/>
                    <a:pt x="460" y="165"/>
                  </a:cubicBezTo>
                  <a:cubicBezTo>
                    <a:pt x="459" y="167"/>
                    <a:pt x="464" y="173"/>
                    <a:pt x="471" y="174"/>
                  </a:cubicBezTo>
                  <a:cubicBezTo>
                    <a:pt x="477" y="175"/>
                    <a:pt x="475" y="177"/>
                    <a:pt x="478" y="178"/>
                  </a:cubicBezTo>
                  <a:cubicBezTo>
                    <a:pt x="481" y="179"/>
                    <a:pt x="479" y="180"/>
                    <a:pt x="477" y="180"/>
                  </a:cubicBezTo>
                  <a:cubicBezTo>
                    <a:pt x="475" y="180"/>
                    <a:pt x="471" y="177"/>
                    <a:pt x="467" y="175"/>
                  </a:cubicBezTo>
                  <a:cubicBezTo>
                    <a:pt x="464" y="174"/>
                    <a:pt x="456" y="176"/>
                    <a:pt x="454" y="174"/>
                  </a:cubicBezTo>
                  <a:cubicBezTo>
                    <a:pt x="452" y="172"/>
                    <a:pt x="455" y="170"/>
                    <a:pt x="453" y="169"/>
                  </a:cubicBezTo>
                  <a:cubicBezTo>
                    <a:pt x="452" y="167"/>
                    <a:pt x="453" y="164"/>
                    <a:pt x="455" y="161"/>
                  </a:cubicBezTo>
                  <a:cubicBezTo>
                    <a:pt x="457" y="158"/>
                    <a:pt x="455" y="152"/>
                    <a:pt x="452" y="151"/>
                  </a:cubicBezTo>
                  <a:cubicBezTo>
                    <a:pt x="449" y="150"/>
                    <a:pt x="449" y="153"/>
                    <a:pt x="450" y="154"/>
                  </a:cubicBezTo>
                  <a:cubicBezTo>
                    <a:pt x="450" y="155"/>
                    <a:pt x="450" y="160"/>
                    <a:pt x="448" y="163"/>
                  </a:cubicBezTo>
                  <a:cubicBezTo>
                    <a:pt x="445" y="166"/>
                    <a:pt x="438" y="166"/>
                    <a:pt x="438" y="168"/>
                  </a:cubicBezTo>
                  <a:cubicBezTo>
                    <a:pt x="438" y="170"/>
                    <a:pt x="433" y="171"/>
                    <a:pt x="435" y="173"/>
                  </a:cubicBezTo>
                  <a:cubicBezTo>
                    <a:pt x="436" y="174"/>
                    <a:pt x="443" y="181"/>
                    <a:pt x="444" y="184"/>
                  </a:cubicBezTo>
                  <a:cubicBezTo>
                    <a:pt x="445" y="186"/>
                    <a:pt x="438" y="193"/>
                    <a:pt x="439" y="197"/>
                  </a:cubicBezTo>
                  <a:cubicBezTo>
                    <a:pt x="440" y="201"/>
                    <a:pt x="438" y="203"/>
                    <a:pt x="440" y="205"/>
                  </a:cubicBezTo>
                  <a:cubicBezTo>
                    <a:pt x="441" y="207"/>
                    <a:pt x="444" y="205"/>
                    <a:pt x="446" y="206"/>
                  </a:cubicBezTo>
                  <a:cubicBezTo>
                    <a:pt x="448" y="207"/>
                    <a:pt x="451" y="205"/>
                    <a:pt x="455" y="204"/>
                  </a:cubicBezTo>
                  <a:cubicBezTo>
                    <a:pt x="460" y="203"/>
                    <a:pt x="468" y="208"/>
                    <a:pt x="471" y="210"/>
                  </a:cubicBezTo>
                  <a:cubicBezTo>
                    <a:pt x="474" y="211"/>
                    <a:pt x="472" y="213"/>
                    <a:pt x="474" y="216"/>
                  </a:cubicBezTo>
                  <a:cubicBezTo>
                    <a:pt x="475" y="218"/>
                    <a:pt x="470" y="218"/>
                    <a:pt x="470" y="222"/>
                  </a:cubicBezTo>
                  <a:cubicBezTo>
                    <a:pt x="470" y="225"/>
                    <a:pt x="479" y="227"/>
                    <a:pt x="479" y="228"/>
                  </a:cubicBezTo>
                  <a:cubicBezTo>
                    <a:pt x="480" y="229"/>
                    <a:pt x="473" y="228"/>
                    <a:pt x="470" y="227"/>
                  </a:cubicBezTo>
                  <a:cubicBezTo>
                    <a:pt x="467" y="226"/>
                    <a:pt x="467" y="223"/>
                    <a:pt x="466" y="222"/>
                  </a:cubicBezTo>
                  <a:cubicBezTo>
                    <a:pt x="466" y="221"/>
                    <a:pt x="468" y="218"/>
                    <a:pt x="468" y="216"/>
                  </a:cubicBezTo>
                  <a:cubicBezTo>
                    <a:pt x="469" y="214"/>
                    <a:pt x="465" y="213"/>
                    <a:pt x="464" y="211"/>
                  </a:cubicBezTo>
                  <a:cubicBezTo>
                    <a:pt x="463" y="210"/>
                    <a:pt x="461" y="207"/>
                    <a:pt x="459" y="208"/>
                  </a:cubicBezTo>
                  <a:cubicBezTo>
                    <a:pt x="457" y="208"/>
                    <a:pt x="449" y="209"/>
                    <a:pt x="447" y="211"/>
                  </a:cubicBezTo>
                  <a:cubicBezTo>
                    <a:pt x="445" y="213"/>
                    <a:pt x="447" y="219"/>
                    <a:pt x="449" y="222"/>
                  </a:cubicBezTo>
                  <a:cubicBezTo>
                    <a:pt x="450" y="225"/>
                    <a:pt x="442" y="229"/>
                    <a:pt x="442" y="232"/>
                  </a:cubicBezTo>
                  <a:cubicBezTo>
                    <a:pt x="442" y="234"/>
                    <a:pt x="439" y="235"/>
                    <a:pt x="436" y="237"/>
                  </a:cubicBezTo>
                  <a:cubicBezTo>
                    <a:pt x="432" y="239"/>
                    <a:pt x="428" y="240"/>
                    <a:pt x="428" y="244"/>
                  </a:cubicBezTo>
                  <a:cubicBezTo>
                    <a:pt x="429" y="247"/>
                    <a:pt x="424" y="245"/>
                    <a:pt x="421" y="244"/>
                  </a:cubicBezTo>
                  <a:cubicBezTo>
                    <a:pt x="419" y="242"/>
                    <a:pt x="416" y="244"/>
                    <a:pt x="412" y="244"/>
                  </a:cubicBezTo>
                  <a:cubicBezTo>
                    <a:pt x="408" y="244"/>
                    <a:pt x="408" y="241"/>
                    <a:pt x="406" y="242"/>
                  </a:cubicBezTo>
                  <a:cubicBezTo>
                    <a:pt x="403" y="243"/>
                    <a:pt x="401" y="241"/>
                    <a:pt x="402" y="239"/>
                  </a:cubicBezTo>
                  <a:cubicBezTo>
                    <a:pt x="402" y="237"/>
                    <a:pt x="406" y="238"/>
                    <a:pt x="406" y="240"/>
                  </a:cubicBezTo>
                  <a:cubicBezTo>
                    <a:pt x="406" y="241"/>
                    <a:pt x="408" y="241"/>
                    <a:pt x="411" y="239"/>
                  </a:cubicBezTo>
                  <a:cubicBezTo>
                    <a:pt x="413" y="238"/>
                    <a:pt x="412" y="241"/>
                    <a:pt x="415" y="241"/>
                  </a:cubicBezTo>
                  <a:cubicBezTo>
                    <a:pt x="419" y="242"/>
                    <a:pt x="417" y="240"/>
                    <a:pt x="419" y="240"/>
                  </a:cubicBezTo>
                  <a:cubicBezTo>
                    <a:pt x="422" y="240"/>
                    <a:pt x="422" y="239"/>
                    <a:pt x="421" y="238"/>
                  </a:cubicBezTo>
                  <a:cubicBezTo>
                    <a:pt x="420" y="237"/>
                    <a:pt x="423" y="236"/>
                    <a:pt x="425" y="235"/>
                  </a:cubicBezTo>
                  <a:cubicBezTo>
                    <a:pt x="427" y="234"/>
                    <a:pt x="426" y="231"/>
                    <a:pt x="427" y="231"/>
                  </a:cubicBezTo>
                  <a:cubicBezTo>
                    <a:pt x="429" y="230"/>
                    <a:pt x="428" y="228"/>
                    <a:pt x="429" y="228"/>
                  </a:cubicBezTo>
                  <a:cubicBezTo>
                    <a:pt x="431" y="228"/>
                    <a:pt x="432" y="225"/>
                    <a:pt x="433" y="225"/>
                  </a:cubicBezTo>
                  <a:cubicBezTo>
                    <a:pt x="435" y="225"/>
                    <a:pt x="436" y="223"/>
                    <a:pt x="435" y="222"/>
                  </a:cubicBezTo>
                  <a:cubicBezTo>
                    <a:pt x="434" y="220"/>
                    <a:pt x="435" y="217"/>
                    <a:pt x="437" y="216"/>
                  </a:cubicBezTo>
                  <a:cubicBezTo>
                    <a:pt x="438" y="216"/>
                    <a:pt x="439" y="214"/>
                    <a:pt x="437" y="213"/>
                  </a:cubicBezTo>
                  <a:cubicBezTo>
                    <a:pt x="436" y="212"/>
                    <a:pt x="431" y="209"/>
                    <a:pt x="431" y="206"/>
                  </a:cubicBezTo>
                  <a:cubicBezTo>
                    <a:pt x="431" y="204"/>
                    <a:pt x="430" y="200"/>
                    <a:pt x="431" y="198"/>
                  </a:cubicBezTo>
                  <a:cubicBezTo>
                    <a:pt x="431" y="196"/>
                    <a:pt x="431" y="193"/>
                    <a:pt x="431" y="191"/>
                  </a:cubicBezTo>
                  <a:cubicBezTo>
                    <a:pt x="430" y="188"/>
                    <a:pt x="432" y="186"/>
                    <a:pt x="433" y="182"/>
                  </a:cubicBezTo>
                  <a:cubicBezTo>
                    <a:pt x="433" y="178"/>
                    <a:pt x="428" y="174"/>
                    <a:pt x="426" y="173"/>
                  </a:cubicBezTo>
                  <a:cubicBezTo>
                    <a:pt x="424" y="172"/>
                    <a:pt x="425" y="170"/>
                    <a:pt x="429" y="167"/>
                  </a:cubicBezTo>
                  <a:cubicBezTo>
                    <a:pt x="432" y="164"/>
                    <a:pt x="432" y="155"/>
                    <a:pt x="432" y="153"/>
                  </a:cubicBezTo>
                  <a:cubicBezTo>
                    <a:pt x="432" y="151"/>
                    <a:pt x="425" y="150"/>
                    <a:pt x="422" y="150"/>
                  </a:cubicBezTo>
                  <a:cubicBezTo>
                    <a:pt x="419" y="150"/>
                    <a:pt x="409" y="150"/>
                    <a:pt x="407" y="149"/>
                  </a:cubicBezTo>
                  <a:cubicBezTo>
                    <a:pt x="404" y="149"/>
                    <a:pt x="403" y="151"/>
                    <a:pt x="402" y="154"/>
                  </a:cubicBezTo>
                  <a:cubicBezTo>
                    <a:pt x="401" y="156"/>
                    <a:pt x="398" y="160"/>
                    <a:pt x="397" y="165"/>
                  </a:cubicBezTo>
                  <a:cubicBezTo>
                    <a:pt x="395" y="170"/>
                    <a:pt x="389" y="172"/>
                    <a:pt x="386" y="173"/>
                  </a:cubicBezTo>
                  <a:cubicBezTo>
                    <a:pt x="383" y="174"/>
                    <a:pt x="382" y="178"/>
                    <a:pt x="383" y="180"/>
                  </a:cubicBezTo>
                  <a:cubicBezTo>
                    <a:pt x="384" y="182"/>
                    <a:pt x="386" y="181"/>
                    <a:pt x="387" y="181"/>
                  </a:cubicBezTo>
                  <a:cubicBezTo>
                    <a:pt x="389" y="182"/>
                    <a:pt x="387" y="187"/>
                    <a:pt x="386" y="188"/>
                  </a:cubicBezTo>
                  <a:cubicBezTo>
                    <a:pt x="386" y="188"/>
                    <a:pt x="388" y="190"/>
                    <a:pt x="386" y="192"/>
                  </a:cubicBezTo>
                  <a:cubicBezTo>
                    <a:pt x="384" y="193"/>
                    <a:pt x="382" y="196"/>
                    <a:pt x="383" y="197"/>
                  </a:cubicBezTo>
                  <a:cubicBezTo>
                    <a:pt x="384" y="198"/>
                    <a:pt x="390" y="199"/>
                    <a:pt x="393" y="201"/>
                  </a:cubicBezTo>
                  <a:cubicBezTo>
                    <a:pt x="395" y="202"/>
                    <a:pt x="394" y="205"/>
                    <a:pt x="396" y="207"/>
                  </a:cubicBezTo>
                  <a:cubicBezTo>
                    <a:pt x="398" y="210"/>
                    <a:pt x="400" y="208"/>
                    <a:pt x="401" y="210"/>
                  </a:cubicBezTo>
                  <a:cubicBezTo>
                    <a:pt x="402" y="211"/>
                    <a:pt x="398" y="217"/>
                    <a:pt x="396" y="218"/>
                  </a:cubicBezTo>
                  <a:cubicBezTo>
                    <a:pt x="394" y="218"/>
                    <a:pt x="388" y="211"/>
                    <a:pt x="386" y="210"/>
                  </a:cubicBezTo>
                  <a:cubicBezTo>
                    <a:pt x="384" y="208"/>
                    <a:pt x="377" y="206"/>
                    <a:pt x="373" y="204"/>
                  </a:cubicBezTo>
                  <a:cubicBezTo>
                    <a:pt x="370" y="202"/>
                    <a:pt x="367" y="203"/>
                    <a:pt x="363" y="200"/>
                  </a:cubicBezTo>
                  <a:cubicBezTo>
                    <a:pt x="359" y="197"/>
                    <a:pt x="355" y="196"/>
                    <a:pt x="348" y="196"/>
                  </a:cubicBezTo>
                  <a:cubicBezTo>
                    <a:pt x="340" y="196"/>
                    <a:pt x="336" y="194"/>
                    <a:pt x="333" y="195"/>
                  </a:cubicBezTo>
                  <a:cubicBezTo>
                    <a:pt x="331" y="195"/>
                    <a:pt x="332" y="192"/>
                    <a:pt x="327" y="190"/>
                  </a:cubicBezTo>
                  <a:cubicBezTo>
                    <a:pt x="323" y="188"/>
                    <a:pt x="320" y="186"/>
                    <a:pt x="317" y="187"/>
                  </a:cubicBezTo>
                  <a:cubicBezTo>
                    <a:pt x="315" y="188"/>
                    <a:pt x="316" y="193"/>
                    <a:pt x="320" y="194"/>
                  </a:cubicBezTo>
                  <a:cubicBezTo>
                    <a:pt x="324" y="194"/>
                    <a:pt x="322" y="196"/>
                    <a:pt x="326" y="196"/>
                  </a:cubicBezTo>
                  <a:cubicBezTo>
                    <a:pt x="330" y="196"/>
                    <a:pt x="331" y="197"/>
                    <a:pt x="331" y="200"/>
                  </a:cubicBezTo>
                  <a:cubicBezTo>
                    <a:pt x="331" y="202"/>
                    <a:pt x="333" y="205"/>
                    <a:pt x="334" y="206"/>
                  </a:cubicBezTo>
                  <a:cubicBezTo>
                    <a:pt x="336" y="208"/>
                    <a:pt x="335" y="211"/>
                    <a:pt x="332" y="211"/>
                  </a:cubicBezTo>
                  <a:cubicBezTo>
                    <a:pt x="329" y="211"/>
                    <a:pt x="325" y="211"/>
                    <a:pt x="326" y="214"/>
                  </a:cubicBezTo>
                  <a:cubicBezTo>
                    <a:pt x="328" y="216"/>
                    <a:pt x="326" y="216"/>
                    <a:pt x="322" y="215"/>
                  </a:cubicBezTo>
                  <a:cubicBezTo>
                    <a:pt x="319" y="214"/>
                    <a:pt x="321" y="212"/>
                    <a:pt x="322" y="210"/>
                  </a:cubicBezTo>
                  <a:cubicBezTo>
                    <a:pt x="324" y="209"/>
                    <a:pt x="319" y="208"/>
                    <a:pt x="317" y="207"/>
                  </a:cubicBezTo>
                  <a:cubicBezTo>
                    <a:pt x="315" y="206"/>
                    <a:pt x="307" y="212"/>
                    <a:pt x="305" y="213"/>
                  </a:cubicBezTo>
                  <a:cubicBezTo>
                    <a:pt x="303" y="214"/>
                    <a:pt x="297" y="212"/>
                    <a:pt x="292" y="213"/>
                  </a:cubicBezTo>
                  <a:cubicBezTo>
                    <a:pt x="286" y="214"/>
                    <a:pt x="286" y="219"/>
                    <a:pt x="284" y="218"/>
                  </a:cubicBezTo>
                  <a:cubicBezTo>
                    <a:pt x="282" y="218"/>
                    <a:pt x="276" y="219"/>
                    <a:pt x="273" y="218"/>
                  </a:cubicBezTo>
                  <a:cubicBezTo>
                    <a:pt x="271" y="216"/>
                    <a:pt x="273" y="215"/>
                    <a:pt x="275" y="215"/>
                  </a:cubicBezTo>
                  <a:cubicBezTo>
                    <a:pt x="278" y="216"/>
                    <a:pt x="279" y="215"/>
                    <a:pt x="277" y="213"/>
                  </a:cubicBezTo>
                  <a:cubicBezTo>
                    <a:pt x="276" y="211"/>
                    <a:pt x="279" y="209"/>
                    <a:pt x="279" y="208"/>
                  </a:cubicBezTo>
                  <a:cubicBezTo>
                    <a:pt x="279" y="206"/>
                    <a:pt x="270" y="210"/>
                    <a:pt x="268" y="211"/>
                  </a:cubicBezTo>
                  <a:cubicBezTo>
                    <a:pt x="266" y="212"/>
                    <a:pt x="268" y="215"/>
                    <a:pt x="266" y="215"/>
                  </a:cubicBezTo>
                  <a:cubicBezTo>
                    <a:pt x="265" y="216"/>
                    <a:pt x="265" y="214"/>
                    <a:pt x="263" y="213"/>
                  </a:cubicBezTo>
                  <a:cubicBezTo>
                    <a:pt x="261" y="213"/>
                    <a:pt x="247" y="216"/>
                    <a:pt x="244" y="219"/>
                  </a:cubicBezTo>
                  <a:cubicBezTo>
                    <a:pt x="242" y="222"/>
                    <a:pt x="237" y="222"/>
                    <a:pt x="237" y="223"/>
                  </a:cubicBezTo>
                  <a:cubicBezTo>
                    <a:pt x="237" y="225"/>
                    <a:pt x="230" y="225"/>
                    <a:pt x="228" y="226"/>
                  </a:cubicBezTo>
                  <a:cubicBezTo>
                    <a:pt x="225" y="227"/>
                    <a:pt x="227" y="232"/>
                    <a:pt x="226" y="235"/>
                  </a:cubicBezTo>
                  <a:cubicBezTo>
                    <a:pt x="225" y="237"/>
                    <a:pt x="215" y="236"/>
                    <a:pt x="212" y="236"/>
                  </a:cubicBezTo>
                  <a:cubicBezTo>
                    <a:pt x="209" y="237"/>
                    <a:pt x="208" y="231"/>
                    <a:pt x="206" y="230"/>
                  </a:cubicBezTo>
                  <a:cubicBezTo>
                    <a:pt x="204" y="230"/>
                    <a:pt x="205" y="227"/>
                    <a:pt x="206" y="225"/>
                  </a:cubicBezTo>
                  <a:cubicBezTo>
                    <a:pt x="207" y="224"/>
                    <a:pt x="208" y="225"/>
                    <a:pt x="211" y="223"/>
                  </a:cubicBezTo>
                  <a:cubicBezTo>
                    <a:pt x="214" y="221"/>
                    <a:pt x="217" y="224"/>
                    <a:pt x="219" y="223"/>
                  </a:cubicBezTo>
                  <a:cubicBezTo>
                    <a:pt x="220" y="221"/>
                    <a:pt x="214" y="218"/>
                    <a:pt x="214" y="215"/>
                  </a:cubicBezTo>
                  <a:cubicBezTo>
                    <a:pt x="213" y="212"/>
                    <a:pt x="207" y="211"/>
                    <a:pt x="203" y="212"/>
                  </a:cubicBezTo>
                  <a:cubicBezTo>
                    <a:pt x="200" y="213"/>
                    <a:pt x="196" y="212"/>
                    <a:pt x="193" y="211"/>
                  </a:cubicBezTo>
                  <a:cubicBezTo>
                    <a:pt x="191" y="210"/>
                    <a:pt x="191" y="213"/>
                    <a:pt x="195" y="214"/>
                  </a:cubicBezTo>
                  <a:cubicBezTo>
                    <a:pt x="199" y="215"/>
                    <a:pt x="197" y="218"/>
                    <a:pt x="197" y="220"/>
                  </a:cubicBezTo>
                  <a:cubicBezTo>
                    <a:pt x="198" y="222"/>
                    <a:pt x="196" y="226"/>
                    <a:pt x="194" y="229"/>
                  </a:cubicBezTo>
                  <a:cubicBezTo>
                    <a:pt x="192" y="232"/>
                    <a:pt x="194" y="232"/>
                    <a:pt x="197" y="232"/>
                  </a:cubicBezTo>
                  <a:cubicBezTo>
                    <a:pt x="200" y="231"/>
                    <a:pt x="200" y="236"/>
                    <a:pt x="200" y="239"/>
                  </a:cubicBezTo>
                  <a:cubicBezTo>
                    <a:pt x="200" y="242"/>
                    <a:pt x="197" y="243"/>
                    <a:pt x="197" y="245"/>
                  </a:cubicBezTo>
                  <a:cubicBezTo>
                    <a:pt x="197" y="247"/>
                    <a:pt x="195" y="244"/>
                    <a:pt x="194" y="245"/>
                  </a:cubicBezTo>
                  <a:cubicBezTo>
                    <a:pt x="193" y="246"/>
                    <a:pt x="192" y="244"/>
                    <a:pt x="191" y="242"/>
                  </a:cubicBezTo>
                  <a:cubicBezTo>
                    <a:pt x="191" y="240"/>
                    <a:pt x="186" y="242"/>
                    <a:pt x="183" y="241"/>
                  </a:cubicBezTo>
                  <a:cubicBezTo>
                    <a:pt x="181" y="240"/>
                    <a:pt x="180" y="241"/>
                    <a:pt x="178" y="243"/>
                  </a:cubicBezTo>
                  <a:cubicBezTo>
                    <a:pt x="177" y="245"/>
                    <a:pt x="173" y="246"/>
                    <a:pt x="171" y="246"/>
                  </a:cubicBezTo>
                  <a:cubicBezTo>
                    <a:pt x="169" y="247"/>
                    <a:pt x="165" y="251"/>
                    <a:pt x="163" y="252"/>
                  </a:cubicBezTo>
                  <a:cubicBezTo>
                    <a:pt x="161" y="253"/>
                    <a:pt x="161" y="256"/>
                    <a:pt x="164" y="259"/>
                  </a:cubicBezTo>
                  <a:cubicBezTo>
                    <a:pt x="167" y="262"/>
                    <a:pt x="167" y="264"/>
                    <a:pt x="167" y="265"/>
                  </a:cubicBezTo>
                  <a:cubicBezTo>
                    <a:pt x="167" y="267"/>
                    <a:pt x="159" y="266"/>
                    <a:pt x="158" y="265"/>
                  </a:cubicBezTo>
                  <a:cubicBezTo>
                    <a:pt x="156" y="263"/>
                    <a:pt x="151" y="262"/>
                    <a:pt x="149" y="263"/>
                  </a:cubicBezTo>
                  <a:cubicBezTo>
                    <a:pt x="147" y="263"/>
                    <a:pt x="143" y="257"/>
                    <a:pt x="140" y="257"/>
                  </a:cubicBezTo>
                  <a:cubicBezTo>
                    <a:pt x="138" y="257"/>
                    <a:pt x="136" y="260"/>
                    <a:pt x="135" y="262"/>
                  </a:cubicBezTo>
                  <a:cubicBezTo>
                    <a:pt x="134" y="263"/>
                    <a:pt x="136" y="264"/>
                    <a:pt x="138" y="266"/>
                  </a:cubicBezTo>
                  <a:cubicBezTo>
                    <a:pt x="139" y="269"/>
                    <a:pt x="143" y="269"/>
                    <a:pt x="145" y="269"/>
                  </a:cubicBezTo>
                  <a:cubicBezTo>
                    <a:pt x="148" y="269"/>
                    <a:pt x="147" y="273"/>
                    <a:pt x="146" y="274"/>
                  </a:cubicBezTo>
                  <a:cubicBezTo>
                    <a:pt x="145" y="276"/>
                    <a:pt x="141" y="277"/>
                    <a:pt x="140" y="275"/>
                  </a:cubicBezTo>
                  <a:cubicBezTo>
                    <a:pt x="139" y="274"/>
                    <a:pt x="134" y="275"/>
                    <a:pt x="134" y="273"/>
                  </a:cubicBezTo>
                  <a:cubicBezTo>
                    <a:pt x="134" y="271"/>
                    <a:pt x="130" y="268"/>
                    <a:pt x="126" y="269"/>
                  </a:cubicBezTo>
                  <a:cubicBezTo>
                    <a:pt x="123" y="270"/>
                    <a:pt x="122" y="267"/>
                    <a:pt x="122" y="264"/>
                  </a:cubicBezTo>
                  <a:cubicBezTo>
                    <a:pt x="122" y="261"/>
                    <a:pt x="120" y="260"/>
                    <a:pt x="120" y="259"/>
                  </a:cubicBezTo>
                  <a:cubicBezTo>
                    <a:pt x="120" y="257"/>
                    <a:pt x="119" y="255"/>
                    <a:pt x="121" y="253"/>
                  </a:cubicBezTo>
                  <a:cubicBezTo>
                    <a:pt x="122" y="252"/>
                    <a:pt x="121" y="250"/>
                    <a:pt x="121" y="248"/>
                  </a:cubicBezTo>
                  <a:cubicBezTo>
                    <a:pt x="121" y="246"/>
                    <a:pt x="118" y="244"/>
                    <a:pt x="115" y="244"/>
                  </a:cubicBezTo>
                  <a:cubicBezTo>
                    <a:pt x="112" y="244"/>
                    <a:pt x="113" y="241"/>
                    <a:pt x="110" y="240"/>
                  </a:cubicBezTo>
                  <a:cubicBezTo>
                    <a:pt x="108" y="240"/>
                    <a:pt x="103" y="235"/>
                    <a:pt x="102" y="234"/>
                  </a:cubicBezTo>
                  <a:cubicBezTo>
                    <a:pt x="102" y="232"/>
                    <a:pt x="98" y="232"/>
                    <a:pt x="99" y="231"/>
                  </a:cubicBezTo>
                  <a:cubicBezTo>
                    <a:pt x="101" y="230"/>
                    <a:pt x="104" y="231"/>
                    <a:pt x="106" y="233"/>
                  </a:cubicBezTo>
                  <a:cubicBezTo>
                    <a:pt x="108" y="235"/>
                    <a:pt x="111" y="237"/>
                    <a:pt x="117" y="238"/>
                  </a:cubicBezTo>
                  <a:cubicBezTo>
                    <a:pt x="123" y="239"/>
                    <a:pt x="125" y="241"/>
                    <a:pt x="131" y="242"/>
                  </a:cubicBezTo>
                  <a:cubicBezTo>
                    <a:pt x="137" y="244"/>
                    <a:pt x="141" y="244"/>
                    <a:pt x="150" y="246"/>
                  </a:cubicBezTo>
                  <a:cubicBezTo>
                    <a:pt x="159" y="247"/>
                    <a:pt x="171" y="238"/>
                    <a:pt x="173" y="235"/>
                  </a:cubicBezTo>
                  <a:cubicBezTo>
                    <a:pt x="176" y="233"/>
                    <a:pt x="172" y="228"/>
                    <a:pt x="172" y="226"/>
                  </a:cubicBezTo>
                  <a:cubicBezTo>
                    <a:pt x="172" y="224"/>
                    <a:pt x="168" y="224"/>
                    <a:pt x="168" y="222"/>
                  </a:cubicBezTo>
                  <a:cubicBezTo>
                    <a:pt x="167" y="221"/>
                    <a:pt x="165" y="218"/>
                    <a:pt x="161" y="218"/>
                  </a:cubicBezTo>
                  <a:cubicBezTo>
                    <a:pt x="158" y="218"/>
                    <a:pt x="157" y="214"/>
                    <a:pt x="154" y="215"/>
                  </a:cubicBezTo>
                  <a:cubicBezTo>
                    <a:pt x="152" y="215"/>
                    <a:pt x="150" y="213"/>
                    <a:pt x="143" y="209"/>
                  </a:cubicBezTo>
                  <a:cubicBezTo>
                    <a:pt x="136" y="204"/>
                    <a:pt x="126" y="200"/>
                    <a:pt x="124" y="201"/>
                  </a:cubicBezTo>
                  <a:cubicBezTo>
                    <a:pt x="122" y="202"/>
                    <a:pt x="121" y="203"/>
                    <a:pt x="120" y="201"/>
                  </a:cubicBezTo>
                  <a:cubicBezTo>
                    <a:pt x="119" y="199"/>
                    <a:pt x="116" y="199"/>
                    <a:pt x="114" y="201"/>
                  </a:cubicBezTo>
                  <a:cubicBezTo>
                    <a:pt x="112" y="202"/>
                    <a:pt x="110" y="199"/>
                    <a:pt x="107" y="200"/>
                  </a:cubicBezTo>
                  <a:cubicBezTo>
                    <a:pt x="103" y="201"/>
                    <a:pt x="101" y="199"/>
                    <a:pt x="102" y="198"/>
                  </a:cubicBezTo>
                  <a:cubicBezTo>
                    <a:pt x="103" y="196"/>
                    <a:pt x="108" y="197"/>
                    <a:pt x="108" y="196"/>
                  </a:cubicBezTo>
                  <a:cubicBezTo>
                    <a:pt x="108" y="194"/>
                    <a:pt x="106" y="196"/>
                    <a:pt x="103" y="193"/>
                  </a:cubicBezTo>
                  <a:cubicBezTo>
                    <a:pt x="99" y="191"/>
                    <a:pt x="98" y="193"/>
                    <a:pt x="97" y="195"/>
                  </a:cubicBezTo>
                  <a:cubicBezTo>
                    <a:pt x="96" y="196"/>
                    <a:pt x="94" y="196"/>
                    <a:pt x="92" y="194"/>
                  </a:cubicBezTo>
                  <a:cubicBezTo>
                    <a:pt x="92" y="194"/>
                    <a:pt x="92" y="194"/>
                    <a:pt x="91" y="194"/>
                  </a:cubicBezTo>
                  <a:cubicBezTo>
                    <a:pt x="91" y="197"/>
                    <a:pt x="89" y="197"/>
                    <a:pt x="87" y="197"/>
                  </a:cubicBezTo>
                  <a:cubicBezTo>
                    <a:pt x="85" y="196"/>
                    <a:pt x="83" y="200"/>
                    <a:pt x="81" y="200"/>
                  </a:cubicBezTo>
                  <a:cubicBezTo>
                    <a:pt x="78" y="200"/>
                    <a:pt x="76" y="203"/>
                    <a:pt x="75" y="205"/>
                  </a:cubicBezTo>
                  <a:cubicBezTo>
                    <a:pt x="75" y="207"/>
                    <a:pt x="72" y="206"/>
                    <a:pt x="72" y="207"/>
                  </a:cubicBezTo>
                  <a:cubicBezTo>
                    <a:pt x="72" y="208"/>
                    <a:pt x="72" y="210"/>
                    <a:pt x="71" y="211"/>
                  </a:cubicBezTo>
                  <a:cubicBezTo>
                    <a:pt x="70" y="213"/>
                    <a:pt x="71" y="213"/>
                    <a:pt x="72" y="216"/>
                  </a:cubicBezTo>
                  <a:cubicBezTo>
                    <a:pt x="73" y="218"/>
                    <a:pt x="76" y="218"/>
                    <a:pt x="77" y="219"/>
                  </a:cubicBezTo>
                  <a:cubicBezTo>
                    <a:pt x="78" y="219"/>
                    <a:pt x="83" y="223"/>
                    <a:pt x="83" y="225"/>
                  </a:cubicBezTo>
                  <a:cubicBezTo>
                    <a:pt x="83" y="226"/>
                    <a:pt x="79" y="230"/>
                    <a:pt x="78" y="231"/>
                  </a:cubicBezTo>
                  <a:cubicBezTo>
                    <a:pt x="76" y="232"/>
                    <a:pt x="75" y="234"/>
                    <a:pt x="75" y="235"/>
                  </a:cubicBezTo>
                  <a:cubicBezTo>
                    <a:pt x="76" y="237"/>
                    <a:pt x="80" y="243"/>
                    <a:pt x="83" y="247"/>
                  </a:cubicBezTo>
                  <a:cubicBezTo>
                    <a:pt x="86" y="252"/>
                    <a:pt x="82" y="250"/>
                    <a:pt x="80" y="252"/>
                  </a:cubicBezTo>
                  <a:cubicBezTo>
                    <a:pt x="79" y="254"/>
                    <a:pt x="81" y="257"/>
                    <a:pt x="82" y="258"/>
                  </a:cubicBezTo>
                  <a:cubicBezTo>
                    <a:pt x="82" y="260"/>
                    <a:pt x="80" y="260"/>
                    <a:pt x="80" y="261"/>
                  </a:cubicBezTo>
                  <a:cubicBezTo>
                    <a:pt x="80" y="262"/>
                    <a:pt x="84" y="262"/>
                    <a:pt x="84" y="263"/>
                  </a:cubicBezTo>
                  <a:cubicBezTo>
                    <a:pt x="84" y="264"/>
                    <a:pt x="81" y="266"/>
                    <a:pt x="83" y="267"/>
                  </a:cubicBezTo>
                  <a:cubicBezTo>
                    <a:pt x="84" y="269"/>
                    <a:pt x="87" y="269"/>
                    <a:pt x="87" y="272"/>
                  </a:cubicBezTo>
                  <a:cubicBezTo>
                    <a:pt x="87" y="274"/>
                    <a:pt x="82" y="274"/>
                    <a:pt x="82" y="276"/>
                  </a:cubicBezTo>
                  <a:cubicBezTo>
                    <a:pt x="82" y="278"/>
                    <a:pt x="89" y="281"/>
                    <a:pt x="92" y="284"/>
                  </a:cubicBezTo>
                  <a:cubicBezTo>
                    <a:pt x="95" y="288"/>
                    <a:pt x="95" y="289"/>
                    <a:pt x="94" y="291"/>
                  </a:cubicBezTo>
                  <a:cubicBezTo>
                    <a:pt x="93" y="294"/>
                    <a:pt x="84" y="298"/>
                    <a:pt x="82" y="302"/>
                  </a:cubicBezTo>
                  <a:cubicBezTo>
                    <a:pt x="80" y="306"/>
                    <a:pt x="73" y="309"/>
                    <a:pt x="70" y="312"/>
                  </a:cubicBezTo>
                  <a:cubicBezTo>
                    <a:pt x="69" y="313"/>
                    <a:pt x="67" y="315"/>
                    <a:pt x="66" y="317"/>
                  </a:cubicBezTo>
                  <a:cubicBezTo>
                    <a:pt x="68" y="316"/>
                    <a:pt x="69" y="316"/>
                    <a:pt x="70" y="316"/>
                  </a:cubicBezTo>
                  <a:cubicBezTo>
                    <a:pt x="71" y="315"/>
                    <a:pt x="73" y="319"/>
                    <a:pt x="75" y="321"/>
                  </a:cubicBezTo>
                  <a:cubicBezTo>
                    <a:pt x="77" y="322"/>
                    <a:pt x="80" y="321"/>
                    <a:pt x="82" y="322"/>
                  </a:cubicBezTo>
                  <a:cubicBezTo>
                    <a:pt x="83" y="324"/>
                    <a:pt x="81" y="324"/>
                    <a:pt x="78" y="323"/>
                  </a:cubicBezTo>
                  <a:cubicBezTo>
                    <a:pt x="75" y="323"/>
                    <a:pt x="74" y="325"/>
                    <a:pt x="70" y="326"/>
                  </a:cubicBezTo>
                  <a:cubicBezTo>
                    <a:pt x="67" y="327"/>
                    <a:pt x="67" y="328"/>
                    <a:pt x="66" y="329"/>
                  </a:cubicBezTo>
                  <a:cubicBezTo>
                    <a:pt x="68" y="332"/>
                    <a:pt x="66" y="332"/>
                    <a:pt x="65" y="334"/>
                  </a:cubicBezTo>
                  <a:cubicBezTo>
                    <a:pt x="63" y="337"/>
                    <a:pt x="62" y="337"/>
                    <a:pt x="62" y="339"/>
                  </a:cubicBezTo>
                  <a:cubicBezTo>
                    <a:pt x="62" y="340"/>
                    <a:pt x="62" y="341"/>
                    <a:pt x="62" y="343"/>
                  </a:cubicBezTo>
                  <a:cubicBezTo>
                    <a:pt x="63" y="345"/>
                    <a:pt x="63" y="346"/>
                    <a:pt x="64" y="347"/>
                  </a:cubicBezTo>
                  <a:cubicBezTo>
                    <a:pt x="65" y="349"/>
                    <a:pt x="63" y="349"/>
                    <a:pt x="62" y="350"/>
                  </a:cubicBezTo>
                  <a:cubicBezTo>
                    <a:pt x="61" y="351"/>
                    <a:pt x="62" y="353"/>
                    <a:pt x="63" y="354"/>
                  </a:cubicBezTo>
                  <a:cubicBezTo>
                    <a:pt x="65" y="356"/>
                    <a:pt x="65" y="358"/>
                    <a:pt x="64" y="359"/>
                  </a:cubicBezTo>
                  <a:cubicBezTo>
                    <a:pt x="63" y="360"/>
                    <a:pt x="65" y="362"/>
                    <a:pt x="67" y="364"/>
                  </a:cubicBezTo>
                  <a:cubicBezTo>
                    <a:pt x="68" y="365"/>
                    <a:pt x="68" y="368"/>
                    <a:pt x="69" y="369"/>
                  </a:cubicBezTo>
                  <a:cubicBezTo>
                    <a:pt x="70" y="370"/>
                    <a:pt x="71" y="371"/>
                    <a:pt x="73" y="370"/>
                  </a:cubicBezTo>
                  <a:cubicBezTo>
                    <a:pt x="75" y="370"/>
                    <a:pt x="76" y="371"/>
                    <a:pt x="77" y="372"/>
                  </a:cubicBezTo>
                  <a:cubicBezTo>
                    <a:pt x="78" y="374"/>
                    <a:pt x="79" y="373"/>
                    <a:pt x="81" y="372"/>
                  </a:cubicBezTo>
                  <a:cubicBezTo>
                    <a:pt x="83" y="371"/>
                    <a:pt x="88" y="374"/>
                    <a:pt x="89" y="374"/>
                  </a:cubicBezTo>
                  <a:cubicBezTo>
                    <a:pt x="90" y="375"/>
                    <a:pt x="89" y="378"/>
                    <a:pt x="90" y="380"/>
                  </a:cubicBezTo>
                  <a:cubicBezTo>
                    <a:pt x="90" y="382"/>
                    <a:pt x="88" y="384"/>
                    <a:pt x="90" y="386"/>
                  </a:cubicBezTo>
                  <a:cubicBezTo>
                    <a:pt x="92" y="387"/>
                    <a:pt x="92" y="390"/>
                    <a:pt x="94" y="391"/>
                  </a:cubicBezTo>
                  <a:cubicBezTo>
                    <a:pt x="96" y="392"/>
                    <a:pt x="97" y="395"/>
                    <a:pt x="99" y="395"/>
                  </a:cubicBezTo>
                  <a:cubicBezTo>
                    <a:pt x="100" y="395"/>
                    <a:pt x="103" y="398"/>
                    <a:pt x="103" y="399"/>
                  </a:cubicBezTo>
                  <a:cubicBezTo>
                    <a:pt x="104" y="401"/>
                    <a:pt x="101" y="402"/>
                    <a:pt x="99" y="403"/>
                  </a:cubicBezTo>
                  <a:cubicBezTo>
                    <a:pt x="98" y="404"/>
                    <a:pt x="95" y="401"/>
                    <a:pt x="93" y="402"/>
                  </a:cubicBezTo>
                  <a:cubicBezTo>
                    <a:pt x="92" y="403"/>
                    <a:pt x="94" y="406"/>
                    <a:pt x="95" y="410"/>
                  </a:cubicBezTo>
                  <a:cubicBezTo>
                    <a:pt x="96" y="413"/>
                    <a:pt x="96" y="414"/>
                    <a:pt x="98" y="414"/>
                  </a:cubicBezTo>
                  <a:cubicBezTo>
                    <a:pt x="100" y="414"/>
                    <a:pt x="101" y="413"/>
                    <a:pt x="102" y="412"/>
                  </a:cubicBezTo>
                  <a:cubicBezTo>
                    <a:pt x="103" y="411"/>
                    <a:pt x="106" y="412"/>
                    <a:pt x="107" y="412"/>
                  </a:cubicBezTo>
                  <a:cubicBezTo>
                    <a:pt x="108" y="411"/>
                    <a:pt x="113" y="411"/>
                    <a:pt x="114" y="412"/>
                  </a:cubicBezTo>
                  <a:cubicBezTo>
                    <a:pt x="115" y="414"/>
                    <a:pt x="116" y="417"/>
                    <a:pt x="115" y="418"/>
                  </a:cubicBezTo>
                  <a:cubicBezTo>
                    <a:pt x="114" y="420"/>
                    <a:pt x="116" y="421"/>
                    <a:pt x="117" y="423"/>
                  </a:cubicBezTo>
                  <a:cubicBezTo>
                    <a:pt x="118" y="425"/>
                    <a:pt x="121" y="424"/>
                    <a:pt x="123" y="424"/>
                  </a:cubicBezTo>
                  <a:cubicBezTo>
                    <a:pt x="124" y="425"/>
                    <a:pt x="127" y="429"/>
                    <a:pt x="126" y="431"/>
                  </a:cubicBezTo>
                  <a:cubicBezTo>
                    <a:pt x="126" y="432"/>
                    <a:pt x="128" y="433"/>
                    <a:pt x="129" y="432"/>
                  </a:cubicBezTo>
                  <a:cubicBezTo>
                    <a:pt x="130" y="432"/>
                    <a:pt x="132" y="433"/>
                    <a:pt x="133" y="434"/>
                  </a:cubicBezTo>
                  <a:cubicBezTo>
                    <a:pt x="134" y="435"/>
                    <a:pt x="136" y="434"/>
                    <a:pt x="137" y="434"/>
                  </a:cubicBezTo>
                  <a:cubicBezTo>
                    <a:pt x="139" y="433"/>
                    <a:pt x="141" y="432"/>
                    <a:pt x="142" y="433"/>
                  </a:cubicBezTo>
                  <a:cubicBezTo>
                    <a:pt x="142" y="434"/>
                    <a:pt x="145" y="437"/>
                    <a:pt x="145" y="438"/>
                  </a:cubicBezTo>
                  <a:cubicBezTo>
                    <a:pt x="145" y="438"/>
                    <a:pt x="150" y="438"/>
                    <a:pt x="152" y="439"/>
                  </a:cubicBezTo>
                  <a:cubicBezTo>
                    <a:pt x="154" y="440"/>
                    <a:pt x="156" y="439"/>
                    <a:pt x="159" y="440"/>
                  </a:cubicBezTo>
                  <a:cubicBezTo>
                    <a:pt x="161" y="442"/>
                    <a:pt x="163" y="442"/>
                    <a:pt x="163" y="443"/>
                  </a:cubicBezTo>
                  <a:cubicBezTo>
                    <a:pt x="163" y="445"/>
                    <a:pt x="161" y="446"/>
                    <a:pt x="161" y="447"/>
                  </a:cubicBezTo>
                  <a:cubicBezTo>
                    <a:pt x="161" y="447"/>
                    <a:pt x="163" y="448"/>
                    <a:pt x="163" y="449"/>
                  </a:cubicBezTo>
                  <a:cubicBezTo>
                    <a:pt x="163" y="450"/>
                    <a:pt x="160" y="450"/>
                    <a:pt x="160" y="451"/>
                  </a:cubicBezTo>
                  <a:cubicBezTo>
                    <a:pt x="160" y="452"/>
                    <a:pt x="161" y="453"/>
                    <a:pt x="162" y="454"/>
                  </a:cubicBezTo>
                  <a:cubicBezTo>
                    <a:pt x="162" y="455"/>
                    <a:pt x="160" y="458"/>
                    <a:pt x="160" y="459"/>
                  </a:cubicBezTo>
                  <a:cubicBezTo>
                    <a:pt x="160" y="460"/>
                    <a:pt x="155" y="459"/>
                    <a:pt x="154" y="459"/>
                  </a:cubicBezTo>
                  <a:cubicBezTo>
                    <a:pt x="152" y="459"/>
                    <a:pt x="149" y="463"/>
                    <a:pt x="147" y="463"/>
                  </a:cubicBezTo>
                  <a:cubicBezTo>
                    <a:pt x="146" y="463"/>
                    <a:pt x="147" y="465"/>
                    <a:pt x="147" y="467"/>
                  </a:cubicBezTo>
                  <a:cubicBezTo>
                    <a:pt x="151" y="466"/>
                    <a:pt x="155" y="466"/>
                    <a:pt x="156" y="466"/>
                  </a:cubicBezTo>
                  <a:cubicBezTo>
                    <a:pt x="156" y="468"/>
                    <a:pt x="147" y="472"/>
                    <a:pt x="146" y="472"/>
                  </a:cubicBezTo>
                  <a:cubicBezTo>
                    <a:pt x="144" y="473"/>
                    <a:pt x="149" y="475"/>
                    <a:pt x="149" y="477"/>
                  </a:cubicBezTo>
                  <a:cubicBezTo>
                    <a:pt x="149" y="478"/>
                    <a:pt x="143" y="479"/>
                    <a:pt x="144" y="481"/>
                  </a:cubicBezTo>
                  <a:cubicBezTo>
                    <a:pt x="144" y="484"/>
                    <a:pt x="142" y="485"/>
                    <a:pt x="139" y="485"/>
                  </a:cubicBezTo>
                  <a:cubicBezTo>
                    <a:pt x="137" y="485"/>
                    <a:pt x="136" y="487"/>
                    <a:pt x="137" y="487"/>
                  </a:cubicBezTo>
                  <a:cubicBezTo>
                    <a:pt x="139" y="487"/>
                    <a:pt x="139" y="491"/>
                    <a:pt x="144" y="492"/>
                  </a:cubicBezTo>
                  <a:cubicBezTo>
                    <a:pt x="149" y="493"/>
                    <a:pt x="154" y="498"/>
                    <a:pt x="159" y="503"/>
                  </a:cubicBezTo>
                  <a:cubicBezTo>
                    <a:pt x="159" y="503"/>
                    <a:pt x="160" y="504"/>
                    <a:pt x="161" y="504"/>
                  </a:cubicBezTo>
                  <a:cubicBezTo>
                    <a:pt x="162" y="504"/>
                    <a:pt x="163" y="503"/>
                    <a:pt x="164" y="503"/>
                  </a:cubicBezTo>
                  <a:cubicBezTo>
                    <a:pt x="166" y="503"/>
                    <a:pt x="171" y="504"/>
                    <a:pt x="173" y="506"/>
                  </a:cubicBezTo>
                  <a:cubicBezTo>
                    <a:pt x="176" y="508"/>
                    <a:pt x="185" y="505"/>
                    <a:pt x="186" y="507"/>
                  </a:cubicBezTo>
                  <a:cubicBezTo>
                    <a:pt x="187" y="508"/>
                    <a:pt x="189" y="510"/>
                    <a:pt x="191" y="510"/>
                  </a:cubicBezTo>
                  <a:cubicBezTo>
                    <a:pt x="193" y="510"/>
                    <a:pt x="194" y="514"/>
                    <a:pt x="196" y="513"/>
                  </a:cubicBezTo>
                  <a:cubicBezTo>
                    <a:pt x="197" y="512"/>
                    <a:pt x="203" y="512"/>
                    <a:pt x="204" y="512"/>
                  </a:cubicBezTo>
                  <a:cubicBezTo>
                    <a:pt x="205" y="512"/>
                    <a:pt x="205" y="513"/>
                    <a:pt x="207" y="513"/>
                  </a:cubicBezTo>
                  <a:cubicBezTo>
                    <a:pt x="208" y="513"/>
                    <a:pt x="208" y="518"/>
                    <a:pt x="209" y="518"/>
                  </a:cubicBezTo>
                  <a:cubicBezTo>
                    <a:pt x="210" y="517"/>
                    <a:pt x="214" y="521"/>
                    <a:pt x="217" y="521"/>
                  </a:cubicBezTo>
                  <a:cubicBezTo>
                    <a:pt x="219" y="522"/>
                    <a:pt x="222" y="526"/>
                    <a:pt x="223" y="525"/>
                  </a:cubicBezTo>
                  <a:cubicBezTo>
                    <a:pt x="224" y="525"/>
                    <a:pt x="226" y="527"/>
                    <a:pt x="226" y="525"/>
                  </a:cubicBezTo>
                  <a:cubicBezTo>
                    <a:pt x="227" y="524"/>
                    <a:pt x="231" y="525"/>
                    <a:pt x="232" y="522"/>
                  </a:cubicBezTo>
                  <a:cubicBezTo>
                    <a:pt x="227" y="516"/>
                    <a:pt x="222" y="510"/>
                    <a:pt x="222" y="508"/>
                  </a:cubicBezTo>
                  <a:cubicBezTo>
                    <a:pt x="223" y="504"/>
                    <a:pt x="224" y="501"/>
                    <a:pt x="219" y="497"/>
                  </a:cubicBezTo>
                  <a:cubicBezTo>
                    <a:pt x="214" y="492"/>
                    <a:pt x="220" y="490"/>
                    <a:pt x="223" y="485"/>
                  </a:cubicBezTo>
                  <a:cubicBezTo>
                    <a:pt x="227" y="481"/>
                    <a:pt x="233" y="479"/>
                    <a:pt x="238" y="476"/>
                  </a:cubicBezTo>
                  <a:cubicBezTo>
                    <a:pt x="237" y="476"/>
                    <a:pt x="236" y="475"/>
                    <a:pt x="235" y="475"/>
                  </a:cubicBezTo>
                  <a:cubicBezTo>
                    <a:pt x="232" y="473"/>
                    <a:pt x="231" y="472"/>
                    <a:pt x="233" y="471"/>
                  </a:cubicBezTo>
                  <a:cubicBezTo>
                    <a:pt x="236" y="471"/>
                    <a:pt x="235" y="469"/>
                    <a:pt x="232" y="466"/>
                  </a:cubicBezTo>
                  <a:cubicBezTo>
                    <a:pt x="230" y="463"/>
                    <a:pt x="229" y="461"/>
                    <a:pt x="227" y="461"/>
                  </a:cubicBezTo>
                  <a:cubicBezTo>
                    <a:pt x="226" y="461"/>
                    <a:pt x="224" y="460"/>
                    <a:pt x="221" y="461"/>
                  </a:cubicBezTo>
                  <a:cubicBezTo>
                    <a:pt x="219" y="462"/>
                    <a:pt x="220" y="459"/>
                    <a:pt x="220" y="457"/>
                  </a:cubicBezTo>
                  <a:cubicBezTo>
                    <a:pt x="220" y="454"/>
                    <a:pt x="216" y="454"/>
                    <a:pt x="215" y="453"/>
                  </a:cubicBezTo>
                  <a:cubicBezTo>
                    <a:pt x="215" y="452"/>
                    <a:pt x="217" y="449"/>
                    <a:pt x="217" y="448"/>
                  </a:cubicBezTo>
                  <a:cubicBezTo>
                    <a:pt x="218" y="448"/>
                    <a:pt x="220" y="447"/>
                    <a:pt x="220" y="446"/>
                  </a:cubicBezTo>
                  <a:cubicBezTo>
                    <a:pt x="220" y="445"/>
                    <a:pt x="216" y="444"/>
                    <a:pt x="218" y="442"/>
                  </a:cubicBezTo>
                  <a:cubicBezTo>
                    <a:pt x="219" y="439"/>
                    <a:pt x="222" y="439"/>
                    <a:pt x="222" y="437"/>
                  </a:cubicBezTo>
                  <a:cubicBezTo>
                    <a:pt x="222" y="434"/>
                    <a:pt x="224" y="432"/>
                    <a:pt x="226" y="434"/>
                  </a:cubicBezTo>
                  <a:cubicBezTo>
                    <a:pt x="229" y="436"/>
                    <a:pt x="230" y="441"/>
                    <a:pt x="233" y="439"/>
                  </a:cubicBezTo>
                  <a:cubicBezTo>
                    <a:pt x="236" y="438"/>
                    <a:pt x="234" y="436"/>
                    <a:pt x="234" y="434"/>
                  </a:cubicBezTo>
                  <a:cubicBezTo>
                    <a:pt x="233" y="433"/>
                    <a:pt x="233" y="431"/>
                    <a:pt x="236" y="430"/>
                  </a:cubicBezTo>
                  <a:cubicBezTo>
                    <a:pt x="239" y="429"/>
                    <a:pt x="238" y="426"/>
                    <a:pt x="240" y="426"/>
                  </a:cubicBezTo>
                  <a:cubicBezTo>
                    <a:pt x="243" y="426"/>
                    <a:pt x="247" y="423"/>
                    <a:pt x="249" y="422"/>
                  </a:cubicBezTo>
                  <a:cubicBezTo>
                    <a:pt x="250" y="422"/>
                    <a:pt x="253" y="420"/>
                    <a:pt x="255" y="421"/>
                  </a:cubicBezTo>
                  <a:cubicBezTo>
                    <a:pt x="256" y="421"/>
                    <a:pt x="258" y="423"/>
                    <a:pt x="259" y="421"/>
                  </a:cubicBezTo>
                  <a:cubicBezTo>
                    <a:pt x="260" y="418"/>
                    <a:pt x="264" y="419"/>
                    <a:pt x="265" y="421"/>
                  </a:cubicBezTo>
                  <a:cubicBezTo>
                    <a:pt x="265" y="422"/>
                    <a:pt x="272" y="422"/>
                    <a:pt x="274" y="423"/>
                  </a:cubicBezTo>
                  <a:cubicBezTo>
                    <a:pt x="276" y="425"/>
                    <a:pt x="281" y="428"/>
                    <a:pt x="281" y="429"/>
                  </a:cubicBezTo>
                  <a:cubicBezTo>
                    <a:pt x="281" y="431"/>
                    <a:pt x="283" y="433"/>
                    <a:pt x="283" y="430"/>
                  </a:cubicBezTo>
                  <a:cubicBezTo>
                    <a:pt x="283" y="428"/>
                    <a:pt x="285" y="428"/>
                    <a:pt x="287" y="430"/>
                  </a:cubicBezTo>
                  <a:cubicBezTo>
                    <a:pt x="290" y="432"/>
                    <a:pt x="294" y="431"/>
                    <a:pt x="295" y="429"/>
                  </a:cubicBezTo>
                  <a:cubicBezTo>
                    <a:pt x="296" y="428"/>
                    <a:pt x="301" y="426"/>
                    <a:pt x="303" y="427"/>
                  </a:cubicBezTo>
                  <a:cubicBezTo>
                    <a:pt x="305" y="428"/>
                    <a:pt x="305" y="429"/>
                    <a:pt x="307" y="427"/>
                  </a:cubicBezTo>
                  <a:cubicBezTo>
                    <a:pt x="310" y="425"/>
                    <a:pt x="315" y="426"/>
                    <a:pt x="315" y="428"/>
                  </a:cubicBezTo>
                  <a:cubicBezTo>
                    <a:pt x="316" y="430"/>
                    <a:pt x="319" y="430"/>
                    <a:pt x="321" y="430"/>
                  </a:cubicBezTo>
                  <a:cubicBezTo>
                    <a:pt x="323" y="430"/>
                    <a:pt x="323" y="433"/>
                    <a:pt x="325" y="433"/>
                  </a:cubicBezTo>
                  <a:cubicBezTo>
                    <a:pt x="326" y="432"/>
                    <a:pt x="326" y="428"/>
                    <a:pt x="327" y="429"/>
                  </a:cubicBezTo>
                  <a:cubicBezTo>
                    <a:pt x="329" y="429"/>
                    <a:pt x="331" y="431"/>
                    <a:pt x="333" y="431"/>
                  </a:cubicBezTo>
                  <a:cubicBezTo>
                    <a:pt x="336" y="431"/>
                    <a:pt x="338" y="431"/>
                    <a:pt x="338" y="428"/>
                  </a:cubicBezTo>
                  <a:cubicBezTo>
                    <a:pt x="338" y="426"/>
                    <a:pt x="338" y="423"/>
                    <a:pt x="336" y="423"/>
                  </a:cubicBezTo>
                  <a:cubicBezTo>
                    <a:pt x="335" y="423"/>
                    <a:pt x="333" y="421"/>
                    <a:pt x="331" y="421"/>
                  </a:cubicBezTo>
                  <a:cubicBezTo>
                    <a:pt x="329" y="421"/>
                    <a:pt x="326" y="417"/>
                    <a:pt x="329" y="417"/>
                  </a:cubicBezTo>
                  <a:cubicBezTo>
                    <a:pt x="331" y="416"/>
                    <a:pt x="334" y="414"/>
                    <a:pt x="333" y="412"/>
                  </a:cubicBezTo>
                  <a:cubicBezTo>
                    <a:pt x="333" y="411"/>
                    <a:pt x="332" y="407"/>
                    <a:pt x="335" y="407"/>
                  </a:cubicBezTo>
                  <a:cubicBezTo>
                    <a:pt x="338" y="406"/>
                    <a:pt x="344" y="406"/>
                    <a:pt x="343" y="405"/>
                  </a:cubicBezTo>
                  <a:cubicBezTo>
                    <a:pt x="343" y="404"/>
                    <a:pt x="337" y="403"/>
                    <a:pt x="336" y="402"/>
                  </a:cubicBezTo>
                  <a:cubicBezTo>
                    <a:pt x="335" y="400"/>
                    <a:pt x="335" y="396"/>
                    <a:pt x="336" y="395"/>
                  </a:cubicBezTo>
                  <a:cubicBezTo>
                    <a:pt x="337" y="394"/>
                    <a:pt x="341" y="395"/>
                    <a:pt x="343" y="395"/>
                  </a:cubicBezTo>
                  <a:cubicBezTo>
                    <a:pt x="345" y="394"/>
                    <a:pt x="350" y="396"/>
                    <a:pt x="352" y="393"/>
                  </a:cubicBezTo>
                  <a:cubicBezTo>
                    <a:pt x="355" y="391"/>
                    <a:pt x="361" y="391"/>
                    <a:pt x="365" y="391"/>
                  </a:cubicBezTo>
                  <a:cubicBezTo>
                    <a:pt x="368" y="391"/>
                    <a:pt x="370" y="389"/>
                    <a:pt x="373" y="388"/>
                  </a:cubicBezTo>
                  <a:cubicBezTo>
                    <a:pt x="375" y="388"/>
                    <a:pt x="382" y="387"/>
                    <a:pt x="384" y="386"/>
                  </a:cubicBezTo>
                  <a:cubicBezTo>
                    <a:pt x="386" y="386"/>
                    <a:pt x="396" y="384"/>
                    <a:pt x="396" y="382"/>
                  </a:cubicBezTo>
                  <a:cubicBezTo>
                    <a:pt x="396" y="381"/>
                    <a:pt x="404" y="379"/>
                    <a:pt x="406" y="380"/>
                  </a:cubicBezTo>
                  <a:cubicBezTo>
                    <a:pt x="408" y="381"/>
                    <a:pt x="410" y="382"/>
                    <a:pt x="412" y="381"/>
                  </a:cubicBezTo>
                  <a:cubicBezTo>
                    <a:pt x="414" y="380"/>
                    <a:pt x="418" y="382"/>
                    <a:pt x="417" y="384"/>
                  </a:cubicBezTo>
                  <a:cubicBezTo>
                    <a:pt x="417" y="386"/>
                    <a:pt x="419" y="388"/>
                    <a:pt x="419" y="390"/>
                  </a:cubicBezTo>
                  <a:cubicBezTo>
                    <a:pt x="419" y="392"/>
                    <a:pt x="417" y="392"/>
                    <a:pt x="418" y="393"/>
                  </a:cubicBezTo>
                  <a:cubicBezTo>
                    <a:pt x="419" y="395"/>
                    <a:pt x="424" y="394"/>
                    <a:pt x="425" y="392"/>
                  </a:cubicBezTo>
                  <a:cubicBezTo>
                    <a:pt x="427" y="390"/>
                    <a:pt x="428" y="393"/>
                    <a:pt x="428" y="394"/>
                  </a:cubicBezTo>
                  <a:cubicBezTo>
                    <a:pt x="428" y="395"/>
                    <a:pt x="431" y="396"/>
                    <a:pt x="431" y="395"/>
                  </a:cubicBezTo>
                  <a:cubicBezTo>
                    <a:pt x="431" y="393"/>
                    <a:pt x="433" y="394"/>
                    <a:pt x="434" y="395"/>
                  </a:cubicBezTo>
                  <a:cubicBezTo>
                    <a:pt x="435" y="396"/>
                    <a:pt x="439" y="394"/>
                    <a:pt x="439" y="396"/>
                  </a:cubicBezTo>
                  <a:cubicBezTo>
                    <a:pt x="439" y="397"/>
                    <a:pt x="434" y="399"/>
                    <a:pt x="436" y="401"/>
                  </a:cubicBezTo>
                  <a:cubicBezTo>
                    <a:pt x="438" y="403"/>
                    <a:pt x="439" y="398"/>
                    <a:pt x="442" y="399"/>
                  </a:cubicBezTo>
                  <a:cubicBezTo>
                    <a:pt x="444" y="400"/>
                    <a:pt x="448" y="396"/>
                    <a:pt x="450" y="396"/>
                  </a:cubicBezTo>
                  <a:cubicBezTo>
                    <a:pt x="453" y="395"/>
                    <a:pt x="456" y="393"/>
                    <a:pt x="458" y="392"/>
                  </a:cubicBezTo>
                  <a:cubicBezTo>
                    <a:pt x="460" y="390"/>
                    <a:pt x="465" y="391"/>
                    <a:pt x="463" y="392"/>
                  </a:cubicBezTo>
                  <a:cubicBezTo>
                    <a:pt x="462" y="394"/>
                    <a:pt x="460" y="396"/>
                    <a:pt x="465" y="398"/>
                  </a:cubicBezTo>
                  <a:cubicBezTo>
                    <a:pt x="471" y="400"/>
                    <a:pt x="477" y="411"/>
                    <a:pt x="480" y="416"/>
                  </a:cubicBezTo>
                  <a:cubicBezTo>
                    <a:pt x="484" y="421"/>
                    <a:pt x="487" y="430"/>
                    <a:pt x="489" y="430"/>
                  </a:cubicBezTo>
                  <a:cubicBezTo>
                    <a:pt x="490" y="430"/>
                    <a:pt x="491" y="426"/>
                    <a:pt x="493" y="425"/>
                  </a:cubicBezTo>
                  <a:cubicBezTo>
                    <a:pt x="496" y="425"/>
                    <a:pt x="497" y="429"/>
                    <a:pt x="500" y="429"/>
                  </a:cubicBezTo>
                  <a:cubicBezTo>
                    <a:pt x="502" y="430"/>
                    <a:pt x="505" y="431"/>
                    <a:pt x="507" y="431"/>
                  </a:cubicBezTo>
                  <a:cubicBezTo>
                    <a:pt x="509" y="430"/>
                    <a:pt x="514" y="428"/>
                    <a:pt x="515" y="428"/>
                  </a:cubicBezTo>
                  <a:cubicBezTo>
                    <a:pt x="517" y="429"/>
                    <a:pt x="519" y="429"/>
                    <a:pt x="521" y="433"/>
                  </a:cubicBezTo>
                  <a:cubicBezTo>
                    <a:pt x="522" y="436"/>
                    <a:pt x="524" y="437"/>
                    <a:pt x="526" y="437"/>
                  </a:cubicBezTo>
                  <a:cubicBezTo>
                    <a:pt x="527" y="437"/>
                    <a:pt x="527" y="438"/>
                    <a:pt x="527" y="440"/>
                  </a:cubicBezTo>
                  <a:cubicBezTo>
                    <a:pt x="527" y="441"/>
                    <a:pt x="530" y="443"/>
                    <a:pt x="531" y="443"/>
                  </a:cubicBezTo>
                  <a:cubicBezTo>
                    <a:pt x="533" y="443"/>
                    <a:pt x="537" y="443"/>
                    <a:pt x="538" y="442"/>
                  </a:cubicBezTo>
                  <a:cubicBezTo>
                    <a:pt x="539" y="441"/>
                    <a:pt x="540" y="441"/>
                    <a:pt x="541" y="442"/>
                  </a:cubicBezTo>
                  <a:cubicBezTo>
                    <a:pt x="541" y="444"/>
                    <a:pt x="543" y="446"/>
                    <a:pt x="544" y="446"/>
                  </a:cubicBezTo>
                  <a:cubicBezTo>
                    <a:pt x="546" y="446"/>
                    <a:pt x="549" y="448"/>
                    <a:pt x="549" y="446"/>
                  </a:cubicBezTo>
                  <a:cubicBezTo>
                    <a:pt x="549" y="445"/>
                    <a:pt x="553" y="445"/>
                    <a:pt x="554" y="444"/>
                  </a:cubicBezTo>
                  <a:cubicBezTo>
                    <a:pt x="556" y="444"/>
                    <a:pt x="561" y="443"/>
                    <a:pt x="562" y="441"/>
                  </a:cubicBezTo>
                  <a:cubicBezTo>
                    <a:pt x="563" y="439"/>
                    <a:pt x="567" y="439"/>
                    <a:pt x="568" y="437"/>
                  </a:cubicBezTo>
                  <a:cubicBezTo>
                    <a:pt x="569" y="436"/>
                    <a:pt x="572" y="435"/>
                    <a:pt x="573" y="434"/>
                  </a:cubicBezTo>
                  <a:cubicBezTo>
                    <a:pt x="574" y="432"/>
                    <a:pt x="578" y="433"/>
                    <a:pt x="579" y="432"/>
                  </a:cubicBezTo>
                  <a:cubicBezTo>
                    <a:pt x="579" y="430"/>
                    <a:pt x="583" y="430"/>
                    <a:pt x="584" y="431"/>
                  </a:cubicBezTo>
                  <a:cubicBezTo>
                    <a:pt x="586" y="431"/>
                    <a:pt x="594" y="433"/>
                    <a:pt x="596" y="432"/>
                  </a:cubicBezTo>
                  <a:cubicBezTo>
                    <a:pt x="597" y="432"/>
                    <a:pt x="597" y="437"/>
                    <a:pt x="598" y="437"/>
                  </a:cubicBezTo>
                  <a:cubicBezTo>
                    <a:pt x="599" y="437"/>
                    <a:pt x="604" y="441"/>
                    <a:pt x="605" y="440"/>
                  </a:cubicBezTo>
                  <a:cubicBezTo>
                    <a:pt x="606" y="439"/>
                    <a:pt x="609" y="438"/>
                    <a:pt x="611" y="439"/>
                  </a:cubicBezTo>
                  <a:cubicBezTo>
                    <a:pt x="614" y="441"/>
                    <a:pt x="616" y="442"/>
                    <a:pt x="617" y="441"/>
                  </a:cubicBezTo>
                  <a:cubicBezTo>
                    <a:pt x="618" y="439"/>
                    <a:pt x="623" y="438"/>
                    <a:pt x="624" y="437"/>
                  </a:cubicBezTo>
                  <a:cubicBezTo>
                    <a:pt x="624" y="437"/>
                    <a:pt x="625" y="434"/>
                    <a:pt x="624" y="433"/>
                  </a:cubicBezTo>
                  <a:cubicBezTo>
                    <a:pt x="623" y="432"/>
                    <a:pt x="621" y="428"/>
                    <a:pt x="621" y="426"/>
                  </a:cubicBezTo>
                  <a:cubicBezTo>
                    <a:pt x="621" y="424"/>
                    <a:pt x="624" y="424"/>
                    <a:pt x="624" y="422"/>
                  </a:cubicBezTo>
                  <a:cubicBezTo>
                    <a:pt x="625" y="420"/>
                    <a:pt x="628" y="420"/>
                    <a:pt x="629" y="419"/>
                  </a:cubicBezTo>
                  <a:cubicBezTo>
                    <a:pt x="630" y="418"/>
                    <a:pt x="630" y="416"/>
                    <a:pt x="631" y="417"/>
                  </a:cubicBezTo>
                  <a:cubicBezTo>
                    <a:pt x="633" y="417"/>
                    <a:pt x="637" y="418"/>
                    <a:pt x="637" y="419"/>
                  </a:cubicBezTo>
                  <a:cubicBezTo>
                    <a:pt x="638" y="420"/>
                    <a:pt x="641" y="420"/>
                    <a:pt x="642" y="420"/>
                  </a:cubicBezTo>
                  <a:cubicBezTo>
                    <a:pt x="644" y="420"/>
                    <a:pt x="647" y="422"/>
                    <a:pt x="648" y="422"/>
                  </a:cubicBezTo>
                  <a:cubicBezTo>
                    <a:pt x="650" y="423"/>
                    <a:pt x="655" y="423"/>
                    <a:pt x="656" y="425"/>
                  </a:cubicBezTo>
                  <a:cubicBezTo>
                    <a:pt x="657" y="426"/>
                    <a:pt x="656" y="430"/>
                    <a:pt x="657" y="432"/>
                  </a:cubicBezTo>
                  <a:cubicBezTo>
                    <a:pt x="658" y="433"/>
                    <a:pt x="661" y="436"/>
                    <a:pt x="662" y="436"/>
                  </a:cubicBezTo>
                  <a:cubicBezTo>
                    <a:pt x="663" y="435"/>
                    <a:pt x="668" y="438"/>
                    <a:pt x="669" y="438"/>
                  </a:cubicBezTo>
                  <a:cubicBezTo>
                    <a:pt x="671" y="437"/>
                    <a:pt x="674" y="435"/>
                    <a:pt x="675" y="435"/>
                  </a:cubicBezTo>
                  <a:cubicBezTo>
                    <a:pt x="676" y="435"/>
                    <a:pt x="681" y="434"/>
                    <a:pt x="682" y="434"/>
                  </a:cubicBezTo>
                  <a:cubicBezTo>
                    <a:pt x="684" y="434"/>
                    <a:pt x="689" y="436"/>
                    <a:pt x="690" y="436"/>
                  </a:cubicBezTo>
                  <a:cubicBezTo>
                    <a:pt x="690" y="435"/>
                    <a:pt x="695" y="436"/>
                    <a:pt x="696" y="437"/>
                  </a:cubicBezTo>
                  <a:cubicBezTo>
                    <a:pt x="697" y="439"/>
                    <a:pt x="703" y="439"/>
                    <a:pt x="703" y="440"/>
                  </a:cubicBezTo>
                  <a:cubicBezTo>
                    <a:pt x="703" y="442"/>
                    <a:pt x="706" y="443"/>
                    <a:pt x="707" y="445"/>
                  </a:cubicBezTo>
                  <a:cubicBezTo>
                    <a:pt x="708" y="447"/>
                    <a:pt x="716" y="446"/>
                    <a:pt x="717" y="447"/>
                  </a:cubicBezTo>
                  <a:cubicBezTo>
                    <a:pt x="718" y="448"/>
                    <a:pt x="728" y="448"/>
                    <a:pt x="728" y="447"/>
                  </a:cubicBezTo>
                  <a:cubicBezTo>
                    <a:pt x="728" y="446"/>
                    <a:pt x="737" y="445"/>
                    <a:pt x="738" y="444"/>
                  </a:cubicBezTo>
                  <a:cubicBezTo>
                    <a:pt x="740" y="443"/>
                    <a:pt x="744" y="443"/>
                    <a:pt x="745" y="442"/>
                  </a:cubicBezTo>
                  <a:cubicBezTo>
                    <a:pt x="745" y="440"/>
                    <a:pt x="749" y="439"/>
                    <a:pt x="751" y="437"/>
                  </a:cubicBezTo>
                  <a:cubicBezTo>
                    <a:pt x="753" y="436"/>
                    <a:pt x="761" y="436"/>
                    <a:pt x="761" y="438"/>
                  </a:cubicBezTo>
                  <a:cubicBezTo>
                    <a:pt x="762" y="440"/>
                    <a:pt x="766" y="440"/>
                    <a:pt x="768" y="439"/>
                  </a:cubicBezTo>
                  <a:cubicBezTo>
                    <a:pt x="770" y="439"/>
                    <a:pt x="775" y="440"/>
                    <a:pt x="776" y="441"/>
                  </a:cubicBezTo>
                  <a:cubicBezTo>
                    <a:pt x="776" y="443"/>
                    <a:pt x="782" y="444"/>
                    <a:pt x="783" y="443"/>
                  </a:cubicBezTo>
                  <a:cubicBezTo>
                    <a:pt x="785" y="443"/>
                    <a:pt x="789" y="440"/>
                    <a:pt x="791" y="439"/>
                  </a:cubicBezTo>
                  <a:cubicBezTo>
                    <a:pt x="793" y="439"/>
                    <a:pt x="795" y="437"/>
                    <a:pt x="795" y="436"/>
                  </a:cubicBezTo>
                  <a:cubicBezTo>
                    <a:pt x="794" y="434"/>
                    <a:pt x="798" y="429"/>
                    <a:pt x="798" y="427"/>
                  </a:cubicBezTo>
                  <a:cubicBezTo>
                    <a:pt x="799" y="426"/>
                    <a:pt x="802" y="420"/>
                    <a:pt x="803" y="420"/>
                  </a:cubicBezTo>
                  <a:cubicBezTo>
                    <a:pt x="805" y="419"/>
                    <a:pt x="807" y="417"/>
                    <a:pt x="807" y="416"/>
                  </a:cubicBezTo>
                  <a:cubicBezTo>
                    <a:pt x="807" y="414"/>
                    <a:pt x="806" y="410"/>
                    <a:pt x="805" y="410"/>
                  </a:cubicBezTo>
                  <a:cubicBezTo>
                    <a:pt x="803" y="410"/>
                    <a:pt x="801" y="410"/>
                    <a:pt x="804" y="406"/>
                  </a:cubicBezTo>
                  <a:cubicBezTo>
                    <a:pt x="807" y="401"/>
                    <a:pt x="813" y="403"/>
                    <a:pt x="814" y="403"/>
                  </a:cubicBezTo>
                  <a:cubicBezTo>
                    <a:pt x="815" y="403"/>
                    <a:pt x="823" y="401"/>
                    <a:pt x="826" y="402"/>
                  </a:cubicBezTo>
                  <a:cubicBezTo>
                    <a:pt x="829" y="403"/>
                    <a:pt x="831" y="401"/>
                    <a:pt x="835" y="403"/>
                  </a:cubicBezTo>
                  <a:cubicBezTo>
                    <a:pt x="839" y="405"/>
                    <a:pt x="844" y="404"/>
                    <a:pt x="845" y="406"/>
                  </a:cubicBezTo>
                  <a:cubicBezTo>
                    <a:pt x="846" y="408"/>
                    <a:pt x="851" y="409"/>
                    <a:pt x="850" y="412"/>
                  </a:cubicBezTo>
                  <a:cubicBezTo>
                    <a:pt x="849" y="415"/>
                    <a:pt x="853" y="413"/>
                    <a:pt x="854" y="419"/>
                  </a:cubicBezTo>
                  <a:cubicBezTo>
                    <a:pt x="855" y="425"/>
                    <a:pt x="858" y="426"/>
                    <a:pt x="859" y="429"/>
                  </a:cubicBezTo>
                  <a:cubicBezTo>
                    <a:pt x="859" y="432"/>
                    <a:pt x="863" y="437"/>
                    <a:pt x="863" y="438"/>
                  </a:cubicBezTo>
                  <a:cubicBezTo>
                    <a:pt x="862" y="440"/>
                    <a:pt x="862" y="443"/>
                    <a:pt x="866" y="443"/>
                  </a:cubicBezTo>
                  <a:cubicBezTo>
                    <a:pt x="870" y="443"/>
                    <a:pt x="873" y="446"/>
                    <a:pt x="874" y="446"/>
                  </a:cubicBezTo>
                  <a:cubicBezTo>
                    <a:pt x="874" y="445"/>
                    <a:pt x="879" y="447"/>
                    <a:pt x="882" y="449"/>
                  </a:cubicBezTo>
                  <a:cubicBezTo>
                    <a:pt x="884" y="452"/>
                    <a:pt x="888" y="451"/>
                    <a:pt x="887" y="453"/>
                  </a:cubicBezTo>
                  <a:cubicBezTo>
                    <a:pt x="887" y="456"/>
                    <a:pt x="889" y="458"/>
                    <a:pt x="889" y="460"/>
                  </a:cubicBezTo>
                  <a:cubicBezTo>
                    <a:pt x="889" y="462"/>
                    <a:pt x="894" y="464"/>
                    <a:pt x="897" y="463"/>
                  </a:cubicBezTo>
                  <a:cubicBezTo>
                    <a:pt x="900" y="463"/>
                    <a:pt x="903" y="464"/>
                    <a:pt x="904" y="461"/>
                  </a:cubicBezTo>
                  <a:cubicBezTo>
                    <a:pt x="905" y="459"/>
                    <a:pt x="910" y="460"/>
                    <a:pt x="912" y="459"/>
                  </a:cubicBezTo>
                  <a:cubicBezTo>
                    <a:pt x="913" y="457"/>
                    <a:pt x="918" y="456"/>
                    <a:pt x="918" y="460"/>
                  </a:cubicBezTo>
                  <a:cubicBezTo>
                    <a:pt x="918" y="465"/>
                    <a:pt x="921" y="466"/>
                    <a:pt x="918" y="467"/>
                  </a:cubicBezTo>
                  <a:cubicBezTo>
                    <a:pt x="916" y="468"/>
                    <a:pt x="915" y="475"/>
                    <a:pt x="914" y="477"/>
                  </a:cubicBezTo>
                  <a:cubicBezTo>
                    <a:pt x="913" y="480"/>
                    <a:pt x="910" y="481"/>
                    <a:pt x="909" y="483"/>
                  </a:cubicBezTo>
                  <a:cubicBezTo>
                    <a:pt x="909" y="486"/>
                    <a:pt x="906" y="486"/>
                    <a:pt x="906" y="489"/>
                  </a:cubicBezTo>
                  <a:cubicBezTo>
                    <a:pt x="906" y="491"/>
                    <a:pt x="901" y="490"/>
                    <a:pt x="898" y="489"/>
                  </a:cubicBezTo>
                  <a:cubicBezTo>
                    <a:pt x="896" y="487"/>
                    <a:pt x="894" y="492"/>
                    <a:pt x="892" y="492"/>
                  </a:cubicBezTo>
                  <a:cubicBezTo>
                    <a:pt x="890" y="492"/>
                    <a:pt x="890" y="496"/>
                    <a:pt x="891" y="497"/>
                  </a:cubicBezTo>
                  <a:cubicBezTo>
                    <a:pt x="891" y="499"/>
                    <a:pt x="890" y="501"/>
                    <a:pt x="891" y="504"/>
                  </a:cubicBezTo>
                  <a:cubicBezTo>
                    <a:pt x="892" y="506"/>
                    <a:pt x="891" y="508"/>
                    <a:pt x="892" y="512"/>
                  </a:cubicBezTo>
                  <a:cubicBezTo>
                    <a:pt x="895" y="510"/>
                    <a:pt x="897" y="508"/>
                    <a:pt x="898" y="508"/>
                  </a:cubicBezTo>
                  <a:cubicBezTo>
                    <a:pt x="901" y="508"/>
                    <a:pt x="904" y="513"/>
                    <a:pt x="908" y="513"/>
                  </a:cubicBezTo>
                  <a:cubicBezTo>
                    <a:pt x="911" y="513"/>
                    <a:pt x="926" y="503"/>
                    <a:pt x="926" y="502"/>
                  </a:cubicBezTo>
                  <a:cubicBezTo>
                    <a:pt x="926" y="500"/>
                    <a:pt x="935" y="492"/>
                    <a:pt x="939" y="487"/>
                  </a:cubicBezTo>
                  <a:cubicBezTo>
                    <a:pt x="943" y="483"/>
                    <a:pt x="949" y="476"/>
                    <a:pt x="951" y="471"/>
                  </a:cubicBezTo>
                  <a:cubicBezTo>
                    <a:pt x="952" y="468"/>
                    <a:pt x="958" y="462"/>
                    <a:pt x="960" y="460"/>
                  </a:cubicBezTo>
                  <a:cubicBezTo>
                    <a:pt x="961" y="458"/>
                    <a:pt x="962" y="457"/>
                    <a:pt x="965" y="452"/>
                  </a:cubicBezTo>
                  <a:cubicBezTo>
                    <a:pt x="967" y="446"/>
                    <a:pt x="967" y="432"/>
                    <a:pt x="968" y="431"/>
                  </a:cubicBezTo>
                  <a:cubicBezTo>
                    <a:pt x="969" y="430"/>
                    <a:pt x="968" y="427"/>
                    <a:pt x="970" y="426"/>
                  </a:cubicBezTo>
                  <a:cubicBezTo>
                    <a:pt x="971" y="424"/>
                    <a:pt x="970" y="422"/>
                    <a:pt x="973" y="420"/>
                  </a:cubicBezTo>
                  <a:cubicBezTo>
                    <a:pt x="975" y="418"/>
                    <a:pt x="974" y="416"/>
                    <a:pt x="974" y="415"/>
                  </a:cubicBezTo>
                  <a:cubicBezTo>
                    <a:pt x="973" y="413"/>
                    <a:pt x="974" y="410"/>
                    <a:pt x="973" y="408"/>
                  </a:cubicBezTo>
                  <a:cubicBezTo>
                    <a:pt x="973" y="407"/>
                    <a:pt x="973" y="407"/>
                    <a:pt x="974" y="406"/>
                  </a:cubicBezTo>
                  <a:cubicBezTo>
                    <a:pt x="976" y="405"/>
                    <a:pt x="973" y="403"/>
                    <a:pt x="971" y="402"/>
                  </a:cubicBezTo>
                  <a:cubicBezTo>
                    <a:pt x="969" y="401"/>
                    <a:pt x="967" y="400"/>
                    <a:pt x="967" y="398"/>
                  </a:cubicBezTo>
                  <a:cubicBezTo>
                    <a:pt x="966" y="396"/>
                    <a:pt x="963" y="393"/>
                    <a:pt x="960" y="393"/>
                  </a:cubicBezTo>
                  <a:cubicBezTo>
                    <a:pt x="958" y="394"/>
                    <a:pt x="953" y="392"/>
                    <a:pt x="953" y="394"/>
                  </a:cubicBezTo>
                  <a:cubicBezTo>
                    <a:pt x="954" y="395"/>
                    <a:pt x="953" y="397"/>
                    <a:pt x="952" y="396"/>
                  </a:cubicBezTo>
                  <a:cubicBezTo>
                    <a:pt x="950" y="396"/>
                    <a:pt x="950" y="397"/>
                    <a:pt x="948" y="399"/>
                  </a:cubicBezTo>
                  <a:cubicBezTo>
                    <a:pt x="947" y="402"/>
                    <a:pt x="941" y="402"/>
                    <a:pt x="944" y="400"/>
                  </a:cubicBezTo>
                  <a:cubicBezTo>
                    <a:pt x="946" y="398"/>
                    <a:pt x="943" y="397"/>
                    <a:pt x="943" y="395"/>
                  </a:cubicBezTo>
                  <a:cubicBezTo>
                    <a:pt x="944" y="393"/>
                    <a:pt x="946" y="390"/>
                    <a:pt x="943" y="392"/>
                  </a:cubicBezTo>
                  <a:cubicBezTo>
                    <a:pt x="940" y="393"/>
                    <a:pt x="940" y="397"/>
                    <a:pt x="938" y="398"/>
                  </a:cubicBezTo>
                  <a:cubicBezTo>
                    <a:pt x="936" y="398"/>
                    <a:pt x="937" y="391"/>
                    <a:pt x="937" y="389"/>
                  </a:cubicBezTo>
                  <a:cubicBezTo>
                    <a:pt x="938" y="388"/>
                    <a:pt x="933" y="389"/>
                    <a:pt x="928" y="389"/>
                  </a:cubicBezTo>
                  <a:cubicBezTo>
                    <a:pt x="923" y="389"/>
                    <a:pt x="924" y="385"/>
                    <a:pt x="928" y="383"/>
                  </a:cubicBezTo>
                  <a:cubicBezTo>
                    <a:pt x="933" y="381"/>
                    <a:pt x="932" y="379"/>
                    <a:pt x="934" y="378"/>
                  </a:cubicBezTo>
                  <a:cubicBezTo>
                    <a:pt x="936" y="377"/>
                    <a:pt x="941" y="374"/>
                    <a:pt x="944" y="372"/>
                  </a:cubicBezTo>
                  <a:cubicBezTo>
                    <a:pt x="947" y="370"/>
                    <a:pt x="948" y="368"/>
                    <a:pt x="949" y="366"/>
                  </a:cubicBezTo>
                  <a:cubicBezTo>
                    <a:pt x="949" y="364"/>
                    <a:pt x="955" y="362"/>
                    <a:pt x="960" y="358"/>
                  </a:cubicBezTo>
                  <a:cubicBezTo>
                    <a:pt x="965" y="353"/>
                    <a:pt x="968" y="351"/>
                    <a:pt x="969" y="349"/>
                  </a:cubicBezTo>
                  <a:cubicBezTo>
                    <a:pt x="970" y="346"/>
                    <a:pt x="978" y="343"/>
                    <a:pt x="978" y="341"/>
                  </a:cubicBezTo>
                  <a:cubicBezTo>
                    <a:pt x="978" y="339"/>
                    <a:pt x="987" y="334"/>
                    <a:pt x="993" y="333"/>
                  </a:cubicBezTo>
                  <a:cubicBezTo>
                    <a:pt x="999" y="332"/>
                    <a:pt x="1009" y="334"/>
                    <a:pt x="1010" y="335"/>
                  </a:cubicBezTo>
                  <a:cubicBezTo>
                    <a:pt x="1012" y="337"/>
                    <a:pt x="1013" y="336"/>
                    <a:pt x="1015" y="335"/>
                  </a:cubicBezTo>
                  <a:cubicBezTo>
                    <a:pt x="1016" y="334"/>
                    <a:pt x="1018" y="335"/>
                    <a:pt x="1022" y="335"/>
                  </a:cubicBezTo>
                  <a:cubicBezTo>
                    <a:pt x="1026" y="336"/>
                    <a:pt x="1027" y="333"/>
                    <a:pt x="1030" y="334"/>
                  </a:cubicBezTo>
                  <a:cubicBezTo>
                    <a:pt x="1032" y="335"/>
                    <a:pt x="1035" y="335"/>
                    <a:pt x="1036" y="332"/>
                  </a:cubicBezTo>
                  <a:cubicBezTo>
                    <a:pt x="1038" y="329"/>
                    <a:pt x="1046" y="330"/>
                    <a:pt x="1048" y="331"/>
                  </a:cubicBezTo>
                  <a:cubicBezTo>
                    <a:pt x="1050" y="332"/>
                    <a:pt x="1051" y="334"/>
                    <a:pt x="1054" y="332"/>
                  </a:cubicBezTo>
                  <a:cubicBezTo>
                    <a:pt x="1057" y="330"/>
                    <a:pt x="1057" y="334"/>
                    <a:pt x="1059" y="335"/>
                  </a:cubicBezTo>
                  <a:cubicBezTo>
                    <a:pt x="1062" y="335"/>
                    <a:pt x="1060" y="338"/>
                    <a:pt x="1058" y="337"/>
                  </a:cubicBezTo>
                  <a:cubicBezTo>
                    <a:pt x="1056" y="337"/>
                    <a:pt x="1053" y="339"/>
                    <a:pt x="1055" y="340"/>
                  </a:cubicBezTo>
                  <a:cubicBezTo>
                    <a:pt x="1058" y="342"/>
                    <a:pt x="1061" y="339"/>
                    <a:pt x="1063" y="339"/>
                  </a:cubicBezTo>
                  <a:cubicBezTo>
                    <a:pt x="1066" y="339"/>
                    <a:pt x="1069" y="339"/>
                    <a:pt x="1072" y="337"/>
                  </a:cubicBezTo>
                  <a:cubicBezTo>
                    <a:pt x="1075" y="336"/>
                    <a:pt x="1076" y="339"/>
                    <a:pt x="1078" y="337"/>
                  </a:cubicBezTo>
                  <a:cubicBezTo>
                    <a:pt x="1079" y="336"/>
                    <a:pt x="1084" y="335"/>
                    <a:pt x="1086" y="335"/>
                  </a:cubicBezTo>
                  <a:cubicBezTo>
                    <a:pt x="1088" y="335"/>
                    <a:pt x="1086" y="333"/>
                    <a:pt x="1083" y="333"/>
                  </a:cubicBezTo>
                  <a:cubicBezTo>
                    <a:pt x="1079" y="333"/>
                    <a:pt x="1079" y="331"/>
                    <a:pt x="1082" y="326"/>
                  </a:cubicBezTo>
                  <a:cubicBezTo>
                    <a:pt x="1085" y="321"/>
                    <a:pt x="1090" y="319"/>
                    <a:pt x="1094" y="316"/>
                  </a:cubicBezTo>
                  <a:cubicBezTo>
                    <a:pt x="1097" y="313"/>
                    <a:pt x="1100" y="314"/>
                    <a:pt x="1100" y="312"/>
                  </a:cubicBezTo>
                  <a:cubicBezTo>
                    <a:pt x="1100" y="310"/>
                    <a:pt x="1101" y="305"/>
                    <a:pt x="1104" y="305"/>
                  </a:cubicBezTo>
                  <a:cubicBezTo>
                    <a:pt x="1107" y="305"/>
                    <a:pt x="1113" y="306"/>
                    <a:pt x="1117" y="304"/>
                  </a:cubicBezTo>
                  <a:cubicBezTo>
                    <a:pt x="1121" y="301"/>
                    <a:pt x="1121" y="305"/>
                    <a:pt x="1123" y="306"/>
                  </a:cubicBezTo>
                  <a:cubicBezTo>
                    <a:pt x="1124" y="306"/>
                    <a:pt x="1127" y="302"/>
                    <a:pt x="1128" y="304"/>
                  </a:cubicBezTo>
                  <a:cubicBezTo>
                    <a:pt x="1130" y="305"/>
                    <a:pt x="1126" y="308"/>
                    <a:pt x="1125" y="311"/>
                  </a:cubicBezTo>
                  <a:cubicBezTo>
                    <a:pt x="1123" y="315"/>
                    <a:pt x="1127" y="313"/>
                    <a:pt x="1129" y="314"/>
                  </a:cubicBezTo>
                  <a:cubicBezTo>
                    <a:pt x="1131" y="315"/>
                    <a:pt x="1126" y="317"/>
                    <a:pt x="1127" y="317"/>
                  </a:cubicBezTo>
                  <a:cubicBezTo>
                    <a:pt x="1127" y="318"/>
                    <a:pt x="1131" y="318"/>
                    <a:pt x="1137" y="313"/>
                  </a:cubicBezTo>
                  <a:cubicBezTo>
                    <a:pt x="1142" y="308"/>
                    <a:pt x="1147" y="307"/>
                    <a:pt x="1150" y="307"/>
                  </a:cubicBezTo>
                  <a:cubicBezTo>
                    <a:pt x="1153" y="307"/>
                    <a:pt x="1151" y="304"/>
                    <a:pt x="1152" y="299"/>
                  </a:cubicBezTo>
                  <a:cubicBezTo>
                    <a:pt x="1152" y="294"/>
                    <a:pt x="1162" y="293"/>
                    <a:pt x="1165" y="294"/>
                  </a:cubicBezTo>
                  <a:cubicBezTo>
                    <a:pt x="1169" y="296"/>
                    <a:pt x="1169" y="297"/>
                    <a:pt x="1165" y="296"/>
                  </a:cubicBezTo>
                  <a:cubicBezTo>
                    <a:pt x="1162" y="295"/>
                    <a:pt x="1159" y="298"/>
                    <a:pt x="1159" y="302"/>
                  </a:cubicBezTo>
                  <a:cubicBezTo>
                    <a:pt x="1159" y="306"/>
                    <a:pt x="1156" y="308"/>
                    <a:pt x="1158" y="309"/>
                  </a:cubicBezTo>
                  <a:cubicBezTo>
                    <a:pt x="1159" y="311"/>
                    <a:pt x="1156" y="311"/>
                    <a:pt x="1156" y="313"/>
                  </a:cubicBezTo>
                  <a:cubicBezTo>
                    <a:pt x="1155" y="314"/>
                    <a:pt x="1156" y="316"/>
                    <a:pt x="1153" y="316"/>
                  </a:cubicBezTo>
                  <a:cubicBezTo>
                    <a:pt x="1151" y="317"/>
                    <a:pt x="1143" y="318"/>
                    <a:pt x="1143" y="321"/>
                  </a:cubicBezTo>
                  <a:cubicBezTo>
                    <a:pt x="1142" y="324"/>
                    <a:pt x="1138" y="324"/>
                    <a:pt x="1136" y="328"/>
                  </a:cubicBezTo>
                  <a:cubicBezTo>
                    <a:pt x="1134" y="332"/>
                    <a:pt x="1126" y="334"/>
                    <a:pt x="1121" y="342"/>
                  </a:cubicBezTo>
                  <a:cubicBezTo>
                    <a:pt x="1116" y="349"/>
                    <a:pt x="1108" y="349"/>
                    <a:pt x="1108" y="351"/>
                  </a:cubicBezTo>
                  <a:cubicBezTo>
                    <a:pt x="1108" y="352"/>
                    <a:pt x="1102" y="352"/>
                    <a:pt x="1101" y="352"/>
                  </a:cubicBezTo>
                  <a:cubicBezTo>
                    <a:pt x="1099" y="353"/>
                    <a:pt x="1102" y="357"/>
                    <a:pt x="1098" y="362"/>
                  </a:cubicBezTo>
                  <a:cubicBezTo>
                    <a:pt x="1093" y="367"/>
                    <a:pt x="1090" y="374"/>
                    <a:pt x="1090" y="381"/>
                  </a:cubicBezTo>
                  <a:cubicBezTo>
                    <a:pt x="1091" y="387"/>
                    <a:pt x="1093" y="407"/>
                    <a:pt x="1095" y="410"/>
                  </a:cubicBezTo>
                  <a:cubicBezTo>
                    <a:pt x="1097" y="414"/>
                    <a:pt x="1096" y="422"/>
                    <a:pt x="1097" y="424"/>
                  </a:cubicBezTo>
                  <a:cubicBezTo>
                    <a:pt x="1099" y="426"/>
                    <a:pt x="1098" y="429"/>
                    <a:pt x="1099" y="430"/>
                  </a:cubicBezTo>
                  <a:cubicBezTo>
                    <a:pt x="1101" y="431"/>
                    <a:pt x="1105" y="425"/>
                    <a:pt x="1108" y="423"/>
                  </a:cubicBezTo>
                  <a:cubicBezTo>
                    <a:pt x="1111" y="420"/>
                    <a:pt x="1110" y="419"/>
                    <a:pt x="1112" y="418"/>
                  </a:cubicBezTo>
                  <a:cubicBezTo>
                    <a:pt x="1114" y="417"/>
                    <a:pt x="1113" y="411"/>
                    <a:pt x="1114" y="410"/>
                  </a:cubicBezTo>
                  <a:cubicBezTo>
                    <a:pt x="1114" y="408"/>
                    <a:pt x="1118" y="408"/>
                    <a:pt x="1119" y="406"/>
                  </a:cubicBezTo>
                  <a:cubicBezTo>
                    <a:pt x="1120" y="405"/>
                    <a:pt x="1123" y="405"/>
                    <a:pt x="1125" y="405"/>
                  </a:cubicBezTo>
                  <a:cubicBezTo>
                    <a:pt x="1127" y="404"/>
                    <a:pt x="1125" y="400"/>
                    <a:pt x="1124" y="398"/>
                  </a:cubicBezTo>
                  <a:cubicBezTo>
                    <a:pt x="1124" y="396"/>
                    <a:pt x="1129" y="393"/>
                    <a:pt x="1132" y="391"/>
                  </a:cubicBezTo>
                  <a:cubicBezTo>
                    <a:pt x="1135" y="389"/>
                    <a:pt x="1139" y="392"/>
                    <a:pt x="1142" y="389"/>
                  </a:cubicBezTo>
                  <a:cubicBezTo>
                    <a:pt x="1145" y="386"/>
                    <a:pt x="1142" y="383"/>
                    <a:pt x="1140" y="381"/>
                  </a:cubicBezTo>
                  <a:cubicBezTo>
                    <a:pt x="1139" y="380"/>
                    <a:pt x="1144" y="372"/>
                    <a:pt x="1146" y="371"/>
                  </a:cubicBezTo>
                  <a:cubicBezTo>
                    <a:pt x="1149" y="371"/>
                    <a:pt x="1150" y="373"/>
                    <a:pt x="1152" y="371"/>
                  </a:cubicBezTo>
                  <a:cubicBezTo>
                    <a:pt x="1155" y="369"/>
                    <a:pt x="1150" y="365"/>
                    <a:pt x="1148" y="366"/>
                  </a:cubicBezTo>
                  <a:cubicBezTo>
                    <a:pt x="1147" y="366"/>
                    <a:pt x="1146" y="360"/>
                    <a:pt x="1150" y="357"/>
                  </a:cubicBezTo>
                  <a:cubicBezTo>
                    <a:pt x="1154" y="354"/>
                    <a:pt x="1152" y="353"/>
                    <a:pt x="1150" y="352"/>
                  </a:cubicBezTo>
                  <a:cubicBezTo>
                    <a:pt x="1147" y="352"/>
                    <a:pt x="1147" y="353"/>
                    <a:pt x="1145" y="353"/>
                  </a:cubicBezTo>
                  <a:cubicBezTo>
                    <a:pt x="1143" y="353"/>
                    <a:pt x="1141" y="349"/>
                    <a:pt x="1144" y="344"/>
                  </a:cubicBezTo>
                  <a:cubicBezTo>
                    <a:pt x="1147" y="340"/>
                    <a:pt x="1150" y="341"/>
                    <a:pt x="1151" y="337"/>
                  </a:cubicBezTo>
                  <a:cubicBezTo>
                    <a:pt x="1151" y="334"/>
                    <a:pt x="1156" y="329"/>
                    <a:pt x="1157" y="327"/>
                  </a:cubicBezTo>
                  <a:cubicBezTo>
                    <a:pt x="1158" y="325"/>
                    <a:pt x="1162" y="327"/>
                    <a:pt x="1164" y="327"/>
                  </a:cubicBezTo>
                  <a:cubicBezTo>
                    <a:pt x="1165" y="326"/>
                    <a:pt x="1165" y="330"/>
                    <a:pt x="1167" y="328"/>
                  </a:cubicBezTo>
                  <a:cubicBezTo>
                    <a:pt x="1169" y="326"/>
                    <a:pt x="1172" y="320"/>
                    <a:pt x="1175" y="320"/>
                  </a:cubicBezTo>
                  <a:cubicBezTo>
                    <a:pt x="1178" y="320"/>
                    <a:pt x="1176" y="325"/>
                    <a:pt x="1176" y="327"/>
                  </a:cubicBezTo>
                  <a:cubicBezTo>
                    <a:pt x="1177" y="330"/>
                    <a:pt x="1179" y="327"/>
                    <a:pt x="1184" y="323"/>
                  </a:cubicBezTo>
                  <a:cubicBezTo>
                    <a:pt x="1189" y="320"/>
                    <a:pt x="1201" y="320"/>
                    <a:pt x="1204" y="322"/>
                  </a:cubicBezTo>
                  <a:cubicBezTo>
                    <a:pt x="1208" y="323"/>
                    <a:pt x="1208" y="327"/>
                    <a:pt x="1210" y="327"/>
                  </a:cubicBezTo>
                  <a:cubicBezTo>
                    <a:pt x="1213" y="326"/>
                    <a:pt x="1210" y="323"/>
                    <a:pt x="1213" y="322"/>
                  </a:cubicBezTo>
                  <a:cubicBezTo>
                    <a:pt x="1216" y="321"/>
                    <a:pt x="1221" y="318"/>
                    <a:pt x="1225" y="315"/>
                  </a:cubicBezTo>
                  <a:cubicBezTo>
                    <a:pt x="1229" y="313"/>
                    <a:pt x="1228" y="315"/>
                    <a:pt x="1230" y="312"/>
                  </a:cubicBezTo>
                  <a:cubicBezTo>
                    <a:pt x="1232" y="310"/>
                    <a:pt x="1234" y="311"/>
                    <a:pt x="1234" y="309"/>
                  </a:cubicBezTo>
                  <a:cubicBezTo>
                    <a:pt x="1235" y="308"/>
                    <a:pt x="1240" y="305"/>
                    <a:pt x="1248" y="303"/>
                  </a:cubicBezTo>
                  <a:cubicBezTo>
                    <a:pt x="1255" y="301"/>
                    <a:pt x="1265" y="296"/>
                    <a:pt x="1265" y="295"/>
                  </a:cubicBezTo>
                  <a:cubicBezTo>
                    <a:pt x="1264" y="293"/>
                    <a:pt x="1268" y="293"/>
                    <a:pt x="1268" y="294"/>
                  </a:cubicBezTo>
                  <a:cubicBezTo>
                    <a:pt x="1268" y="296"/>
                    <a:pt x="1271" y="295"/>
                    <a:pt x="1275" y="296"/>
                  </a:cubicBezTo>
                  <a:cubicBezTo>
                    <a:pt x="1279" y="297"/>
                    <a:pt x="1281" y="298"/>
                    <a:pt x="1284" y="295"/>
                  </a:cubicBezTo>
                  <a:cubicBezTo>
                    <a:pt x="1287" y="292"/>
                    <a:pt x="1283" y="291"/>
                    <a:pt x="1284" y="289"/>
                  </a:cubicBezTo>
                  <a:cubicBezTo>
                    <a:pt x="1284" y="286"/>
                    <a:pt x="1278" y="284"/>
                    <a:pt x="1279" y="281"/>
                  </a:cubicBezTo>
                  <a:cubicBezTo>
                    <a:pt x="1280" y="279"/>
                    <a:pt x="1275" y="272"/>
                    <a:pt x="1274" y="274"/>
                  </a:cubicBezTo>
                  <a:cubicBezTo>
                    <a:pt x="1272" y="275"/>
                    <a:pt x="1269" y="272"/>
                    <a:pt x="1269" y="271"/>
                  </a:cubicBezTo>
                  <a:cubicBezTo>
                    <a:pt x="1269" y="269"/>
                    <a:pt x="1269" y="266"/>
                    <a:pt x="1266" y="268"/>
                  </a:cubicBezTo>
                  <a:cubicBezTo>
                    <a:pt x="1264" y="269"/>
                    <a:pt x="1260" y="269"/>
                    <a:pt x="1259" y="266"/>
                  </a:cubicBezTo>
                  <a:cubicBezTo>
                    <a:pt x="1259" y="264"/>
                    <a:pt x="1264" y="263"/>
                    <a:pt x="1267" y="264"/>
                  </a:cubicBezTo>
                  <a:cubicBezTo>
                    <a:pt x="1271" y="266"/>
                    <a:pt x="1270" y="267"/>
                    <a:pt x="1272" y="268"/>
                  </a:cubicBezTo>
                  <a:cubicBezTo>
                    <a:pt x="1274" y="269"/>
                    <a:pt x="1278" y="269"/>
                    <a:pt x="1281" y="267"/>
                  </a:cubicBezTo>
                  <a:cubicBezTo>
                    <a:pt x="1283" y="266"/>
                    <a:pt x="1290" y="264"/>
                    <a:pt x="1292" y="262"/>
                  </a:cubicBezTo>
                  <a:cubicBezTo>
                    <a:pt x="1293" y="260"/>
                    <a:pt x="1291" y="259"/>
                    <a:pt x="1294" y="258"/>
                  </a:cubicBezTo>
                  <a:cubicBezTo>
                    <a:pt x="1296" y="257"/>
                    <a:pt x="1294" y="254"/>
                    <a:pt x="1292" y="253"/>
                  </a:cubicBezTo>
                  <a:cubicBezTo>
                    <a:pt x="1290" y="252"/>
                    <a:pt x="1291" y="249"/>
                    <a:pt x="1293" y="249"/>
                  </a:cubicBezTo>
                  <a:cubicBezTo>
                    <a:pt x="1295" y="249"/>
                    <a:pt x="1295" y="247"/>
                    <a:pt x="1296" y="247"/>
                  </a:cubicBezTo>
                  <a:cubicBezTo>
                    <a:pt x="1297" y="246"/>
                    <a:pt x="1298" y="248"/>
                    <a:pt x="1300" y="246"/>
                  </a:cubicBezTo>
                  <a:cubicBezTo>
                    <a:pt x="1303" y="245"/>
                    <a:pt x="1300" y="248"/>
                    <a:pt x="1299" y="251"/>
                  </a:cubicBezTo>
                  <a:cubicBezTo>
                    <a:pt x="1298" y="253"/>
                    <a:pt x="1302" y="255"/>
                    <a:pt x="1302" y="256"/>
                  </a:cubicBezTo>
                  <a:cubicBezTo>
                    <a:pt x="1302" y="257"/>
                    <a:pt x="1308" y="258"/>
                    <a:pt x="1310" y="256"/>
                  </a:cubicBezTo>
                  <a:cubicBezTo>
                    <a:pt x="1313" y="255"/>
                    <a:pt x="1322" y="258"/>
                    <a:pt x="1323" y="260"/>
                  </a:cubicBezTo>
                  <a:cubicBezTo>
                    <a:pt x="1324" y="263"/>
                    <a:pt x="1325" y="265"/>
                    <a:pt x="1329" y="267"/>
                  </a:cubicBezTo>
                  <a:cubicBezTo>
                    <a:pt x="1332" y="269"/>
                    <a:pt x="1336" y="268"/>
                    <a:pt x="1337" y="270"/>
                  </a:cubicBezTo>
                  <a:cubicBezTo>
                    <a:pt x="1337" y="272"/>
                    <a:pt x="1339" y="273"/>
                    <a:pt x="1341" y="272"/>
                  </a:cubicBezTo>
                  <a:cubicBezTo>
                    <a:pt x="1343" y="272"/>
                    <a:pt x="1344" y="274"/>
                    <a:pt x="1346" y="273"/>
                  </a:cubicBezTo>
                  <a:cubicBezTo>
                    <a:pt x="1347" y="271"/>
                    <a:pt x="1348" y="274"/>
                    <a:pt x="1350" y="272"/>
                  </a:cubicBezTo>
                  <a:cubicBezTo>
                    <a:pt x="1352" y="270"/>
                    <a:pt x="1346" y="269"/>
                    <a:pt x="1347" y="268"/>
                  </a:cubicBezTo>
                  <a:cubicBezTo>
                    <a:pt x="1347" y="266"/>
                    <a:pt x="1349" y="269"/>
                    <a:pt x="1351" y="269"/>
                  </a:cubicBezTo>
                  <a:cubicBezTo>
                    <a:pt x="1352" y="268"/>
                    <a:pt x="1350" y="265"/>
                    <a:pt x="1351" y="265"/>
                  </a:cubicBezTo>
                  <a:cubicBezTo>
                    <a:pt x="1353" y="264"/>
                    <a:pt x="1352" y="257"/>
                    <a:pt x="1350" y="257"/>
                  </a:cubicBezTo>
                  <a:cubicBezTo>
                    <a:pt x="1349" y="256"/>
                    <a:pt x="1350" y="254"/>
                    <a:pt x="1353" y="256"/>
                  </a:cubicBezTo>
                  <a:cubicBezTo>
                    <a:pt x="1355" y="258"/>
                    <a:pt x="1360" y="258"/>
                    <a:pt x="1362" y="258"/>
                  </a:cubicBezTo>
                  <a:cubicBezTo>
                    <a:pt x="1364" y="258"/>
                    <a:pt x="1362" y="256"/>
                    <a:pt x="1360" y="255"/>
                  </a:cubicBezTo>
                  <a:cubicBezTo>
                    <a:pt x="1358" y="255"/>
                    <a:pt x="1360" y="253"/>
                    <a:pt x="1362" y="255"/>
                  </a:cubicBezTo>
                  <a:cubicBezTo>
                    <a:pt x="1363" y="256"/>
                    <a:pt x="1366" y="257"/>
                    <a:pt x="1366" y="255"/>
                  </a:cubicBezTo>
                  <a:cubicBezTo>
                    <a:pt x="1366" y="254"/>
                    <a:pt x="1368" y="251"/>
                    <a:pt x="1370" y="251"/>
                  </a:cubicBezTo>
                  <a:cubicBezTo>
                    <a:pt x="1373" y="251"/>
                    <a:pt x="1373" y="249"/>
                    <a:pt x="1371" y="249"/>
                  </a:cubicBezTo>
                  <a:close/>
                  <a:moveTo>
                    <a:pt x="708" y="405"/>
                  </a:moveTo>
                  <a:cubicBezTo>
                    <a:pt x="701" y="411"/>
                    <a:pt x="688" y="412"/>
                    <a:pt x="688" y="417"/>
                  </a:cubicBezTo>
                  <a:cubicBezTo>
                    <a:pt x="688" y="422"/>
                    <a:pt x="671" y="425"/>
                    <a:pt x="670" y="422"/>
                  </a:cubicBezTo>
                  <a:cubicBezTo>
                    <a:pt x="669" y="420"/>
                    <a:pt x="682" y="420"/>
                    <a:pt x="685" y="413"/>
                  </a:cubicBezTo>
                  <a:cubicBezTo>
                    <a:pt x="688" y="406"/>
                    <a:pt x="701" y="402"/>
                    <a:pt x="707" y="392"/>
                  </a:cubicBezTo>
                  <a:cubicBezTo>
                    <a:pt x="711" y="386"/>
                    <a:pt x="714" y="375"/>
                    <a:pt x="717" y="376"/>
                  </a:cubicBezTo>
                  <a:cubicBezTo>
                    <a:pt x="719" y="377"/>
                    <a:pt x="715" y="398"/>
                    <a:pt x="708" y="405"/>
                  </a:cubicBezTo>
                  <a:close/>
                  <a:moveTo>
                    <a:pt x="738" y="125"/>
                  </a:moveTo>
                  <a:cubicBezTo>
                    <a:pt x="737" y="127"/>
                    <a:pt x="732" y="127"/>
                    <a:pt x="733" y="129"/>
                  </a:cubicBezTo>
                  <a:cubicBezTo>
                    <a:pt x="736" y="132"/>
                    <a:pt x="748" y="130"/>
                    <a:pt x="748" y="127"/>
                  </a:cubicBezTo>
                  <a:cubicBezTo>
                    <a:pt x="748" y="123"/>
                    <a:pt x="739" y="123"/>
                    <a:pt x="738" y="125"/>
                  </a:cubicBezTo>
                  <a:close/>
                  <a:moveTo>
                    <a:pt x="305" y="8"/>
                  </a:moveTo>
                  <a:cubicBezTo>
                    <a:pt x="311" y="8"/>
                    <a:pt x="309" y="4"/>
                    <a:pt x="313" y="5"/>
                  </a:cubicBezTo>
                  <a:cubicBezTo>
                    <a:pt x="317" y="5"/>
                    <a:pt x="322" y="5"/>
                    <a:pt x="320" y="3"/>
                  </a:cubicBezTo>
                  <a:cubicBezTo>
                    <a:pt x="318" y="0"/>
                    <a:pt x="304" y="1"/>
                    <a:pt x="306" y="3"/>
                  </a:cubicBezTo>
                  <a:cubicBezTo>
                    <a:pt x="307" y="5"/>
                    <a:pt x="295" y="4"/>
                    <a:pt x="295" y="5"/>
                  </a:cubicBezTo>
                  <a:cubicBezTo>
                    <a:pt x="295" y="6"/>
                    <a:pt x="299" y="8"/>
                    <a:pt x="305" y="8"/>
                  </a:cubicBezTo>
                  <a:close/>
                  <a:moveTo>
                    <a:pt x="276" y="24"/>
                  </a:moveTo>
                  <a:cubicBezTo>
                    <a:pt x="276" y="20"/>
                    <a:pt x="263" y="24"/>
                    <a:pt x="266" y="25"/>
                  </a:cubicBezTo>
                  <a:cubicBezTo>
                    <a:pt x="268" y="26"/>
                    <a:pt x="276" y="28"/>
                    <a:pt x="276" y="24"/>
                  </a:cubicBezTo>
                  <a:close/>
                  <a:moveTo>
                    <a:pt x="306" y="21"/>
                  </a:moveTo>
                  <a:cubicBezTo>
                    <a:pt x="307" y="23"/>
                    <a:pt x="305" y="23"/>
                    <a:pt x="300" y="23"/>
                  </a:cubicBezTo>
                  <a:cubicBezTo>
                    <a:pt x="296" y="23"/>
                    <a:pt x="293" y="25"/>
                    <a:pt x="296" y="28"/>
                  </a:cubicBezTo>
                  <a:cubicBezTo>
                    <a:pt x="299" y="30"/>
                    <a:pt x="311" y="29"/>
                    <a:pt x="313" y="26"/>
                  </a:cubicBezTo>
                  <a:cubicBezTo>
                    <a:pt x="315" y="23"/>
                    <a:pt x="321" y="26"/>
                    <a:pt x="322" y="23"/>
                  </a:cubicBezTo>
                  <a:cubicBezTo>
                    <a:pt x="323" y="20"/>
                    <a:pt x="306" y="19"/>
                    <a:pt x="306" y="21"/>
                  </a:cubicBezTo>
                  <a:close/>
                  <a:moveTo>
                    <a:pt x="347" y="16"/>
                  </a:moveTo>
                  <a:cubicBezTo>
                    <a:pt x="349" y="14"/>
                    <a:pt x="344" y="14"/>
                    <a:pt x="343" y="12"/>
                  </a:cubicBezTo>
                  <a:cubicBezTo>
                    <a:pt x="343" y="10"/>
                    <a:pt x="330" y="9"/>
                    <a:pt x="330" y="12"/>
                  </a:cubicBezTo>
                  <a:cubicBezTo>
                    <a:pt x="331" y="14"/>
                    <a:pt x="321" y="17"/>
                    <a:pt x="324" y="19"/>
                  </a:cubicBezTo>
                  <a:cubicBezTo>
                    <a:pt x="330" y="23"/>
                    <a:pt x="345" y="18"/>
                    <a:pt x="347" y="16"/>
                  </a:cubicBezTo>
                  <a:close/>
                  <a:moveTo>
                    <a:pt x="309" y="12"/>
                  </a:moveTo>
                  <a:cubicBezTo>
                    <a:pt x="310" y="7"/>
                    <a:pt x="302" y="11"/>
                    <a:pt x="295" y="9"/>
                  </a:cubicBezTo>
                  <a:cubicBezTo>
                    <a:pt x="289" y="6"/>
                    <a:pt x="286" y="6"/>
                    <a:pt x="290" y="10"/>
                  </a:cubicBezTo>
                  <a:cubicBezTo>
                    <a:pt x="292" y="12"/>
                    <a:pt x="279" y="13"/>
                    <a:pt x="281" y="15"/>
                  </a:cubicBezTo>
                  <a:cubicBezTo>
                    <a:pt x="286" y="19"/>
                    <a:pt x="309" y="17"/>
                    <a:pt x="309" y="12"/>
                  </a:cubicBezTo>
                  <a:close/>
                  <a:moveTo>
                    <a:pt x="274" y="144"/>
                  </a:moveTo>
                  <a:cubicBezTo>
                    <a:pt x="274" y="147"/>
                    <a:pt x="273" y="148"/>
                    <a:pt x="268" y="148"/>
                  </a:cubicBezTo>
                  <a:cubicBezTo>
                    <a:pt x="264" y="148"/>
                    <a:pt x="270" y="151"/>
                    <a:pt x="271" y="154"/>
                  </a:cubicBezTo>
                  <a:cubicBezTo>
                    <a:pt x="271" y="156"/>
                    <a:pt x="266" y="154"/>
                    <a:pt x="266" y="159"/>
                  </a:cubicBezTo>
                  <a:cubicBezTo>
                    <a:pt x="266" y="163"/>
                    <a:pt x="257" y="159"/>
                    <a:pt x="256" y="164"/>
                  </a:cubicBezTo>
                  <a:cubicBezTo>
                    <a:pt x="255" y="169"/>
                    <a:pt x="260" y="168"/>
                    <a:pt x="264" y="169"/>
                  </a:cubicBezTo>
                  <a:cubicBezTo>
                    <a:pt x="268" y="169"/>
                    <a:pt x="263" y="172"/>
                    <a:pt x="265" y="174"/>
                  </a:cubicBezTo>
                  <a:cubicBezTo>
                    <a:pt x="268" y="177"/>
                    <a:pt x="270" y="176"/>
                    <a:pt x="269" y="172"/>
                  </a:cubicBezTo>
                  <a:cubicBezTo>
                    <a:pt x="267" y="168"/>
                    <a:pt x="279" y="173"/>
                    <a:pt x="275" y="176"/>
                  </a:cubicBezTo>
                  <a:cubicBezTo>
                    <a:pt x="271" y="179"/>
                    <a:pt x="281" y="182"/>
                    <a:pt x="285" y="182"/>
                  </a:cubicBezTo>
                  <a:cubicBezTo>
                    <a:pt x="290" y="182"/>
                    <a:pt x="306" y="186"/>
                    <a:pt x="306" y="182"/>
                  </a:cubicBezTo>
                  <a:cubicBezTo>
                    <a:pt x="306" y="180"/>
                    <a:pt x="300" y="178"/>
                    <a:pt x="295" y="172"/>
                  </a:cubicBezTo>
                  <a:cubicBezTo>
                    <a:pt x="290" y="167"/>
                    <a:pt x="287" y="159"/>
                    <a:pt x="292" y="155"/>
                  </a:cubicBezTo>
                  <a:cubicBezTo>
                    <a:pt x="298" y="151"/>
                    <a:pt x="293" y="150"/>
                    <a:pt x="299" y="146"/>
                  </a:cubicBezTo>
                  <a:cubicBezTo>
                    <a:pt x="304" y="142"/>
                    <a:pt x="301" y="138"/>
                    <a:pt x="306" y="137"/>
                  </a:cubicBezTo>
                  <a:cubicBezTo>
                    <a:pt x="311" y="137"/>
                    <a:pt x="305" y="133"/>
                    <a:pt x="310" y="132"/>
                  </a:cubicBezTo>
                  <a:cubicBezTo>
                    <a:pt x="315" y="131"/>
                    <a:pt x="316" y="126"/>
                    <a:pt x="315" y="124"/>
                  </a:cubicBezTo>
                  <a:cubicBezTo>
                    <a:pt x="314" y="122"/>
                    <a:pt x="320" y="124"/>
                    <a:pt x="323" y="121"/>
                  </a:cubicBezTo>
                  <a:cubicBezTo>
                    <a:pt x="325" y="119"/>
                    <a:pt x="332" y="120"/>
                    <a:pt x="333" y="116"/>
                  </a:cubicBezTo>
                  <a:cubicBezTo>
                    <a:pt x="335" y="112"/>
                    <a:pt x="363" y="103"/>
                    <a:pt x="378" y="100"/>
                  </a:cubicBezTo>
                  <a:cubicBezTo>
                    <a:pt x="394" y="96"/>
                    <a:pt x="404" y="90"/>
                    <a:pt x="399" y="85"/>
                  </a:cubicBezTo>
                  <a:cubicBezTo>
                    <a:pt x="393" y="81"/>
                    <a:pt x="378" y="87"/>
                    <a:pt x="374" y="90"/>
                  </a:cubicBezTo>
                  <a:cubicBezTo>
                    <a:pt x="370" y="93"/>
                    <a:pt x="365" y="91"/>
                    <a:pt x="361" y="93"/>
                  </a:cubicBezTo>
                  <a:cubicBezTo>
                    <a:pt x="357" y="95"/>
                    <a:pt x="349" y="97"/>
                    <a:pt x="345" y="95"/>
                  </a:cubicBezTo>
                  <a:cubicBezTo>
                    <a:pt x="341" y="92"/>
                    <a:pt x="336" y="98"/>
                    <a:pt x="333" y="97"/>
                  </a:cubicBezTo>
                  <a:cubicBezTo>
                    <a:pt x="330" y="97"/>
                    <a:pt x="327" y="101"/>
                    <a:pt x="323" y="100"/>
                  </a:cubicBezTo>
                  <a:cubicBezTo>
                    <a:pt x="320" y="100"/>
                    <a:pt x="313" y="103"/>
                    <a:pt x="313" y="105"/>
                  </a:cubicBezTo>
                  <a:cubicBezTo>
                    <a:pt x="312" y="107"/>
                    <a:pt x="307" y="106"/>
                    <a:pt x="307" y="109"/>
                  </a:cubicBezTo>
                  <a:cubicBezTo>
                    <a:pt x="307" y="111"/>
                    <a:pt x="302" y="113"/>
                    <a:pt x="300" y="111"/>
                  </a:cubicBezTo>
                  <a:cubicBezTo>
                    <a:pt x="297" y="109"/>
                    <a:pt x="295" y="113"/>
                    <a:pt x="298" y="116"/>
                  </a:cubicBezTo>
                  <a:cubicBezTo>
                    <a:pt x="301" y="120"/>
                    <a:pt x="292" y="120"/>
                    <a:pt x="293" y="122"/>
                  </a:cubicBezTo>
                  <a:cubicBezTo>
                    <a:pt x="295" y="124"/>
                    <a:pt x="290" y="125"/>
                    <a:pt x="291" y="127"/>
                  </a:cubicBezTo>
                  <a:cubicBezTo>
                    <a:pt x="292" y="129"/>
                    <a:pt x="288" y="130"/>
                    <a:pt x="284" y="130"/>
                  </a:cubicBezTo>
                  <a:cubicBezTo>
                    <a:pt x="280" y="131"/>
                    <a:pt x="279" y="136"/>
                    <a:pt x="283" y="136"/>
                  </a:cubicBezTo>
                  <a:cubicBezTo>
                    <a:pt x="288" y="136"/>
                    <a:pt x="280" y="137"/>
                    <a:pt x="281" y="141"/>
                  </a:cubicBezTo>
                  <a:cubicBezTo>
                    <a:pt x="281" y="144"/>
                    <a:pt x="274" y="142"/>
                    <a:pt x="274" y="144"/>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90" name="Group 389">
              <a:extLst>
                <a:ext uri="{FF2B5EF4-FFF2-40B4-BE49-F238E27FC236}">
                  <a16:creationId xmlns:a16="http://schemas.microsoft.com/office/drawing/2014/main" id="{3653F5F8-CC9F-44DB-9E16-52689BC7F48F}"/>
                </a:ext>
              </a:extLst>
            </p:cNvPr>
            <p:cNvGrpSpPr/>
            <p:nvPr/>
          </p:nvGrpSpPr>
          <p:grpSpPr>
            <a:xfrm>
              <a:off x="2235200" y="1676289"/>
              <a:ext cx="8248805" cy="4068623"/>
              <a:chOff x="1785409" y="1960529"/>
              <a:chExt cx="6680161" cy="3294909"/>
            </a:xfrm>
            <a:solidFill>
              <a:schemeClr val="bg1">
                <a:lumMod val="85000"/>
              </a:schemeClr>
            </a:solidFill>
          </p:grpSpPr>
          <p:sp>
            <p:nvSpPr>
              <p:cNvPr id="391" name="Freeform 5">
                <a:extLst>
                  <a:ext uri="{FF2B5EF4-FFF2-40B4-BE49-F238E27FC236}">
                    <a16:creationId xmlns:a16="http://schemas.microsoft.com/office/drawing/2014/main" id="{9BD6F7F0-4E76-4386-A1B1-B7E3723743FC}"/>
                  </a:ext>
                </a:extLst>
              </p:cNvPr>
              <p:cNvSpPr>
                <a:spLocks/>
              </p:cNvSpPr>
              <p:nvPr/>
            </p:nvSpPr>
            <p:spPr bwMode="auto">
              <a:xfrm>
                <a:off x="5139291" y="4409753"/>
                <a:ext cx="235888" cy="234634"/>
              </a:xfrm>
              <a:custGeom>
                <a:avLst/>
                <a:gdLst>
                  <a:gd name="T0" fmla="*/ 38 w 102"/>
                  <a:gd name="T1" fmla="*/ 98 h 102"/>
                  <a:gd name="T2" fmla="*/ 43 w 102"/>
                  <a:gd name="T3" fmla="*/ 95 h 102"/>
                  <a:gd name="T4" fmla="*/ 47 w 102"/>
                  <a:gd name="T5" fmla="*/ 101 h 102"/>
                  <a:gd name="T6" fmla="*/ 57 w 102"/>
                  <a:gd name="T7" fmla="*/ 101 h 102"/>
                  <a:gd name="T8" fmla="*/ 62 w 102"/>
                  <a:gd name="T9" fmla="*/ 95 h 102"/>
                  <a:gd name="T10" fmla="*/ 62 w 102"/>
                  <a:gd name="T11" fmla="*/ 42 h 102"/>
                  <a:gd name="T12" fmla="*/ 70 w 102"/>
                  <a:gd name="T13" fmla="*/ 39 h 102"/>
                  <a:gd name="T14" fmla="*/ 70 w 102"/>
                  <a:gd name="T15" fmla="*/ 12 h 102"/>
                  <a:gd name="T16" fmla="*/ 78 w 102"/>
                  <a:gd name="T17" fmla="*/ 11 h 102"/>
                  <a:gd name="T18" fmla="*/ 87 w 102"/>
                  <a:gd name="T19" fmla="*/ 8 h 102"/>
                  <a:gd name="T20" fmla="*/ 91 w 102"/>
                  <a:gd name="T21" fmla="*/ 11 h 102"/>
                  <a:gd name="T22" fmla="*/ 97 w 102"/>
                  <a:gd name="T23" fmla="*/ 8 h 102"/>
                  <a:gd name="T24" fmla="*/ 102 w 102"/>
                  <a:gd name="T25" fmla="*/ 7 h 102"/>
                  <a:gd name="T26" fmla="*/ 102 w 102"/>
                  <a:gd name="T27" fmla="*/ 5 h 102"/>
                  <a:gd name="T28" fmla="*/ 85 w 102"/>
                  <a:gd name="T29" fmla="*/ 6 h 102"/>
                  <a:gd name="T30" fmla="*/ 72 w 102"/>
                  <a:gd name="T31" fmla="*/ 7 h 102"/>
                  <a:gd name="T32" fmla="*/ 55 w 102"/>
                  <a:gd name="T33" fmla="*/ 7 h 102"/>
                  <a:gd name="T34" fmla="*/ 52 w 102"/>
                  <a:gd name="T35" fmla="*/ 4 h 102"/>
                  <a:gd name="T36" fmla="*/ 24 w 102"/>
                  <a:gd name="T37" fmla="*/ 4 h 102"/>
                  <a:gd name="T38" fmla="*/ 17 w 102"/>
                  <a:gd name="T39" fmla="*/ 2 h 102"/>
                  <a:gd name="T40" fmla="*/ 9 w 102"/>
                  <a:gd name="T41" fmla="*/ 2 h 102"/>
                  <a:gd name="T42" fmla="*/ 6 w 102"/>
                  <a:gd name="T43" fmla="*/ 0 h 102"/>
                  <a:gd name="T44" fmla="*/ 3 w 102"/>
                  <a:gd name="T45" fmla="*/ 2 h 102"/>
                  <a:gd name="T46" fmla="*/ 0 w 102"/>
                  <a:gd name="T47" fmla="*/ 3 h 102"/>
                  <a:gd name="T48" fmla="*/ 5 w 102"/>
                  <a:gd name="T49" fmla="*/ 13 h 102"/>
                  <a:gd name="T50" fmla="*/ 13 w 102"/>
                  <a:gd name="T51" fmla="*/ 30 h 102"/>
                  <a:gd name="T52" fmla="*/ 21 w 102"/>
                  <a:gd name="T53" fmla="*/ 46 h 102"/>
                  <a:gd name="T54" fmla="*/ 21 w 102"/>
                  <a:gd name="T55" fmla="*/ 60 h 102"/>
                  <a:gd name="T56" fmla="*/ 24 w 102"/>
                  <a:gd name="T57" fmla="*/ 72 h 102"/>
                  <a:gd name="T58" fmla="*/ 30 w 102"/>
                  <a:gd name="T59" fmla="*/ 92 h 102"/>
                  <a:gd name="T60" fmla="*/ 35 w 102"/>
                  <a:gd name="T61" fmla="*/ 98 h 102"/>
                  <a:gd name="T62" fmla="*/ 38 w 102"/>
                  <a:gd name="T63" fmla="*/ 9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102">
                    <a:moveTo>
                      <a:pt x="38" y="98"/>
                    </a:moveTo>
                    <a:cubicBezTo>
                      <a:pt x="38" y="96"/>
                      <a:pt x="41" y="93"/>
                      <a:pt x="43" y="95"/>
                    </a:cubicBezTo>
                    <a:cubicBezTo>
                      <a:pt x="44" y="98"/>
                      <a:pt x="44" y="101"/>
                      <a:pt x="47" y="101"/>
                    </a:cubicBezTo>
                    <a:cubicBezTo>
                      <a:pt x="50" y="101"/>
                      <a:pt x="56" y="102"/>
                      <a:pt x="57" y="101"/>
                    </a:cubicBezTo>
                    <a:cubicBezTo>
                      <a:pt x="58" y="99"/>
                      <a:pt x="62" y="98"/>
                      <a:pt x="62" y="95"/>
                    </a:cubicBezTo>
                    <a:cubicBezTo>
                      <a:pt x="62" y="93"/>
                      <a:pt x="62" y="44"/>
                      <a:pt x="62" y="42"/>
                    </a:cubicBezTo>
                    <a:cubicBezTo>
                      <a:pt x="62" y="40"/>
                      <a:pt x="70" y="42"/>
                      <a:pt x="70" y="39"/>
                    </a:cubicBezTo>
                    <a:cubicBezTo>
                      <a:pt x="70" y="36"/>
                      <a:pt x="70" y="12"/>
                      <a:pt x="70" y="12"/>
                    </a:cubicBezTo>
                    <a:cubicBezTo>
                      <a:pt x="70" y="12"/>
                      <a:pt x="76" y="11"/>
                      <a:pt x="78" y="11"/>
                    </a:cubicBezTo>
                    <a:cubicBezTo>
                      <a:pt x="80" y="10"/>
                      <a:pt x="86" y="7"/>
                      <a:pt x="87" y="8"/>
                    </a:cubicBezTo>
                    <a:cubicBezTo>
                      <a:pt x="89" y="9"/>
                      <a:pt x="90" y="12"/>
                      <a:pt x="91" y="11"/>
                    </a:cubicBezTo>
                    <a:cubicBezTo>
                      <a:pt x="92" y="10"/>
                      <a:pt x="95" y="8"/>
                      <a:pt x="97" y="8"/>
                    </a:cubicBezTo>
                    <a:cubicBezTo>
                      <a:pt x="98" y="8"/>
                      <a:pt x="100" y="7"/>
                      <a:pt x="102" y="7"/>
                    </a:cubicBezTo>
                    <a:cubicBezTo>
                      <a:pt x="102" y="6"/>
                      <a:pt x="102" y="5"/>
                      <a:pt x="102" y="5"/>
                    </a:cubicBezTo>
                    <a:cubicBezTo>
                      <a:pt x="102" y="3"/>
                      <a:pt x="87" y="5"/>
                      <a:pt x="85" y="6"/>
                    </a:cubicBezTo>
                    <a:cubicBezTo>
                      <a:pt x="83" y="7"/>
                      <a:pt x="75" y="8"/>
                      <a:pt x="72" y="7"/>
                    </a:cubicBezTo>
                    <a:cubicBezTo>
                      <a:pt x="70" y="6"/>
                      <a:pt x="55" y="7"/>
                      <a:pt x="55" y="7"/>
                    </a:cubicBezTo>
                    <a:cubicBezTo>
                      <a:pt x="52" y="4"/>
                      <a:pt x="52" y="4"/>
                      <a:pt x="52" y="4"/>
                    </a:cubicBezTo>
                    <a:cubicBezTo>
                      <a:pt x="52" y="4"/>
                      <a:pt x="27" y="4"/>
                      <a:pt x="24" y="4"/>
                    </a:cubicBezTo>
                    <a:cubicBezTo>
                      <a:pt x="21" y="4"/>
                      <a:pt x="19" y="4"/>
                      <a:pt x="17" y="2"/>
                    </a:cubicBezTo>
                    <a:cubicBezTo>
                      <a:pt x="15" y="0"/>
                      <a:pt x="12" y="0"/>
                      <a:pt x="9" y="2"/>
                    </a:cubicBezTo>
                    <a:cubicBezTo>
                      <a:pt x="7" y="3"/>
                      <a:pt x="8" y="0"/>
                      <a:pt x="6" y="0"/>
                    </a:cubicBezTo>
                    <a:cubicBezTo>
                      <a:pt x="4" y="0"/>
                      <a:pt x="3" y="2"/>
                      <a:pt x="3" y="2"/>
                    </a:cubicBezTo>
                    <a:cubicBezTo>
                      <a:pt x="0" y="3"/>
                      <a:pt x="0" y="3"/>
                      <a:pt x="0" y="3"/>
                    </a:cubicBezTo>
                    <a:cubicBezTo>
                      <a:pt x="0" y="5"/>
                      <a:pt x="2" y="10"/>
                      <a:pt x="5" y="13"/>
                    </a:cubicBezTo>
                    <a:cubicBezTo>
                      <a:pt x="8" y="17"/>
                      <a:pt x="11" y="24"/>
                      <a:pt x="13" y="30"/>
                    </a:cubicBezTo>
                    <a:cubicBezTo>
                      <a:pt x="15" y="35"/>
                      <a:pt x="20" y="42"/>
                      <a:pt x="21" y="46"/>
                    </a:cubicBezTo>
                    <a:cubicBezTo>
                      <a:pt x="22" y="51"/>
                      <a:pt x="20" y="57"/>
                      <a:pt x="21" y="60"/>
                    </a:cubicBezTo>
                    <a:cubicBezTo>
                      <a:pt x="23" y="63"/>
                      <a:pt x="23" y="68"/>
                      <a:pt x="24" y="72"/>
                    </a:cubicBezTo>
                    <a:cubicBezTo>
                      <a:pt x="25" y="77"/>
                      <a:pt x="25" y="88"/>
                      <a:pt x="30" y="92"/>
                    </a:cubicBezTo>
                    <a:cubicBezTo>
                      <a:pt x="31" y="94"/>
                      <a:pt x="33" y="96"/>
                      <a:pt x="35" y="98"/>
                    </a:cubicBezTo>
                    <a:cubicBezTo>
                      <a:pt x="37" y="99"/>
                      <a:pt x="38" y="99"/>
                      <a:pt x="38" y="9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2" name="Freeform 6">
                <a:extLst>
                  <a:ext uri="{FF2B5EF4-FFF2-40B4-BE49-F238E27FC236}">
                    <a16:creationId xmlns:a16="http://schemas.microsoft.com/office/drawing/2014/main" id="{C9CA78B7-DE46-4C02-A9C4-CD6C0BA12A34}"/>
                  </a:ext>
                </a:extLst>
              </p:cNvPr>
              <p:cNvSpPr>
                <a:spLocks/>
              </p:cNvSpPr>
              <p:nvPr/>
            </p:nvSpPr>
            <p:spPr bwMode="auto">
              <a:xfrm>
                <a:off x="5375180" y="4383404"/>
                <a:ext cx="149312" cy="129237"/>
              </a:xfrm>
              <a:custGeom>
                <a:avLst/>
                <a:gdLst>
                  <a:gd name="T0" fmla="*/ 43 w 65"/>
                  <a:gd name="T1" fmla="*/ 2 h 56"/>
                  <a:gd name="T2" fmla="*/ 42 w 65"/>
                  <a:gd name="T3" fmla="*/ 0 h 56"/>
                  <a:gd name="T4" fmla="*/ 35 w 65"/>
                  <a:gd name="T5" fmla="*/ 0 h 56"/>
                  <a:gd name="T6" fmla="*/ 31 w 65"/>
                  <a:gd name="T7" fmla="*/ 4 h 56"/>
                  <a:gd name="T8" fmla="*/ 23 w 65"/>
                  <a:gd name="T9" fmla="*/ 10 h 56"/>
                  <a:gd name="T10" fmla="*/ 15 w 65"/>
                  <a:gd name="T11" fmla="*/ 19 h 56"/>
                  <a:gd name="T12" fmla="*/ 5 w 65"/>
                  <a:gd name="T13" fmla="*/ 17 h 56"/>
                  <a:gd name="T14" fmla="*/ 0 w 65"/>
                  <a:gd name="T15" fmla="*/ 18 h 56"/>
                  <a:gd name="T16" fmla="*/ 5 w 65"/>
                  <a:gd name="T17" fmla="*/ 22 h 56"/>
                  <a:gd name="T18" fmla="*/ 9 w 65"/>
                  <a:gd name="T19" fmla="*/ 32 h 56"/>
                  <a:gd name="T20" fmla="*/ 18 w 65"/>
                  <a:gd name="T21" fmla="*/ 37 h 56"/>
                  <a:gd name="T22" fmla="*/ 21 w 65"/>
                  <a:gd name="T23" fmla="*/ 44 h 56"/>
                  <a:gd name="T24" fmla="*/ 26 w 65"/>
                  <a:gd name="T25" fmla="*/ 49 h 56"/>
                  <a:gd name="T26" fmla="*/ 32 w 65"/>
                  <a:gd name="T27" fmla="*/ 53 h 56"/>
                  <a:gd name="T28" fmla="*/ 40 w 65"/>
                  <a:gd name="T29" fmla="*/ 54 h 56"/>
                  <a:gd name="T30" fmla="*/ 49 w 65"/>
                  <a:gd name="T31" fmla="*/ 56 h 56"/>
                  <a:gd name="T32" fmla="*/ 57 w 65"/>
                  <a:gd name="T33" fmla="*/ 48 h 56"/>
                  <a:gd name="T34" fmla="*/ 59 w 65"/>
                  <a:gd name="T35" fmla="*/ 40 h 56"/>
                  <a:gd name="T36" fmla="*/ 63 w 65"/>
                  <a:gd name="T37" fmla="*/ 34 h 56"/>
                  <a:gd name="T38" fmla="*/ 61 w 65"/>
                  <a:gd name="T39" fmla="*/ 28 h 56"/>
                  <a:gd name="T40" fmla="*/ 63 w 65"/>
                  <a:gd name="T41" fmla="*/ 20 h 56"/>
                  <a:gd name="T42" fmla="*/ 63 w 65"/>
                  <a:gd name="T43" fmla="*/ 8 h 56"/>
                  <a:gd name="T44" fmla="*/ 53 w 65"/>
                  <a:gd name="T45" fmla="*/ 5 h 56"/>
                  <a:gd name="T46" fmla="*/ 43 w 65"/>
                  <a:gd name="T4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56">
                    <a:moveTo>
                      <a:pt x="43" y="2"/>
                    </a:moveTo>
                    <a:cubicBezTo>
                      <a:pt x="42" y="0"/>
                      <a:pt x="42" y="0"/>
                      <a:pt x="42" y="0"/>
                    </a:cubicBezTo>
                    <a:cubicBezTo>
                      <a:pt x="35" y="0"/>
                      <a:pt x="35" y="0"/>
                      <a:pt x="35" y="0"/>
                    </a:cubicBezTo>
                    <a:cubicBezTo>
                      <a:pt x="31" y="1"/>
                      <a:pt x="31" y="2"/>
                      <a:pt x="31" y="4"/>
                    </a:cubicBezTo>
                    <a:cubicBezTo>
                      <a:pt x="31" y="5"/>
                      <a:pt x="26" y="9"/>
                      <a:pt x="23" y="10"/>
                    </a:cubicBezTo>
                    <a:cubicBezTo>
                      <a:pt x="20" y="11"/>
                      <a:pt x="17" y="18"/>
                      <a:pt x="15" y="19"/>
                    </a:cubicBezTo>
                    <a:cubicBezTo>
                      <a:pt x="13" y="20"/>
                      <a:pt x="6" y="17"/>
                      <a:pt x="5" y="17"/>
                    </a:cubicBezTo>
                    <a:cubicBezTo>
                      <a:pt x="4" y="17"/>
                      <a:pt x="2" y="17"/>
                      <a:pt x="0" y="18"/>
                    </a:cubicBezTo>
                    <a:cubicBezTo>
                      <a:pt x="2" y="20"/>
                      <a:pt x="4" y="22"/>
                      <a:pt x="5" y="22"/>
                    </a:cubicBezTo>
                    <a:cubicBezTo>
                      <a:pt x="6" y="22"/>
                      <a:pt x="7" y="31"/>
                      <a:pt x="9" y="32"/>
                    </a:cubicBezTo>
                    <a:cubicBezTo>
                      <a:pt x="12" y="33"/>
                      <a:pt x="18" y="36"/>
                      <a:pt x="18" y="37"/>
                    </a:cubicBezTo>
                    <a:cubicBezTo>
                      <a:pt x="18" y="39"/>
                      <a:pt x="21" y="41"/>
                      <a:pt x="21" y="44"/>
                    </a:cubicBezTo>
                    <a:cubicBezTo>
                      <a:pt x="21" y="46"/>
                      <a:pt x="24" y="49"/>
                      <a:pt x="26" y="49"/>
                    </a:cubicBezTo>
                    <a:cubicBezTo>
                      <a:pt x="32" y="49"/>
                      <a:pt x="32" y="51"/>
                      <a:pt x="32" y="53"/>
                    </a:cubicBezTo>
                    <a:cubicBezTo>
                      <a:pt x="32" y="54"/>
                      <a:pt x="39" y="53"/>
                      <a:pt x="40" y="54"/>
                    </a:cubicBezTo>
                    <a:cubicBezTo>
                      <a:pt x="41" y="55"/>
                      <a:pt x="47" y="55"/>
                      <a:pt x="49" y="56"/>
                    </a:cubicBezTo>
                    <a:cubicBezTo>
                      <a:pt x="52" y="53"/>
                      <a:pt x="56" y="49"/>
                      <a:pt x="57" y="48"/>
                    </a:cubicBezTo>
                    <a:cubicBezTo>
                      <a:pt x="59" y="45"/>
                      <a:pt x="57" y="41"/>
                      <a:pt x="59" y="40"/>
                    </a:cubicBezTo>
                    <a:cubicBezTo>
                      <a:pt x="61" y="39"/>
                      <a:pt x="65" y="34"/>
                      <a:pt x="63" y="34"/>
                    </a:cubicBezTo>
                    <a:cubicBezTo>
                      <a:pt x="62" y="33"/>
                      <a:pt x="63" y="30"/>
                      <a:pt x="61" y="28"/>
                    </a:cubicBezTo>
                    <a:cubicBezTo>
                      <a:pt x="59" y="25"/>
                      <a:pt x="63" y="24"/>
                      <a:pt x="63" y="20"/>
                    </a:cubicBezTo>
                    <a:cubicBezTo>
                      <a:pt x="63" y="17"/>
                      <a:pt x="64" y="9"/>
                      <a:pt x="63" y="8"/>
                    </a:cubicBezTo>
                    <a:cubicBezTo>
                      <a:pt x="62" y="7"/>
                      <a:pt x="57" y="7"/>
                      <a:pt x="53" y="5"/>
                    </a:cubicBezTo>
                    <a:cubicBezTo>
                      <a:pt x="50" y="3"/>
                      <a:pt x="43" y="2"/>
                      <a:pt x="4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3" name="Freeform 7">
                <a:extLst>
                  <a:ext uri="{FF2B5EF4-FFF2-40B4-BE49-F238E27FC236}">
                    <a16:creationId xmlns:a16="http://schemas.microsoft.com/office/drawing/2014/main" id="{9B96C3E8-4F32-41E8-8B0E-3128EEFA19FB}"/>
                  </a:ext>
                </a:extLst>
              </p:cNvPr>
              <p:cNvSpPr>
                <a:spLocks/>
              </p:cNvSpPr>
              <p:nvPr/>
            </p:nvSpPr>
            <p:spPr bwMode="auto">
              <a:xfrm>
                <a:off x="5282330" y="4424810"/>
                <a:ext cx="165624" cy="178171"/>
              </a:xfrm>
              <a:custGeom>
                <a:avLst/>
                <a:gdLst>
                  <a:gd name="T0" fmla="*/ 66 w 72"/>
                  <a:gd name="T1" fmla="*/ 31 h 77"/>
                  <a:gd name="T2" fmla="*/ 61 w 72"/>
                  <a:gd name="T3" fmla="*/ 26 h 77"/>
                  <a:gd name="T4" fmla="*/ 58 w 72"/>
                  <a:gd name="T5" fmla="*/ 19 h 77"/>
                  <a:gd name="T6" fmla="*/ 49 w 72"/>
                  <a:gd name="T7" fmla="*/ 14 h 77"/>
                  <a:gd name="T8" fmla="*/ 45 w 72"/>
                  <a:gd name="T9" fmla="*/ 4 h 77"/>
                  <a:gd name="T10" fmla="*/ 40 w 72"/>
                  <a:gd name="T11" fmla="*/ 0 h 77"/>
                  <a:gd name="T12" fmla="*/ 35 w 72"/>
                  <a:gd name="T13" fmla="*/ 1 h 77"/>
                  <a:gd name="T14" fmla="*/ 29 w 72"/>
                  <a:gd name="T15" fmla="*/ 4 h 77"/>
                  <a:gd name="T16" fmla="*/ 25 w 72"/>
                  <a:gd name="T17" fmla="*/ 1 h 77"/>
                  <a:gd name="T18" fmla="*/ 16 w 72"/>
                  <a:gd name="T19" fmla="*/ 4 h 77"/>
                  <a:gd name="T20" fmla="*/ 8 w 72"/>
                  <a:gd name="T21" fmla="*/ 5 h 77"/>
                  <a:gd name="T22" fmla="*/ 8 w 72"/>
                  <a:gd name="T23" fmla="*/ 32 h 77"/>
                  <a:gd name="T24" fmla="*/ 0 w 72"/>
                  <a:gd name="T25" fmla="*/ 35 h 77"/>
                  <a:gd name="T26" fmla="*/ 0 w 72"/>
                  <a:gd name="T27" fmla="*/ 59 h 77"/>
                  <a:gd name="T28" fmla="*/ 4 w 72"/>
                  <a:gd name="T29" fmla="*/ 62 h 77"/>
                  <a:gd name="T30" fmla="*/ 7 w 72"/>
                  <a:gd name="T31" fmla="*/ 71 h 77"/>
                  <a:gd name="T32" fmla="*/ 5 w 72"/>
                  <a:gd name="T33" fmla="*/ 72 h 77"/>
                  <a:gd name="T34" fmla="*/ 7 w 72"/>
                  <a:gd name="T35" fmla="*/ 76 h 77"/>
                  <a:gd name="T36" fmla="*/ 15 w 72"/>
                  <a:gd name="T37" fmla="*/ 76 h 77"/>
                  <a:gd name="T38" fmla="*/ 22 w 72"/>
                  <a:gd name="T39" fmla="*/ 67 h 77"/>
                  <a:gd name="T40" fmla="*/ 27 w 72"/>
                  <a:gd name="T41" fmla="*/ 63 h 77"/>
                  <a:gd name="T42" fmla="*/ 37 w 72"/>
                  <a:gd name="T43" fmla="*/ 66 h 77"/>
                  <a:gd name="T44" fmla="*/ 45 w 72"/>
                  <a:gd name="T45" fmla="*/ 62 h 77"/>
                  <a:gd name="T46" fmla="*/ 48 w 72"/>
                  <a:gd name="T47" fmla="*/ 57 h 77"/>
                  <a:gd name="T48" fmla="*/ 55 w 72"/>
                  <a:gd name="T49" fmla="*/ 52 h 77"/>
                  <a:gd name="T50" fmla="*/ 58 w 72"/>
                  <a:gd name="T51" fmla="*/ 46 h 77"/>
                  <a:gd name="T52" fmla="*/ 64 w 72"/>
                  <a:gd name="T53" fmla="*/ 41 h 77"/>
                  <a:gd name="T54" fmla="*/ 69 w 72"/>
                  <a:gd name="T55" fmla="*/ 38 h 77"/>
                  <a:gd name="T56" fmla="*/ 72 w 72"/>
                  <a:gd name="T57" fmla="*/ 35 h 77"/>
                  <a:gd name="T58" fmla="*/ 72 w 72"/>
                  <a:gd name="T59" fmla="*/ 35 h 77"/>
                  <a:gd name="T60" fmla="*/ 66 w 72"/>
                  <a:gd name="T61"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7">
                    <a:moveTo>
                      <a:pt x="66" y="31"/>
                    </a:moveTo>
                    <a:cubicBezTo>
                      <a:pt x="64" y="31"/>
                      <a:pt x="61" y="28"/>
                      <a:pt x="61" y="26"/>
                    </a:cubicBezTo>
                    <a:cubicBezTo>
                      <a:pt x="61" y="23"/>
                      <a:pt x="58" y="21"/>
                      <a:pt x="58" y="19"/>
                    </a:cubicBezTo>
                    <a:cubicBezTo>
                      <a:pt x="58" y="18"/>
                      <a:pt x="52" y="15"/>
                      <a:pt x="49" y="14"/>
                    </a:cubicBezTo>
                    <a:cubicBezTo>
                      <a:pt x="47" y="13"/>
                      <a:pt x="46" y="4"/>
                      <a:pt x="45" y="4"/>
                    </a:cubicBezTo>
                    <a:cubicBezTo>
                      <a:pt x="44" y="4"/>
                      <a:pt x="42" y="2"/>
                      <a:pt x="40" y="0"/>
                    </a:cubicBezTo>
                    <a:cubicBezTo>
                      <a:pt x="38" y="0"/>
                      <a:pt x="36" y="1"/>
                      <a:pt x="35" y="1"/>
                    </a:cubicBezTo>
                    <a:cubicBezTo>
                      <a:pt x="33" y="1"/>
                      <a:pt x="30" y="3"/>
                      <a:pt x="29" y="4"/>
                    </a:cubicBezTo>
                    <a:cubicBezTo>
                      <a:pt x="28" y="5"/>
                      <a:pt x="27" y="2"/>
                      <a:pt x="25" y="1"/>
                    </a:cubicBezTo>
                    <a:cubicBezTo>
                      <a:pt x="24" y="0"/>
                      <a:pt x="18" y="3"/>
                      <a:pt x="16" y="4"/>
                    </a:cubicBezTo>
                    <a:cubicBezTo>
                      <a:pt x="14" y="4"/>
                      <a:pt x="8" y="5"/>
                      <a:pt x="8" y="5"/>
                    </a:cubicBezTo>
                    <a:cubicBezTo>
                      <a:pt x="8" y="5"/>
                      <a:pt x="8" y="29"/>
                      <a:pt x="8" y="32"/>
                    </a:cubicBezTo>
                    <a:cubicBezTo>
                      <a:pt x="8" y="35"/>
                      <a:pt x="0" y="33"/>
                      <a:pt x="0" y="35"/>
                    </a:cubicBezTo>
                    <a:cubicBezTo>
                      <a:pt x="0" y="36"/>
                      <a:pt x="0" y="47"/>
                      <a:pt x="0" y="59"/>
                    </a:cubicBezTo>
                    <a:cubicBezTo>
                      <a:pt x="2" y="60"/>
                      <a:pt x="4" y="61"/>
                      <a:pt x="4" y="62"/>
                    </a:cubicBezTo>
                    <a:cubicBezTo>
                      <a:pt x="5" y="64"/>
                      <a:pt x="7" y="69"/>
                      <a:pt x="7" y="71"/>
                    </a:cubicBezTo>
                    <a:cubicBezTo>
                      <a:pt x="6" y="72"/>
                      <a:pt x="5" y="71"/>
                      <a:pt x="5" y="72"/>
                    </a:cubicBezTo>
                    <a:cubicBezTo>
                      <a:pt x="5" y="74"/>
                      <a:pt x="4" y="76"/>
                      <a:pt x="7" y="76"/>
                    </a:cubicBezTo>
                    <a:cubicBezTo>
                      <a:pt x="9" y="76"/>
                      <a:pt x="13" y="77"/>
                      <a:pt x="15" y="76"/>
                    </a:cubicBezTo>
                    <a:cubicBezTo>
                      <a:pt x="16" y="74"/>
                      <a:pt x="22" y="69"/>
                      <a:pt x="22" y="67"/>
                    </a:cubicBezTo>
                    <a:cubicBezTo>
                      <a:pt x="22" y="65"/>
                      <a:pt x="23" y="60"/>
                      <a:pt x="27" y="63"/>
                    </a:cubicBezTo>
                    <a:cubicBezTo>
                      <a:pt x="32" y="66"/>
                      <a:pt x="32" y="66"/>
                      <a:pt x="37" y="66"/>
                    </a:cubicBezTo>
                    <a:cubicBezTo>
                      <a:pt x="42" y="66"/>
                      <a:pt x="44" y="66"/>
                      <a:pt x="45" y="62"/>
                    </a:cubicBezTo>
                    <a:cubicBezTo>
                      <a:pt x="46" y="59"/>
                      <a:pt x="45" y="57"/>
                      <a:pt x="48" y="57"/>
                    </a:cubicBezTo>
                    <a:cubicBezTo>
                      <a:pt x="51" y="57"/>
                      <a:pt x="55" y="54"/>
                      <a:pt x="55" y="52"/>
                    </a:cubicBezTo>
                    <a:cubicBezTo>
                      <a:pt x="55" y="49"/>
                      <a:pt x="56" y="46"/>
                      <a:pt x="58" y="46"/>
                    </a:cubicBezTo>
                    <a:cubicBezTo>
                      <a:pt x="60" y="46"/>
                      <a:pt x="64" y="44"/>
                      <a:pt x="64" y="41"/>
                    </a:cubicBezTo>
                    <a:cubicBezTo>
                      <a:pt x="65" y="39"/>
                      <a:pt x="68" y="40"/>
                      <a:pt x="69" y="38"/>
                    </a:cubicBezTo>
                    <a:cubicBezTo>
                      <a:pt x="70" y="38"/>
                      <a:pt x="71" y="36"/>
                      <a:pt x="72" y="35"/>
                    </a:cubicBezTo>
                    <a:cubicBezTo>
                      <a:pt x="72" y="35"/>
                      <a:pt x="72" y="35"/>
                      <a:pt x="72" y="35"/>
                    </a:cubicBezTo>
                    <a:cubicBezTo>
                      <a:pt x="72" y="33"/>
                      <a:pt x="72" y="31"/>
                      <a:pt x="66"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4" name="Freeform 8">
                <a:extLst>
                  <a:ext uri="{FF2B5EF4-FFF2-40B4-BE49-F238E27FC236}">
                    <a16:creationId xmlns:a16="http://schemas.microsoft.com/office/drawing/2014/main" id="{F11B4999-D2C3-4094-AFB9-051CF26F6EBD}"/>
                  </a:ext>
                </a:extLst>
              </p:cNvPr>
              <p:cNvSpPr>
                <a:spLocks/>
              </p:cNvSpPr>
              <p:nvPr/>
            </p:nvSpPr>
            <p:spPr bwMode="auto">
              <a:xfrm>
                <a:off x="5478067" y="4580396"/>
                <a:ext cx="25095" cy="28859"/>
              </a:xfrm>
              <a:custGeom>
                <a:avLst/>
                <a:gdLst>
                  <a:gd name="T0" fmla="*/ 5 w 11"/>
                  <a:gd name="T1" fmla="*/ 0 h 13"/>
                  <a:gd name="T2" fmla="*/ 0 w 11"/>
                  <a:gd name="T3" fmla="*/ 5 h 13"/>
                  <a:gd name="T4" fmla="*/ 5 w 11"/>
                  <a:gd name="T5" fmla="*/ 13 h 13"/>
                  <a:gd name="T6" fmla="*/ 9 w 11"/>
                  <a:gd name="T7" fmla="*/ 11 h 13"/>
                  <a:gd name="T8" fmla="*/ 11 w 11"/>
                  <a:gd name="T9" fmla="*/ 9 h 13"/>
                  <a:gd name="T10" fmla="*/ 10 w 11"/>
                  <a:gd name="T11" fmla="*/ 2 h 13"/>
                  <a:gd name="T12" fmla="*/ 5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5" y="0"/>
                    </a:moveTo>
                    <a:cubicBezTo>
                      <a:pt x="3" y="0"/>
                      <a:pt x="0" y="4"/>
                      <a:pt x="0" y="5"/>
                    </a:cubicBezTo>
                    <a:cubicBezTo>
                      <a:pt x="0" y="6"/>
                      <a:pt x="2" y="13"/>
                      <a:pt x="5" y="13"/>
                    </a:cubicBezTo>
                    <a:cubicBezTo>
                      <a:pt x="7" y="13"/>
                      <a:pt x="9" y="13"/>
                      <a:pt x="9" y="11"/>
                    </a:cubicBezTo>
                    <a:cubicBezTo>
                      <a:pt x="9" y="10"/>
                      <a:pt x="10" y="9"/>
                      <a:pt x="11" y="9"/>
                    </a:cubicBezTo>
                    <a:cubicBezTo>
                      <a:pt x="10" y="7"/>
                      <a:pt x="10" y="4"/>
                      <a:pt x="10" y="2"/>
                    </a:cubicBezTo>
                    <a:cubicBezTo>
                      <a:pt x="8" y="1"/>
                      <a:pt x="7" y="0"/>
                      <a:pt x="5"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5" name="Freeform 9">
                <a:extLst>
                  <a:ext uri="{FF2B5EF4-FFF2-40B4-BE49-F238E27FC236}">
                    <a16:creationId xmlns:a16="http://schemas.microsoft.com/office/drawing/2014/main" id="{B82ACBBE-253A-49FC-9043-6393D6330ABB}"/>
                  </a:ext>
                </a:extLst>
              </p:cNvPr>
              <p:cNvSpPr>
                <a:spLocks/>
              </p:cNvSpPr>
              <p:nvPr/>
            </p:nvSpPr>
            <p:spPr bwMode="auto">
              <a:xfrm>
                <a:off x="5411567" y="4633094"/>
                <a:ext cx="41406" cy="43915"/>
              </a:xfrm>
              <a:custGeom>
                <a:avLst/>
                <a:gdLst>
                  <a:gd name="T0" fmla="*/ 13 w 18"/>
                  <a:gd name="T1" fmla="*/ 2 h 19"/>
                  <a:gd name="T2" fmla="*/ 5 w 18"/>
                  <a:gd name="T3" fmla="*/ 5 h 19"/>
                  <a:gd name="T4" fmla="*/ 0 w 18"/>
                  <a:gd name="T5" fmla="*/ 12 h 19"/>
                  <a:gd name="T6" fmla="*/ 5 w 18"/>
                  <a:gd name="T7" fmla="*/ 19 h 19"/>
                  <a:gd name="T8" fmla="*/ 8 w 18"/>
                  <a:gd name="T9" fmla="*/ 19 h 19"/>
                  <a:gd name="T10" fmla="*/ 10 w 18"/>
                  <a:gd name="T11" fmla="*/ 15 h 19"/>
                  <a:gd name="T12" fmla="*/ 15 w 18"/>
                  <a:gd name="T13" fmla="*/ 13 h 19"/>
                  <a:gd name="T14" fmla="*/ 18 w 18"/>
                  <a:gd name="T15" fmla="*/ 8 h 19"/>
                  <a:gd name="T16" fmla="*/ 13 w 18"/>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3" y="2"/>
                    </a:moveTo>
                    <a:cubicBezTo>
                      <a:pt x="12" y="0"/>
                      <a:pt x="5" y="3"/>
                      <a:pt x="5" y="5"/>
                    </a:cubicBezTo>
                    <a:cubicBezTo>
                      <a:pt x="4" y="7"/>
                      <a:pt x="0" y="12"/>
                      <a:pt x="0" y="12"/>
                    </a:cubicBezTo>
                    <a:cubicBezTo>
                      <a:pt x="5" y="19"/>
                      <a:pt x="5" y="19"/>
                      <a:pt x="5" y="19"/>
                    </a:cubicBezTo>
                    <a:cubicBezTo>
                      <a:pt x="8" y="19"/>
                      <a:pt x="8" y="19"/>
                      <a:pt x="8" y="19"/>
                    </a:cubicBezTo>
                    <a:cubicBezTo>
                      <a:pt x="8" y="19"/>
                      <a:pt x="9" y="17"/>
                      <a:pt x="10" y="15"/>
                    </a:cubicBezTo>
                    <a:cubicBezTo>
                      <a:pt x="11" y="13"/>
                      <a:pt x="15" y="15"/>
                      <a:pt x="15" y="13"/>
                    </a:cubicBezTo>
                    <a:cubicBezTo>
                      <a:pt x="15" y="11"/>
                      <a:pt x="18" y="10"/>
                      <a:pt x="18" y="8"/>
                    </a:cubicBezTo>
                    <a:cubicBezTo>
                      <a:pt x="18" y="6"/>
                      <a:pt x="14" y="3"/>
                      <a:pt x="1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6" name="Freeform 10">
                <a:extLst>
                  <a:ext uri="{FF2B5EF4-FFF2-40B4-BE49-F238E27FC236}">
                    <a16:creationId xmlns:a16="http://schemas.microsoft.com/office/drawing/2014/main" id="{CFB4DEEE-8E17-42D6-BAD4-457355384F6D}"/>
                  </a:ext>
                </a:extLst>
              </p:cNvPr>
              <p:cNvSpPr>
                <a:spLocks noEditPoints="1"/>
              </p:cNvSpPr>
              <p:nvPr/>
            </p:nvSpPr>
            <p:spPr bwMode="auto">
              <a:xfrm>
                <a:off x="5220849" y="4506367"/>
                <a:ext cx="297370" cy="259728"/>
              </a:xfrm>
              <a:custGeom>
                <a:avLst/>
                <a:gdLst>
                  <a:gd name="T0" fmla="*/ 123 w 129"/>
                  <a:gd name="T1" fmla="*/ 42 h 113"/>
                  <a:gd name="T2" fmla="*/ 123 w 129"/>
                  <a:gd name="T3" fmla="*/ 41 h 113"/>
                  <a:gd name="T4" fmla="*/ 121 w 129"/>
                  <a:gd name="T5" fmla="*/ 43 h 113"/>
                  <a:gd name="T6" fmla="*/ 117 w 129"/>
                  <a:gd name="T7" fmla="*/ 45 h 113"/>
                  <a:gd name="T8" fmla="*/ 112 w 129"/>
                  <a:gd name="T9" fmla="*/ 37 h 113"/>
                  <a:gd name="T10" fmla="*/ 117 w 129"/>
                  <a:gd name="T11" fmla="*/ 32 h 113"/>
                  <a:gd name="T12" fmla="*/ 122 w 129"/>
                  <a:gd name="T13" fmla="*/ 34 h 113"/>
                  <a:gd name="T14" fmla="*/ 122 w 129"/>
                  <a:gd name="T15" fmla="*/ 33 h 113"/>
                  <a:gd name="T16" fmla="*/ 121 w 129"/>
                  <a:gd name="T17" fmla="*/ 18 h 113"/>
                  <a:gd name="T18" fmla="*/ 116 w 129"/>
                  <a:gd name="T19" fmla="*/ 3 h 113"/>
                  <a:gd name="T20" fmla="*/ 107 w 129"/>
                  <a:gd name="T21" fmla="*/ 1 h 113"/>
                  <a:gd name="T22" fmla="*/ 99 w 129"/>
                  <a:gd name="T23" fmla="*/ 0 h 113"/>
                  <a:gd name="T24" fmla="*/ 96 w 129"/>
                  <a:gd name="T25" fmla="*/ 3 h 113"/>
                  <a:gd name="T26" fmla="*/ 91 w 129"/>
                  <a:gd name="T27" fmla="*/ 6 h 113"/>
                  <a:gd name="T28" fmla="*/ 85 w 129"/>
                  <a:gd name="T29" fmla="*/ 11 h 113"/>
                  <a:gd name="T30" fmla="*/ 82 w 129"/>
                  <a:gd name="T31" fmla="*/ 17 h 113"/>
                  <a:gd name="T32" fmla="*/ 75 w 129"/>
                  <a:gd name="T33" fmla="*/ 22 h 113"/>
                  <a:gd name="T34" fmla="*/ 72 w 129"/>
                  <a:gd name="T35" fmla="*/ 27 h 113"/>
                  <a:gd name="T36" fmla="*/ 64 w 129"/>
                  <a:gd name="T37" fmla="*/ 31 h 113"/>
                  <a:gd name="T38" fmla="*/ 54 w 129"/>
                  <a:gd name="T39" fmla="*/ 28 h 113"/>
                  <a:gd name="T40" fmla="*/ 49 w 129"/>
                  <a:gd name="T41" fmla="*/ 32 h 113"/>
                  <a:gd name="T42" fmla="*/ 42 w 129"/>
                  <a:gd name="T43" fmla="*/ 41 h 113"/>
                  <a:gd name="T44" fmla="*/ 34 w 129"/>
                  <a:gd name="T45" fmla="*/ 41 h 113"/>
                  <a:gd name="T46" fmla="*/ 32 w 129"/>
                  <a:gd name="T47" fmla="*/ 37 h 113"/>
                  <a:gd name="T48" fmla="*/ 34 w 129"/>
                  <a:gd name="T49" fmla="*/ 36 h 113"/>
                  <a:gd name="T50" fmla="*/ 31 w 129"/>
                  <a:gd name="T51" fmla="*/ 27 h 113"/>
                  <a:gd name="T52" fmla="*/ 27 w 129"/>
                  <a:gd name="T53" fmla="*/ 24 h 113"/>
                  <a:gd name="T54" fmla="*/ 27 w 129"/>
                  <a:gd name="T55" fmla="*/ 53 h 113"/>
                  <a:gd name="T56" fmla="*/ 22 w 129"/>
                  <a:gd name="T57" fmla="*/ 59 h 113"/>
                  <a:gd name="T58" fmla="*/ 12 w 129"/>
                  <a:gd name="T59" fmla="*/ 59 h 113"/>
                  <a:gd name="T60" fmla="*/ 8 w 129"/>
                  <a:gd name="T61" fmla="*/ 53 h 113"/>
                  <a:gd name="T62" fmla="*/ 3 w 129"/>
                  <a:gd name="T63" fmla="*/ 56 h 113"/>
                  <a:gd name="T64" fmla="*/ 0 w 129"/>
                  <a:gd name="T65" fmla="*/ 56 h 113"/>
                  <a:gd name="T66" fmla="*/ 6 w 129"/>
                  <a:gd name="T67" fmla="*/ 69 h 113"/>
                  <a:gd name="T68" fmla="*/ 13 w 129"/>
                  <a:gd name="T69" fmla="*/ 85 h 113"/>
                  <a:gd name="T70" fmla="*/ 13 w 129"/>
                  <a:gd name="T71" fmla="*/ 93 h 113"/>
                  <a:gd name="T72" fmla="*/ 14 w 129"/>
                  <a:gd name="T73" fmla="*/ 99 h 113"/>
                  <a:gd name="T74" fmla="*/ 16 w 129"/>
                  <a:gd name="T75" fmla="*/ 106 h 113"/>
                  <a:gd name="T76" fmla="*/ 20 w 129"/>
                  <a:gd name="T77" fmla="*/ 108 h 113"/>
                  <a:gd name="T78" fmla="*/ 24 w 129"/>
                  <a:gd name="T79" fmla="*/ 112 h 113"/>
                  <a:gd name="T80" fmla="*/ 29 w 129"/>
                  <a:gd name="T81" fmla="*/ 111 h 113"/>
                  <a:gd name="T82" fmla="*/ 39 w 129"/>
                  <a:gd name="T83" fmla="*/ 109 h 113"/>
                  <a:gd name="T84" fmla="*/ 46 w 129"/>
                  <a:gd name="T85" fmla="*/ 106 h 113"/>
                  <a:gd name="T86" fmla="*/ 58 w 129"/>
                  <a:gd name="T87" fmla="*/ 106 h 113"/>
                  <a:gd name="T88" fmla="*/ 66 w 129"/>
                  <a:gd name="T89" fmla="*/ 105 h 113"/>
                  <a:gd name="T90" fmla="*/ 71 w 129"/>
                  <a:gd name="T91" fmla="*/ 104 h 113"/>
                  <a:gd name="T92" fmla="*/ 78 w 129"/>
                  <a:gd name="T93" fmla="*/ 101 h 113"/>
                  <a:gd name="T94" fmla="*/ 94 w 129"/>
                  <a:gd name="T95" fmla="*/ 91 h 113"/>
                  <a:gd name="T96" fmla="*/ 113 w 129"/>
                  <a:gd name="T97" fmla="*/ 67 h 113"/>
                  <a:gd name="T98" fmla="*/ 125 w 129"/>
                  <a:gd name="T99" fmla="*/ 55 h 113"/>
                  <a:gd name="T100" fmla="*/ 129 w 129"/>
                  <a:gd name="T101" fmla="*/ 41 h 113"/>
                  <a:gd name="T102" fmla="*/ 123 w 129"/>
                  <a:gd name="T103" fmla="*/ 42 h 113"/>
                  <a:gd name="T104" fmla="*/ 98 w 129"/>
                  <a:gd name="T105" fmla="*/ 68 h 113"/>
                  <a:gd name="T106" fmla="*/ 93 w 129"/>
                  <a:gd name="T107" fmla="*/ 70 h 113"/>
                  <a:gd name="T108" fmla="*/ 91 w 129"/>
                  <a:gd name="T109" fmla="*/ 74 h 113"/>
                  <a:gd name="T110" fmla="*/ 88 w 129"/>
                  <a:gd name="T111" fmla="*/ 74 h 113"/>
                  <a:gd name="T112" fmla="*/ 83 w 129"/>
                  <a:gd name="T113" fmla="*/ 67 h 113"/>
                  <a:gd name="T114" fmla="*/ 88 w 129"/>
                  <a:gd name="T115" fmla="*/ 60 h 113"/>
                  <a:gd name="T116" fmla="*/ 96 w 129"/>
                  <a:gd name="T117" fmla="*/ 57 h 113"/>
                  <a:gd name="T118" fmla="*/ 101 w 129"/>
                  <a:gd name="T119" fmla="*/ 63 h 113"/>
                  <a:gd name="T120" fmla="*/ 98 w 129"/>
                  <a:gd name="T121" fmla="*/ 6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3">
                    <a:moveTo>
                      <a:pt x="123" y="42"/>
                    </a:moveTo>
                    <a:cubicBezTo>
                      <a:pt x="123" y="42"/>
                      <a:pt x="123" y="41"/>
                      <a:pt x="123" y="41"/>
                    </a:cubicBezTo>
                    <a:cubicBezTo>
                      <a:pt x="122" y="41"/>
                      <a:pt x="121" y="42"/>
                      <a:pt x="121" y="43"/>
                    </a:cubicBezTo>
                    <a:cubicBezTo>
                      <a:pt x="121" y="45"/>
                      <a:pt x="119" y="45"/>
                      <a:pt x="117" y="45"/>
                    </a:cubicBezTo>
                    <a:cubicBezTo>
                      <a:pt x="114" y="45"/>
                      <a:pt x="112" y="38"/>
                      <a:pt x="112" y="37"/>
                    </a:cubicBezTo>
                    <a:cubicBezTo>
                      <a:pt x="112" y="36"/>
                      <a:pt x="115" y="32"/>
                      <a:pt x="117" y="32"/>
                    </a:cubicBezTo>
                    <a:cubicBezTo>
                      <a:pt x="119" y="32"/>
                      <a:pt x="120" y="33"/>
                      <a:pt x="122" y="34"/>
                    </a:cubicBezTo>
                    <a:cubicBezTo>
                      <a:pt x="122" y="33"/>
                      <a:pt x="122" y="33"/>
                      <a:pt x="122" y="33"/>
                    </a:cubicBezTo>
                    <a:cubicBezTo>
                      <a:pt x="122" y="31"/>
                      <a:pt x="123" y="19"/>
                      <a:pt x="121" y="18"/>
                    </a:cubicBezTo>
                    <a:cubicBezTo>
                      <a:pt x="119" y="17"/>
                      <a:pt x="117" y="4"/>
                      <a:pt x="116" y="3"/>
                    </a:cubicBezTo>
                    <a:cubicBezTo>
                      <a:pt x="115" y="2"/>
                      <a:pt x="108" y="2"/>
                      <a:pt x="107" y="1"/>
                    </a:cubicBezTo>
                    <a:cubicBezTo>
                      <a:pt x="106" y="0"/>
                      <a:pt x="99" y="1"/>
                      <a:pt x="99" y="0"/>
                    </a:cubicBezTo>
                    <a:cubicBezTo>
                      <a:pt x="98" y="1"/>
                      <a:pt x="97" y="3"/>
                      <a:pt x="96" y="3"/>
                    </a:cubicBezTo>
                    <a:cubicBezTo>
                      <a:pt x="95" y="5"/>
                      <a:pt x="92" y="4"/>
                      <a:pt x="91" y="6"/>
                    </a:cubicBezTo>
                    <a:cubicBezTo>
                      <a:pt x="91" y="9"/>
                      <a:pt x="87" y="11"/>
                      <a:pt x="85" y="11"/>
                    </a:cubicBezTo>
                    <a:cubicBezTo>
                      <a:pt x="83" y="11"/>
                      <a:pt x="82" y="14"/>
                      <a:pt x="82" y="17"/>
                    </a:cubicBezTo>
                    <a:cubicBezTo>
                      <a:pt x="82" y="19"/>
                      <a:pt x="78" y="22"/>
                      <a:pt x="75" y="22"/>
                    </a:cubicBezTo>
                    <a:cubicBezTo>
                      <a:pt x="72" y="22"/>
                      <a:pt x="73" y="24"/>
                      <a:pt x="72" y="27"/>
                    </a:cubicBezTo>
                    <a:cubicBezTo>
                      <a:pt x="71" y="31"/>
                      <a:pt x="69" y="31"/>
                      <a:pt x="64" y="31"/>
                    </a:cubicBezTo>
                    <a:cubicBezTo>
                      <a:pt x="59" y="31"/>
                      <a:pt x="59" y="31"/>
                      <a:pt x="54" y="28"/>
                    </a:cubicBezTo>
                    <a:cubicBezTo>
                      <a:pt x="50" y="25"/>
                      <a:pt x="49" y="30"/>
                      <a:pt x="49" y="32"/>
                    </a:cubicBezTo>
                    <a:cubicBezTo>
                      <a:pt x="49" y="34"/>
                      <a:pt x="43" y="39"/>
                      <a:pt x="42" y="41"/>
                    </a:cubicBezTo>
                    <a:cubicBezTo>
                      <a:pt x="40" y="42"/>
                      <a:pt x="36" y="41"/>
                      <a:pt x="34" y="41"/>
                    </a:cubicBezTo>
                    <a:cubicBezTo>
                      <a:pt x="31" y="41"/>
                      <a:pt x="32" y="39"/>
                      <a:pt x="32" y="37"/>
                    </a:cubicBezTo>
                    <a:cubicBezTo>
                      <a:pt x="32" y="36"/>
                      <a:pt x="33" y="37"/>
                      <a:pt x="34" y="36"/>
                    </a:cubicBezTo>
                    <a:cubicBezTo>
                      <a:pt x="34" y="34"/>
                      <a:pt x="32" y="29"/>
                      <a:pt x="31" y="27"/>
                    </a:cubicBezTo>
                    <a:cubicBezTo>
                      <a:pt x="31" y="26"/>
                      <a:pt x="29" y="25"/>
                      <a:pt x="27" y="24"/>
                    </a:cubicBezTo>
                    <a:cubicBezTo>
                      <a:pt x="27" y="38"/>
                      <a:pt x="27" y="52"/>
                      <a:pt x="27" y="53"/>
                    </a:cubicBezTo>
                    <a:cubicBezTo>
                      <a:pt x="27" y="56"/>
                      <a:pt x="23" y="57"/>
                      <a:pt x="22" y="59"/>
                    </a:cubicBezTo>
                    <a:cubicBezTo>
                      <a:pt x="21" y="60"/>
                      <a:pt x="15" y="59"/>
                      <a:pt x="12" y="59"/>
                    </a:cubicBezTo>
                    <a:cubicBezTo>
                      <a:pt x="9" y="59"/>
                      <a:pt x="9" y="56"/>
                      <a:pt x="8" y="53"/>
                    </a:cubicBezTo>
                    <a:cubicBezTo>
                      <a:pt x="6" y="51"/>
                      <a:pt x="3" y="54"/>
                      <a:pt x="3" y="56"/>
                    </a:cubicBezTo>
                    <a:cubicBezTo>
                      <a:pt x="3" y="57"/>
                      <a:pt x="2" y="57"/>
                      <a:pt x="0" y="56"/>
                    </a:cubicBezTo>
                    <a:cubicBezTo>
                      <a:pt x="2" y="61"/>
                      <a:pt x="5" y="65"/>
                      <a:pt x="6" y="69"/>
                    </a:cubicBezTo>
                    <a:cubicBezTo>
                      <a:pt x="8" y="76"/>
                      <a:pt x="12" y="81"/>
                      <a:pt x="13" y="85"/>
                    </a:cubicBezTo>
                    <a:cubicBezTo>
                      <a:pt x="15" y="89"/>
                      <a:pt x="16" y="92"/>
                      <a:pt x="13" y="93"/>
                    </a:cubicBezTo>
                    <a:cubicBezTo>
                      <a:pt x="11" y="93"/>
                      <a:pt x="11" y="95"/>
                      <a:pt x="14" y="99"/>
                    </a:cubicBezTo>
                    <a:cubicBezTo>
                      <a:pt x="16" y="103"/>
                      <a:pt x="14" y="106"/>
                      <a:pt x="16" y="106"/>
                    </a:cubicBezTo>
                    <a:cubicBezTo>
                      <a:pt x="18" y="107"/>
                      <a:pt x="18" y="108"/>
                      <a:pt x="20" y="108"/>
                    </a:cubicBezTo>
                    <a:cubicBezTo>
                      <a:pt x="21" y="108"/>
                      <a:pt x="23" y="110"/>
                      <a:pt x="24" y="112"/>
                    </a:cubicBezTo>
                    <a:cubicBezTo>
                      <a:pt x="25" y="113"/>
                      <a:pt x="28" y="113"/>
                      <a:pt x="29" y="111"/>
                    </a:cubicBezTo>
                    <a:cubicBezTo>
                      <a:pt x="30" y="109"/>
                      <a:pt x="34" y="109"/>
                      <a:pt x="39" y="109"/>
                    </a:cubicBezTo>
                    <a:cubicBezTo>
                      <a:pt x="43" y="109"/>
                      <a:pt x="42" y="107"/>
                      <a:pt x="46" y="106"/>
                    </a:cubicBezTo>
                    <a:cubicBezTo>
                      <a:pt x="50" y="105"/>
                      <a:pt x="55" y="104"/>
                      <a:pt x="58" y="106"/>
                    </a:cubicBezTo>
                    <a:cubicBezTo>
                      <a:pt x="62" y="107"/>
                      <a:pt x="64" y="106"/>
                      <a:pt x="66" y="105"/>
                    </a:cubicBezTo>
                    <a:cubicBezTo>
                      <a:pt x="68" y="104"/>
                      <a:pt x="71" y="106"/>
                      <a:pt x="71" y="104"/>
                    </a:cubicBezTo>
                    <a:cubicBezTo>
                      <a:pt x="71" y="101"/>
                      <a:pt x="75" y="101"/>
                      <a:pt x="78" y="101"/>
                    </a:cubicBezTo>
                    <a:cubicBezTo>
                      <a:pt x="81" y="101"/>
                      <a:pt x="88" y="96"/>
                      <a:pt x="94" y="91"/>
                    </a:cubicBezTo>
                    <a:cubicBezTo>
                      <a:pt x="100" y="85"/>
                      <a:pt x="110" y="73"/>
                      <a:pt x="113" y="67"/>
                    </a:cubicBezTo>
                    <a:cubicBezTo>
                      <a:pt x="117" y="62"/>
                      <a:pt x="122" y="57"/>
                      <a:pt x="125" y="55"/>
                    </a:cubicBezTo>
                    <a:cubicBezTo>
                      <a:pt x="127" y="53"/>
                      <a:pt x="128" y="46"/>
                      <a:pt x="129" y="41"/>
                    </a:cubicBezTo>
                    <a:cubicBezTo>
                      <a:pt x="126" y="41"/>
                      <a:pt x="123" y="42"/>
                      <a:pt x="123" y="42"/>
                    </a:cubicBezTo>
                    <a:close/>
                    <a:moveTo>
                      <a:pt x="98" y="68"/>
                    </a:moveTo>
                    <a:cubicBezTo>
                      <a:pt x="98" y="70"/>
                      <a:pt x="94" y="68"/>
                      <a:pt x="93" y="70"/>
                    </a:cubicBezTo>
                    <a:cubicBezTo>
                      <a:pt x="92" y="72"/>
                      <a:pt x="91" y="74"/>
                      <a:pt x="91" y="74"/>
                    </a:cubicBezTo>
                    <a:cubicBezTo>
                      <a:pt x="88" y="74"/>
                      <a:pt x="88" y="74"/>
                      <a:pt x="88" y="74"/>
                    </a:cubicBezTo>
                    <a:cubicBezTo>
                      <a:pt x="83" y="67"/>
                      <a:pt x="83" y="67"/>
                      <a:pt x="83" y="67"/>
                    </a:cubicBezTo>
                    <a:cubicBezTo>
                      <a:pt x="83" y="67"/>
                      <a:pt x="87" y="62"/>
                      <a:pt x="88" y="60"/>
                    </a:cubicBezTo>
                    <a:cubicBezTo>
                      <a:pt x="88" y="58"/>
                      <a:pt x="95" y="55"/>
                      <a:pt x="96" y="57"/>
                    </a:cubicBezTo>
                    <a:cubicBezTo>
                      <a:pt x="97" y="58"/>
                      <a:pt x="101" y="61"/>
                      <a:pt x="101" y="63"/>
                    </a:cubicBezTo>
                    <a:cubicBezTo>
                      <a:pt x="101" y="65"/>
                      <a:pt x="98" y="66"/>
                      <a:pt x="98" y="6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7" name="Freeform 11">
                <a:extLst>
                  <a:ext uri="{FF2B5EF4-FFF2-40B4-BE49-F238E27FC236}">
                    <a16:creationId xmlns:a16="http://schemas.microsoft.com/office/drawing/2014/main" id="{3688F2A2-A55E-4809-A95B-54593992B1FD}"/>
                  </a:ext>
                </a:extLst>
              </p:cNvPr>
              <p:cNvSpPr>
                <a:spLocks/>
              </p:cNvSpPr>
              <p:nvPr/>
            </p:nvSpPr>
            <p:spPr bwMode="auto">
              <a:xfrm>
                <a:off x="5139291" y="4197704"/>
                <a:ext cx="217068" cy="229615"/>
              </a:xfrm>
              <a:custGeom>
                <a:avLst/>
                <a:gdLst>
                  <a:gd name="T0" fmla="*/ 6 w 94"/>
                  <a:gd name="T1" fmla="*/ 92 h 100"/>
                  <a:gd name="T2" fmla="*/ 9 w 94"/>
                  <a:gd name="T3" fmla="*/ 94 h 100"/>
                  <a:gd name="T4" fmla="*/ 17 w 94"/>
                  <a:gd name="T5" fmla="*/ 94 h 100"/>
                  <a:gd name="T6" fmla="*/ 24 w 94"/>
                  <a:gd name="T7" fmla="*/ 96 h 100"/>
                  <a:gd name="T8" fmla="*/ 52 w 94"/>
                  <a:gd name="T9" fmla="*/ 96 h 100"/>
                  <a:gd name="T10" fmla="*/ 55 w 94"/>
                  <a:gd name="T11" fmla="*/ 99 h 100"/>
                  <a:gd name="T12" fmla="*/ 72 w 94"/>
                  <a:gd name="T13" fmla="*/ 99 h 100"/>
                  <a:gd name="T14" fmla="*/ 85 w 94"/>
                  <a:gd name="T15" fmla="*/ 98 h 100"/>
                  <a:gd name="T16" fmla="*/ 87 w 94"/>
                  <a:gd name="T17" fmla="*/ 97 h 100"/>
                  <a:gd name="T18" fmla="*/ 78 w 94"/>
                  <a:gd name="T19" fmla="*/ 85 h 100"/>
                  <a:gd name="T20" fmla="*/ 79 w 94"/>
                  <a:gd name="T21" fmla="*/ 58 h 100"/>
                  <a:gd name="T22" fmla="*/ 91 w 94"/>
                  <a:gd name="T23" fmla="*/ 59 h 100"/>
                  <a:gd name="T24" fmla="*/ 93 w 94"/>
                  <a:gd name="T25" fmla="*/ 57 h 100"/>
                  <a:gd name="T26" fmla="*/ 94 w 94"/>
                  <a:gd name="T27" fmla="*/ 41 h 100"/>
                  <a:gd name="T28" fmla="*/ 92 w 94"/>
                  <a:gd name="T29" fmla="*/ 40 h 100"/>
                  <a:gd name="T30" fmla="*/ 85 w 94"/>
                  <a:gd name="T31" fmla="*/ 41 h 100"/>
                  <a:gd name="T32" fmla="*/ 81 w 94"/>
                  <a:gd name="T33" fmla="*/ 43 h 100"/>
                  <a:gd name="T34" fmla="*/ 81 w 94"/>
                  <a:gd name="T35" fmla="*/ 37 h 100"/>
                  <a:gd name="T36" fmla="*/ 77 w 94"/>
                  <a:gd name="T37" fmla="*/ 30 h 100"/>
                  <a:gd name="T38" fmla="*/ 78 w 94"/>
                  <a:gd name="T39" fmla="*/ 19 h 100"/>
                  <a:gd name="T40" fmla="*/ 77 w 94"/>
                  <a:gd name="T41" fmla="*/ 13 h 100"/>
                  <a:gd name="T42" fmla="*/ 71 w 94"/>
                  <a:gd name="T43" fmla="*/ 12 h 100"/>
                  <a:gd name="T44" fmla="*/ 67 w 94"/>
                  <a:gd name="T45" fmla="*/ 10 h 100"/>
                  <a:gd name="T46" fmla="*/ 61 w 94"/>
                  <a:gd name="T47" fmla="*/ 10 h 100"/>
                  <a:gd name="T48" fmla="*/ 58 w 94"/>
                  <a:gd name="T49" fmla="*/ 17 h 100"/>
                  <a:gd name="T50" fmla="*/ 48 w 94"/>
                  <a:gd name="T51" fmla="*/ 18 h 100"/>
                  <a:gd name="T52" fmla="*/ 42 w 94"/>
                  <a:gd name="T53" fmla="*/ 13 h 100"/>
                  <a:gd name="T54" fmla="*/ 38 w 94"/>
                  <a:gd name="T55" fmla="*/ 7 h 100"/>
                  <a:gd name="T56" fmla="*/ 37 w 94"/>
                  <a:gd name="T57" fmla="*/ 1 h 100"/>
                  <a:gd name="T58" fmla="*/ 11 w 94"/>
                  <a:gd name="T59" fmla="*/ 1 h 100"/>
                  <a:gd name="T60" fmla="*/ 6 w 94"/>
                  <a:gd name="T61" fmla="*/ 3 h 100"/>
                  <a:gd name="T62" fmla="*/ 13 w 94"/>
                  <a:gd name="T63" fmla="*/ 20 h 100"/>
                  <a:gd name="T64" fmla="*/ 12 w 94"/>
                  <a:gd name="T65" fmla="*/ 28 h 100"/>
                  <a:gd name="T66" fmla="*/ 17 w 94"/>
                  <a:gd name="T67" fmla="*/ 45 h 100"/>
                  <a:gd name="T68" fmla="*/ 11 w 94"/>
                  <a:gd name="T69" fmla="*/ 57 h 100"/>
                  <a:gd name="T70" fmla="*/ 6 w 94"/>
                  <a:gd name="T71" fmla="*/ 72 h 100"/>
                  <a:gd name="T72" fmla="*/ 1 w 94"/>
                  <a:gd name="T73" fmla="*/ 83 h 100"/>
                  <a:gd name="T74" fmla="*/ 0 w 94"/>
                  <a:gd name="T75" fmla="*/ 94 h 100"/>
                  <a:gd name="T76" fmla="*/ 0 w 94"/>
                  <a:gd name="T77" fmla="*/ 95 h 100"/>
                  <a:gd name="T78" fmla="*/ 3 w 94"/>
                  <a:gd name="T79" fmla="*/ 94 h 100"/>
                  <a:gd name="T80" fmla="*/ 6 w 94"/>
                  <a:gd name="T81"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100">
                    <a:moveTo>
                      <a:pt x="6" y="92"/>
                    </a:moveTo>
                    <a:cubicBezTo>
                      <a:pt x="8" y="92"/>
                      <a:pt x="7" y="95"/>
                      <a:pt x="9" y="94"/>
                    </a:cubicBezTo>
                    <a:cubicBezTo>
                      <a:pt x="12" y="92"/>
                      <a:pt x="15" y="92"/>
                      <a:pt x="17" y="94"/>
                    </a:cubicBezTo>
                    <a:cubicBezTo>
                      <a:pt x="19" y="96"/>
                      <a:pt x="21" y="96"/>
                      <a:pt x="24" y="96"/>
                    </a:cubicBezTo>
                    <a:cubicBezTo>
                      <a:pt x="27" y="96"/>
                      <a:pt x="52" y="96"/>
                      <a:pt x="52" y="96"/>
                    </a:cubicBezTo>
                    <a:cubicBezTo>
                      <a:pt x="55" y="99"/>
                      <a:pt x="55" y="99"/>
                      <a:pt x="55" y="99"/>
                    </a:cubicBezTo>
                    <a:cubicBezTo>
                      <a:pt x="55" y="99"/>
                      <a:pt x="70" y="98"/>
                      <a:pt x="72" y="99"/>
                    </a:cubicBezTo>
                    <a:cubicBezTo>
                      <a:pt x="75" y="100"/>
                      <a:pt x="83" y="99"/>
                      <a:pt x="85" y="98"/>
                    </a:cubicBezTo>
                    <a:cubicBezTo>
                      <a:pt x="85" y="98"/>
                      <a:pt x="86" y="98"/>
                      <a:pt x="87" y="97"/>
                    </a:cubicBezTo>
                    <a:cubicBezTo>
                      <a:pt x="78" y="85"/>
                      <a:pt x="78" y="85"/>
                      <a:pt x="78" y="85"/>
                    </a:cubicBezTo>
                    <a:cubicBezTo>
                      <a:pt x="79" y="58"/>
                      <a:pt x="79" y="58"/>
                      <a:pt x="79" y="58"/>
                    </a:cubicBezTo>
                    <a:cubicBezTo>
                      <a:pt x="91" y="59"/>
                      <a:pt x="91" y="59"/>
                      <a:pt x="91" y="59"/>
                    </a:cubicBezTo>
                    <a:cubicBezTo>
                      <a:pt x="93" y="57"/>
                      <a:pt x="93" y="57"/>
                      <a:pt x="93" y="57"/>
                    </a:cubicBezTo>
                    <a:cubicBezTo>
                      <a:pt x="94" y="41"/>
                      <a:pt x="94" y="41"/>
                      <a:pt x="94" y="41"/>
                    </a:cubicBezTo>
                    <a:cubicBezTo>
                      <a:pt x="94" y="40"/>
                      <a:pt x="93" y="40"/>
                      <a:pt x="92" y="40"/>
                    </a:cubicBezTo>
                    <a:cubicBezTo>
                      <a:pt x="90" y="42"/>
                      <a:pt x="88" y="41"/>
                      <a:pt x="85" y="41"/>
                    </a:cubicBezTo>
                    <a:cubicBezTo>
                      <a:pt x="83" y="41"/>
                      <a:pt x="82" y="44"/>
                      <a:pt x="81" y="43"/>
                    </a:cubicBezTo>
                    <a:cubicBezTo>
                      <a:pt x="79" y="43"/>
                      <a:pt x="81" y="39"/>
                      <a:pt x="81" y="37"/>
                    </a:cubicBezTo>
                    <a:cubicBezTo>
                      <a:pt x="81" y="35"/>
                      <a:pt x="79" y="32"/>
                      <a:pt x="77" y="30"/>
                    </a:cubicBezTo>
                    <a:cubicBezTo>
                      <a:pt x="75" y="29"/>
                      <a:pt x="79" y="20"/>
                      <a:pt x="78" y="19"/>
                    </a:cubicBezTo>
                    <a:cubicBezTo>
                      <a:pt x="77" y="18"/>
                      <a:pt x="77" y="15"/>
                      <a:pt x="77" y="13"/>
                    </a:cubicBezTo>
                    <a:cubicBezTo>
                      <a:pt x="77" y="10"/>
                      <a:pt x="75" y="12"/>
                      <a:pt x="71" y="12"/>
                    </a:cubicBezTo>
                    <a:cubicBezTo>
                      <a:pt x="68" y="12"/>
                      <a:pt x="67" y="10"/>
                      <a:pt x="67" y="10"/>
                    </a:cubicBezTo>
                    <a:cubicBezTo>
                      <a:pt x="67" y="10"/>
                      <a:pt x="63" y="9"/>
                      <a:pt x="61" y="10"/>
                    </a:cubicBezTo>
                    <a:cubicBezTo>
                      <a:pt x="59" y="11"/>
                      <a:pt x="59" y="17"/>
                      <a:pt x="58" y="17"/>
                    </a:cubicBezTo>
                    <a:cubicBezTo>
                      <a:pt x="56" y="17"/>
                      <a:pt x="52" y="17"/>
                      <a:pt x="48" y="18"/>
                    </a:cubicBezTo>
                    <a:cubicBezTo>
                      <a:pt x="45" y="19"/>
                      <a:pt x="43" y="18"/>
                      <a:pt x="42" y="13"/>
                    </a:cubicBezTo>
                    <a:cubicBezTo>
                      <a:pt x="40" y="9"/>
                      <a:pt x="38" y="10"/>
                      <a:pt x="38" y="7"/>
                    </a:cubicBezTo>
                    <a:cubicBezTo>
                      <a:pt x="39" y="4"/>
                      <a:pt x="37" y="1"/>
                      <a:pt x="37" y="1"/>
                    </a:cubicBezTo>
                    <a:cubicBezTo>
                      <a:pt x="37" y="1"/>
                      <a:pt x="13" y="0"/>
                      <a:pt x="11" y="1"/>
                    </a:cubicBezTo>
                    <a:cubicBezTo>
                      <a:pt x="10" y="1"/>
                      <a:pt x="8" y="2"/>
                      <a:pt x="6" y="3"/>
                    </a:cubicBezTo>
                    <a:cubicBezTo>
                      <a:pt x="8" y="8"/>
                      <a:pt x="12" y="18"/>
                      <a:pt x="13" y="20"/>
                    </a:cubicBezTo>
                    <a:cubicBezTo>
                      <a:pt x="15" y="22"/>
                      <a:pt x="12" y="24"/>
                      <a:pt x="12" y="28"/>
                    </a:cubicBezTo>
                    <a:cubicBezTo>
                      <a:pt x="12" y="32"/>
                      <a:pt x="17" y="40"/>
                      <a:pt x="17" y="45"/>
                    </a:cubicBezTo>
                    <a:cubicBezTo>
                      <a:pt x="18" y="50"/>
                      <a:pt x="14" y="53"/>
                      <a:pt x="11" y="57"/>
                    </a:cubicBezTo>
                    <a:cubicBezTo>
                      <a:pt x="9" y="60"/>
                      <a:pt x="6" y="68"/>
                      <a:pt x="6" y="72"/>
                    </a:cubicBezTo>
                    <a:cubicBezTo>
                      <a:pt x="6" y="77"/>
                      <a:pt x="1" y="81"/>
                      <a:pt x="1" y="83"/>
                    </a:cubicBezTo>
                    <a:cubicBezTo>
                      <a:pt x="2" y="86"/>
                      <a:pt x="1" y="92"/>
                      <a:pt x="0" y="94"/>
                    </a:cubicBezTo>
                    <a:cubicBezTo>
                      <a:pt x="0" y="94"/>
                      <a:pt x="0" y="95"/>
                      <a:pt x="0" y="95"/>
                    </a:cubicBezTo>
                    <a:cubicBezTo>
                      <a:pt x="3" y="94"/>
                      <a:pt x="3" y="94"/>
                      <a:pt x="3" y="94"/>
                    </a:cubicBezTo>
                    <a:cubicBezTo>
                      <a:pt x="3" y="94"/>
                      <a:pt x="4" y="92"/>
                      <a:pt x="6" y="9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8" name="Freeform 12">
                <a:extLst>
                  <a:ext uri="{FF2B5EF4-FFF2-40B4-BE49-F238E27FC236}">
                    <a16:creationId xmlns:a16="http://schemas.microsoft.com/office/drawing/2014/main" id="{F7D98E07-8E22-4D69-BD95-3B67CF41F197}"/>
                  </a:ext>
                </a:extLst>
              </p:cNvPr>
              <p:cNvSpPr>
                <a:spLocks/>
              </p:cNvSpPr>
              <p:nvPr/>
            </p:nvSpPr>
            <p:spPr bwMode="auto">
              <a:xfrm>
                <a:off x="5319972" y="4240365"/>
                <a:ext cx="213303" cy="189464"/>
              </a:xfrm>
              <a:custGeom>
                <a:avLst/>
                <a:gdLst>
                  <a:gd name="T0" fmla="*/ 71 w 93"/>
                  <a:gd name="T1" fmla="*/ 3 h 82"/>
                  <a:gd name="T2" fmla="*/ 65 w 93"/>
                  <a:gd name="T3" fmla="*/ 0 h 82"/>
                  <a:gd name="T4" fmla="*/ 56 w 93"/>
                  <a:gd name="T5" fmla="*/ 1 h 82"/>
                  <a:gd name="T6" fmla="*/ 54 w 93"/>
                  <a:gd name="T7" fmla="*/ 7 h 82"/>
                  <a:gd name="T8" fmla="*/ 52 w 93"/>
                  <a:gd name="T9" fmla="*/ 11 h 82"/>
                  <a:gd name="T10" fmla="*/ 52 w 93"/>
                  <a:gd name="T11" fmla="*/ 20 h 82"/>
                  <a:gd name="T12" fmla="*/ 50 w 93"/>
                  <a:gd name="T13" fmla="*/ 28 h 82"/>
                  <a:gd name="T14" fmla="*/ 56 w 93"/>
                  <a:gd name="T15" fmla="*/ 34 h 82"/>
                  <a:gd name="T16" fmla="*/ 61 w 93"/>
                  <a:gd name="T17" fmla="*/ 32 h 82"/>
                  <a:gd name="T18" fmla="*/ 62 w 93"/>
                  <a:gd name="T19" fmla="*/ 38 h 82"/>
                  <a:gd name="T20" fmla="*/ 61 w 93"/>
                  <a:gd name="T21" fmla="*/ 41 h 82"/>
                  <a:gd name="T22" fmla="*/ 55 w 93"/>
                  <a:gd name="T23" fmla="*/ 41 h 82"/>
                  <a:gd name="T24" fmla="*/ 52 w 93"/>
                  <a:gd name="T25" fmla="*/ 35 h 82"/>
                  <a:gd name="T26" fmla="*/ 46 w 93"/>
                  <a:gd name="T27" fmla="*/ 33 h 82"/>
                  <a:gd name="T28" fmla="*/ 41 w 93"/>
                  <a:gd name="T29" fmla="*/ 29 h 82"/>
                  <a:gd name="T30" fmla="*/ 39 w 93"/>
                  <a:gd name="T31" fmla="*/ 30 h 82"/>
                  <a:gd name="T32" fmla="*/ 35 w 93"/>
                  <a:gd name="T33" fmla="*/ 31 h 82"/>
                  <a:gd name="T34" fmla="*/ 28 w 93"/>
                  <a:gd name="T35" fmla="*/ 29 h 82"/>
                  <a:gd name="T36" fmla="*/ 26 w 93"/>
                  <a:gd name="T37" fmla="*/ 25 h 82"/>
                  <a:gd name="T38" fmla="*/ 21 w 93"/>
                  <a:gd name="T39" fmla="*/ 25 h 82"/>
                  <a:gd name="T40" fmla="*/ 19 w 93"/>
                  <a:gd name="T41" fmla="*/ 24 h 82"/>
                  <a:gd name="T42" fmla="*/ 16 w 93"/>
                  <a:gd name="T43" fmla="*/ 22 h 82"/>
                  <a:gd name="T44" fmla="*/ 15 w 93"/>
                  <a:gd name="T45" fmla="*/ 38 h 82"/>
                  <a:gd name="T46" fmla="*/ 13 w 93"/>
                  <a:gd name="T47" fmla="*/ 40 h 82"/>
                  <a:gd name="T48" fmla="*/ 1 w 93"/>
                  <a:gd name="T49" fmla="*/ 39 h 82"/>
                  <a:gd name="T50" fmla="*/ 0 w 93"/>
                  <a:gd name="T51" fmla="*/ 66 h 82"/>
                  <a:gd name="T52" fmla="*/ 9 w 93"/>
                  <a:gd name="T53" fmla="*/ 78 h 82"/>
                  <a:gd name="T54" fmla="*/ 24 w 93"/>
                  <a:gd name="T55" fmla="*/ 78 h 82"/>
                  <a:gd name="T56" fmla="*/ 24 w 93"/>
                  <a:gd name="T57" fmla="*/ 80 h 82"/>
                  <a:gd name="T58" fmla="*/ 29 w 93"/>
                  <a:gd name="T59" fmla="*/ 79 h 82"/>
                  <a:gd name="T60" fmla="*/ 39 w 93"/>
                  <a:gd name="T61" fmla="*/ 81 h 82"/>
                  <a:gd name="T62" fmla="*/ 47 w 93"/>
                  <a:gd name="T63" fmla="*/ 72 h 82"/>
                  <a:gd name="T64" fmla="*/ 55 w 93"/>
                  <a:gd name="T65" fmla="*/ 66 h 82"/>
                  <a:gd name="T66" fmla="*/ 59 w 93"/>
                  <a:gd name="T67" fmla="*/ 62 h 82"/>
                  <a:gd name="T68" fmla="*/ 66 w 93"/>
                  <a:gd name="T69" fmla="*/ 62 h 82"/>
                  <a:gd name="T70" fmla="*/ 66 w 93"/>
                  <a:gd name="T71" fmla="*/ 62 h 82"/>
                  <a:gd name="T72" fmla="*/ 65 w 93"/>
                  <a:gd name="T73" fmla="*/ 56 h 82"/>
                  <a:gd name="T74" fmla="*/ 87 w 93"/>
                  <a:gd name="T75" fmla="*/ 48 h 82"/>
                  <a:gd name="T76" fmla="*/ 86 w 93"/>
                  <a:gd name="T77" fmla="*/ 44 h 82"/>
                  <a:gd name="T78" fmla="*/ 87 w 93"/>
                  <a:gd name="T79" fmla="*/ 36 h 82"/>
                  <a:gd name="T80" fmla="*/ 90 w 93"/>
                  <a:gd name="T81" fmla="*/ 34 h 82"/>
                  <a:gd name="T82" fmla="*/ 90 w 93"/>
                  <a:gd name="T83" fmla="*/ 21 h 82"/>
                  <a:gd name="T84" fmla="*/ 93 w 93"/>
                  <a:gd name="T85" fmla="*/ 19 h 82"/>
                  <a:gd name="T86" fmla="*/ 89 w 93"/>
                  <a:gd name="T87" fmla="*/ 11 h 82"/>
                  <a:gd name="T88" fmla="*/ 79 w 93"/>
                  <a:gd name="T89" fmla="*/ 6 h 82"/>
                  <a:gd name="T90" fmla="*/ 71 w 93"/>
                  <a:gd name="T91" fmla="*/ 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 h="82">
                    <a:moveTo>
                      <a:pt x="71" y="3"/>
                    </a:moveTo>
                    <a:cubicBezTo>
                      <a:pt x="70" y="3"/>
                      <a:pt x="68" y="2"/>
                      <a:pt x="65" y="0"/>
                    </a:cubicBezTo>
                    <a:cubicBezTo>
                      <a:pt x="64" y="2"/>
                      <a:pt x="58" y="1"/>
                      <a:pt x="56" y="1"/>
                    </a:cubicBezTo>
                    <a:cubicBezTo>
                      <a:pt x="53" y="1"/>
                      <a:pt x="55" y="5"/>
                      <a:pt x="54" y="7"/>
                    </a:cubicBezTo>
                    <a:cubicBezTo>
                      <a:pt x="52" y="8"/>
                      <a:pt x="51" y="10"/>
                      <a:pt x="52" y="11"/>
                    </a:cubicBezTo>
                    <a:cubicBezTo>
                      <a:pt x="54" y="12"/>
                      <a:pt x="52" y="18"/>
                      <a:pt x="52" y="20"/>
                    </a:cubicBezTo>
                    <a:cubicBezTo>
                      <a:pt x="52" y="22"/>
                      <a:pt x="49" y="27"/>
                      <a:pt x="50" y="28"/>
                    </a:cubicBezTo>
                    <a:cubicBezTo>
                      <a:pt x="51" y="28"/>
                      <a:pt x="53" y="33"/>
                      <a:pt x="56" y="34"/>
                    </a:cubicBezTo>
                    <a:cubicBezTo>
                      <a:pt x="58" y="35"/>
                      <a:pt x="60" y="32"/>
                      <a:pt x="61" y="32"/>
                    </a:cubicBezTo>
                    <a:cubicBezTo>
                      <a:pt x="62" y="32"/>
                      <a:pt x="62" y="35"/>
                      <a:pt x="62" y="38"/>
                    </a:cubicBezTo>
                    <a:cubicBezTo>
                      <a:pt x="62" y="40"/>
                      <a:pt x="61" y="41"/>
                      <a:pt x="61" y="41"/>
                    </a:cubicBezTo>
                    <a:cubicBezTo>
                      <a:pt x="61" y="41"/>
                      <a:pt x="57" y="43"/>
                      <a:pt x="55" y="41"/>
                    </a:cubicBezTo>
                    <a:cubicBezTo>
                      <a:pt x="53" y="40"/>
                      <a:pt x="52" y="36"/>
                      <a:pt x="52" y="35"/>
                    </a:cubicBezTo>
                    <a:cubicBezTo>
                      <a:pt x="52" y="33"/>
                      <a:pt x="47" y="33"/>
                      <a:pt x="46" y="33"/>
                    </a:cubicBezTo>
                    <a:cubicBezTo>
                      <a:pt x="44" y="33"/>
                      <a:pt x="42" y="30"/>
                      <a:pt x="41" y="29"/>
                    </a:cubicBezTo>
                    <a:cubicBezTo>
                      <a:pt x="41" y="27"/>
                      <a:pt x="39" y="29"/>
                      <a:pt x="39" y="30"/>
                    </a:cubicBezTo>
                    <a:cubicBezTo>
                      <a:pt x="39" y="31"/>
                      <a:pt x="37" y="31"/>
                      <a:pt x="35" y="31"/>
                    </a:cubicBezTo>
                    <a:cubicBezTo>
                      <a:pt x="33" y="31"/>
                      <a:pt x="30" y="28"/>
                      <a:pt x="28" y="29"/>
                    </a:cubicBezTo>
                    <a:cubicBezTo>
                      <a:pt x="27" y="30"/>
                      <a:pt x="25" y="26"/>
                      <a:pt x="26" y="25"/>
                    </a:cubicBezTo>
                    <a:cubicBezTo>
                      <a:pt x="26" y="24"/>
                      <a:pt x="22" y="25"/>
                      <a:pt x="21" y="25"/>
                    </a:cubicBezTo>
                    <a:cubicBezTo>
                      <a:pt x="19" y="26"/>
                      <a:pt x="19" y="24"/>
                      <a:pt x="19" y="24"/>
                    </a:cubicBezTo>
                    <a:cubicBezTo>
                      <a:pt x="19" y="24"/>
                      <a:pt x="18" y="22"/>
                      <a:pt x="16" y="22"/>
                    </a:cubicBezTo>
                    <a:cubicBezTo>
                      <a:pt x="15" y="38"/>
                      <a:pt x="15" y="38"/>
                      <a:pt x="15" y="38"/>
                    </a:cubicBezTo>
                    <a:cubicBezTo>
                      <a:pt x="13" y="40"/>
                      <a:pt x="13" y="40"/>
                      <a:pt x="13" y="40"/>
                    </a:cubicBezTo>
                    <a:cubicBezTo>
                      <a:pt x="1" y="39"/>
                      <a:pt x="1" y="39"/>
                      <a:pt x="1" y="39"/>
                    </a:cubicBezTo>
                    <a:cubicBezTo>
                      <a:pt x="0" y="66"/>
                      <a:pt x="0" y="66"/>
                      <a:pt x="0" y="66"/>
                    </a:cubicBezTo>
                    <a:cubicBezTo>
                      <a:pt x="9" y="78"/>
                      <a:pt x="9" y="78"/>
                      <a:pt x="9" y="78"/>
                    </a:cubicBezTo>
                    <a:cubicBezTo>
                      <a:pt x="14" y="77"/>
                      <a:pt x="24" y="76"/>
                      <a:pt x="24" y="78"/>
                    </a:cubicBezTo>
                    <a:cubicBezTo>
                      <a:pt x="24" y="78"/>
                      <a:pt x="24" y="79"/>
                      <a:pt x="24" y="80"/>
                    </a:cubicBezTo>
                    <a:cubicBezTo>
                      <a:pt x="26" y="79"/>
                      <a:pt x="28" y="79"/>
                      <a:pt x="29" y="79"/>
                    </a:cubicBezTo>
                    <a:cubicBezTo>
                      <a:pt x="30" y="79"/>
                      <a:pt x="37" y="82"/>
                      <a:pt x="39" y="81"/>
                    </a:cubicBezTo>
                    <a:cubicBezTo>
                      <a:pt x="41" y="80"/>
                      <a:pt x="44" y="73"/>
                      <a:pt x="47" y="72"/>
                    </a:cubicBezTo>
                    <a:cubicBezTo>
                      <a:pt x="50" y="71"/>
                      <a:pt x="55" y="67"/>
                      <a:pt x="55" y="66"/>
                    </a:cubicBezTo>
                    <a:cubicBezTo>
                      <a:pt x="55" y="64"/>
                      <a:pt x="55" y="63"/>
                      <a:pt x="59" y="62"/>
                    </a:cubicBezTo>
                    <a:cubicBezTo>
                      <a:pt x="66" y="62"/>
                      <a:pt x="66" y="62"/>
                      <a:pt x="66" y="62"/>
                    </a:cubicBezTo>
                    <a:cubicBezTo>
                      <a:pt x="66" y="62"/>
                      <a:pt x="66" y="62"/>
                      <a:pt x="66" y="62"/>
                    </a:cubicBezTo>
                    <a:cubicBezTo>
                      <a:pt x="65" y="56"/>
                      <a:pt x="65" y="56"/>
                      <a:pt x="65" y="56"/>
                    </a:cubicBezTo>
                    <a:cubicBezTo>
                      <a:pt x="65" y="56"/>
                      <a:pt x="86" y="48"/>
                      <a:pt x="87" y="48"/>
                    </a:cubicBezTo>
                    <a:cubicBezTo>
                      <a:pt x="86" y="46"/>
                      <a:pt x="85" y="44"/>
                      <a:pt x="86" y="44"/>
                    </a:cubicBezTo>
                    <a:cubicBezTo>
                      <a:pt x="86" y="44"/>
                      <a:pt x="87" y="38"/>
                      <a:pt x="87" y="36"/>
                    </a:cubicBezTo>
                    <a:cubicBezTo>
                      <a:pt x="87" y="35"/>
                      <a:pt x="92" y="36"/>
                      <a:pt x="90" y="34"/>
                    </a:cubicBezTo>
                    <a:cubicBezTo>
                      <a:pt x="88" y="33"/>
                      <a:pt x="89" y="23"/>
                      <a:pt x="90" y="21"/>
                    </a:cubicBezTo>
                    <a:cubicBezTo>
                      <a:pt x="91" y="19"/>
                      <a:pt x="93" y="21"/>
                      <a:pt x="93" y="19"/>
                    </a:cubicBezTo>
                    <a:cubicBezTo>
                      <a:pt x="93" y="18"/>
                      <a:pt x="90" y="12"/>
                      <a:pt x="89" y="11"/>
                    </a:cubicBezTo>
                    <a:cubicBezTo>
                      <a:pt x="88" y="10"/>
                      <a:pt x="81" y="7"/>
                      <a:pt x="79" y="6"/>
                    </a:cubicBezTo>
                    <a:cubicBezTo>
                      <a:pt x="77" y="6"/>
                      <a:pt x="73" y="3"/>
                      <a:pt x="71"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9" name="Freeform 13">
                <a:extLst>
                  <a:ext uri="{FF2B5EF4-FFF2-40B4-BE49-F238E27FC236}">
                    <a16:creationId xmlns:a16="http://schemas.microsoft.com/office/drawing/2014/main" id="{D65D89AD-3FBE-45EE-8847-28CE382A6FEE}"/>
                  </a:ext>
                </a:extLst>
              </p:cNvPr>
              <p:cNvSpPr>
                <a:spLocks/>
              </p:cNvSpPr>
              <p:nvPr/>
            </p:nvSpPr>
            <p:spPr bwMode="auto">
              <a:xfrm>
                <a:off x="5446699" y="4107364"/>
                <a:ext cx="36387" cy="32623"/>
              </a:xfrm>
              <a:custGeom>
                <a:avLst/>
                <a:gdLst>
                  <a:gd name="T0" fmla="*/ 13 w 16"/>
                  <a:gd name="T1" fmla="*/ 0 h 14"/>
                  <a:gd name="T2" fmla="*/ 8 w 16"/>
                  <a:gd name="T3" fmla="*/ 2 h 14"/>
                  <a:gd name="T4" fmla="*/ 4 w 16"/>
                  <a:gd name="T5" fmla="*/ 2 h 14"/>
                  <a:gd name="T6" fmla="*/ 3 w 16"/>
                  <a:gd name="T7" fmla="*/ 3 h 14"/>
                  <a:gd name="T8" fmla="*/ 2 w 16"/>
                  <a:gd name="T9" fmla="*/ 8 h 14"/>
                  <a:gd name="T10" fmla="*/ 0 w 16"/>
                  <a:gd name="T11" fmla="*/ 11 h 14"/>
                  <a:gd name="T12" fmla="*/ 2 w 16"/>
                  <a:gd name="T13" fmla="*/ 13 h 14"/>
                  <a:gd name="T14" fmla="*/ 4 w 16"/>
                  <a:gd name="T15" fmla="*/ 13 h 14"/>
                  <a:gd name="T16" fmla="*/ 8 w 16"/>
                  <a:gd name="T17" fmla="*/ 11 h 14"/>
                  <a:gd name="T18" fmla="*/ 15 w 16"/>
                  <a:gd name="T19" fmla="*/ 9 h 14"/>
                  <a:gd name="T20" fmla="*/ 14 w 16"/>
                  <a:gd name="T21" fmla="*/ 4 h 14"/>
                  <a:gd name="T22" fmla="*/ 13 w 1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3" y="0"/>
                    </a:moveTo>
                    <a:cubicBezTo>
                      <a:pt x="11" y="1"/>
                      <a:pt x="9" y="1"/>
                      <a:pt x="8" y="2"/>
                    </a:cubicBezTo>
                    <a:cubicBezTo>
                      <a:pt x="7" y="2"/>
                      <a:pt x="7" y="3"/>
                      <a:pt x="4" y="2"/>
                    </a:cubicBezTo>
                    <a:cubicBezTo>
                      <a:pt x="4" y="3"/>
                      <a:pt x="4" y="3"/>
                      <a:pt x="3" y="3"/>
                    </a:cubicBezTo>
                    <a:cubicBezTo>
                      <a:pt x="1" y="4"/>
                      <a:pt x="2" y="8"/>
                      <a:pt x="2" y="8"/>
                    </a:cubicBezTo>
                    <a:cubicBezTo>
                      <a:pt x="2" y="8"/>
                      <a:pt x="0" y="8"/>
                      <a:pt x="0" y="11"/>
                    </a:cubicBezTo>
                    <a:cubicBezTo>
                      <a:pt x="0" y="12"/>
                      <a:pt x="1" y="13"/>
                      <a:pt x="2" y="13"/>
                    </a:cubicBezTo>
                    <a:cubicBezTo>
                      <a:pt x="3" y="13"/>
                      <a:pt x="4" y="13"/>
                      <a:pt x="4" y="13"/>
                    </a:cubicBezTo>
                    <a:cubicBezTo>
                      <a:pt x="9" y="14"/>
                      <a:pt x="8" y="11"/>
                      <a:pt x="8" y="11"/>
                    </a:cubicBezTo>
                    <a:cubicBezTo>
                      <a:pt x="8" y="11"/>
                      <a:pt x="15" y="11"/>
                      <a:pt x="15" y="9"/>
                    </a:cubicBezTo>
                    <a:cubicBezTo>
                      <a:pt x="16" y="7"/>
                      <a:pt x="14" y="4"/>
                      <a:pt x="14" y="4"/>
                    </a:cubicBezTo>
                    <a:lnTo>
                      <a:pt x="13" y="0"/>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0" name="Freeform 14">
                <a:extLst>
                  <a:ext uri="{FF2B5EF4-FFF2-40B4-BE49-F238E27FC236}">
                    <a16:creationId xmlns:a16="http://schemas.microsoft.com/office/drawing/2014/main" id="{3C3A9431-5B02-4807-9F0C-0A5777863798}"/>
                  </a:ext>
                </a:extLst>
              </p:cNvPr>
              <p:cNvSpPr>
                <a:spLocks/>
              </p:cNvSpPr>
              <p:nvPr/>
            </p:nvSpPr>
            <p:spPr bwMode="auto">
              <a:xfrm>
                <a:off x="5670041" y="3857674"/>
                <a:ext cx="190718" cy="258473"/>
              </a:xfrm>
              <a:custGeom>
                <a:avLst/>
                <a:gdLst>
                  <a:gd name="T0" fmla="*/ 19 w 83"/>
                  <a:gd name="T1" fmla="*/ 21 h 112"/>
                  <a:gd name="T2" fmla="*/ 25 w 83"/>
                  <a:gd name="T3" fmla="*/ 26 h 112"/>
                  <a:gd name="T4" fmla="*/ 41 w 83"/>
                  <a:gd name="T5" fmla="*/ 32 h 112"/>
                  <a:gd name="T6" fmla="*/ 52 w 83"/>
                  <a:gd name="T7" fmla="*/ 34 h 112"/>
                  <a:gd name="T8" fmla="*/ 55 w 83"/>
                  <a:gd name="T9" fmla="*/ 36 h 112"/>
                  <a:gd name="T10" fmla="*/ 33 w 83"/>
                  <a:gd name="T11" fmla="*/ 58 h 112"/>
                  <a:gd name="T12" fmla="*/ 24 w 83"/>
                  <a:gd name="T13" fmla="*/ 59 h 112"/>
                  <a:gd name="T14" fmla="*/ 14 w 83"/>
                  <a:gd name="T15" fmla="*/ 65 h 112"/>
                  <a:gd name="T16" fmla="*/ 7 w 83"/>
                  <a:gd name="T17" fmla="*/ 66 h 112"/>
                  <a:gd name="T18" fmla="*/ 4 w 83"/>
                  <a:gd name="T19" fmla="*/ 71 h 112"/>
                  <a:gd name="T20" fmla="*/ 0 w 83"/>
                  <a:gd name="T21" fmla="*/ 77 h 112"/>
                  <a:gd name="T22" fmla="*/ 0 w 83"/>
                  <a:gd name="T23" fmla="*/ 106 h 112"/>
                  <a:gd name="T24" fmla="*/ 4 w 83"/>
                  <a:gd name="T25" fmla="*/ 112 h 112"/>
                  <a:gd name="T26" fmla="*/ 22 w 83"/>
                  <a:gd name="T27" fmla="*/ 93 h 112"/>
                  <a:gd name="T28" fmla="*/ 36 w 83"/>
                  <a:gd name="T29" fmla="*/ 83 h 112"/>
                  <a:gd name="T30" fmla="*/ 56 w 83"/>
                  <a:gd name="T31" fmla="*/ 63 h 112"/>
                  <a:gd name="T32" fmla="*/ 65 w 83"/>
                  <a:gd name="T33" fmla="*/ 48 h 112"/>
                  <a:gd name="T34" fmla="*/ 73 w 83"/>
                  <a:gd name="T35" fmla="*/ 36 h 112"/>
                  <a:gd name="T36" fmla="*/ 80 w 83"/>
                  <a:gd name="T37" fmla="*/ 20 h 112"/>
                  <a:gd name="T38" fmla="*/ 83 w 83"/>
                  <a:gd name="T39" fmla="*/ 6 h 112"/>
                  <a:gd name="T40" fmla="*/ 78 w 83"/>
                  <a:gd name="T41" fmla="*/ 3 h 112"/>
                  <a:gd name="T42" fmla="*/ 60 w 83"/>
                  <a:gd name="T43" fmla="*/ 8 h 112"/>
                  <a:gd name="T44" fmla="*/ 47 w 83"/>
                  <a:gd name="T45" fmla="*/ 11 h 112"/>
                  <a:gd name="T46" fmla="*/ 36 w 83"/>
                  <a:gd name="T47" fmla="*/ 13 h 112"/>
                  <a:gd name="T48" fmla="*/ 23 w 83"/>
                  <a:gd name="T49" fmla="*/ 12 h 112"/>
                  <a:gd name="T50" fmla="*/ 19 w 83"/>
                  <a:gd name="T51" fmla="*/ 7 h 112"/>
                  <a:gd name="T52" fmla="*/ 14 w 83"/>
                  <a:gd name="T53" fmla="*/ 14 h 112"/>
                  <a:gd name="T54" fmla="*/ 19 w 83"/>
                  <a:gd name="T55"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112">
                    <a:moveTo>
                      <a:pt x="19" y="21"/>
                    </a:moveTo>
                    <a:cubicBezTo>
                      <a:pt x="21" y="22"/>
                      <a:pt x="23" y="26"/>
                      <a:pt x="25" y="26"/>
                    </a:cubicBezTo>
                    <a:cubicBezTo>
                      <a:pt x="26" y="27"/>
                      <a:pt x="35" y="30"/>
                      <a:pt x="41" y="32"/>
                    </a:cubicBezTo>
                    <a:cubicBezTo>
                      <a:pt x="47" y="34"/>
                      <a:pt x="50" y="34"/>
                      <a:pt x="52" y="34"/>
                    </a:cubicBezTo>
                    <a:cubicBezTo>
                      <a:pt x="54" y="34"/>
                      <a:pt x="56" y="35"/>
                      <a:pt x="55" y="36"/>
                    </a:cubicBezTo>
                    <a:cubicBezTo>
                      <a:pt x="53" y="37"/>
                      <a:pt x="36" y="55"/>
                      <a:pt x="33" y="58"/>
                    </a:cubicBezTo>
                    <a:cubicBezTo>
                      <a:pt x="31" y="60"/>
                      <a:pt x="30" y="59"/>
                      <a:pt x="24" y="59"/>
                    </a:cubicBezTo>
                    <a:cubicBezTo>
                      <a:pt x="19" y="59"/>
                      <a:pt x="15" y="65"/>
                      <a:pt x="14" y="65"/>
                    </a:cubicBezTo>
                    <a:cubicBezTo>
                      <a:pt x="13" y="65"/>
                      <a:pt x="10" y="65"/>
                      <a:pt x="7" y="66"/>
                    </a:cubicBezTo>
                    <a:cubicBezTo>
                      <a:pt x="4" y="71"/>
                      <a:pt x="4" y="71"/>
                      <a:pt x="4" y="71"/>
                    </a:cubicBezTo>
                    <a:cubicBezTo>
                      <a:pt x="0" y="77"/>
                      <a:pt x="0" y="77"/>
                      <a:pt x="0" y="77"/>
                    </a:cubicBezTo>
                    <a:cubicBezTo>
                      <a:pt x="0" y="106"/>
                      <a:pt x="0" y="106"/>
                      <a:pt x="0" y="106"/>
                    </a:cubicBezTo>
                    <a:cubicBezTo>
                      <a:pt x="4" y="112"/>
                      <a:pt x="4" y="112"/>
                      <a:pt x="4" y="112"/>
                    </a:cubicBezTo>
                    <a:cubicBezTo>
                      <a:pt x="7" y="108"/>
                      <a:pt x="16" y="100"/>
                      <a:pt x="22" y="93"/>
                    </a:cubicBezTo>
                    <a:cubicBezTo>
                      <a:pt x="29" y="86"/>
                      <a:pt x="32" y="85"/>
                      <a:pt x="36" y="83"/>
                    </a:cubicBezTo>
                    <a:cubicBezTo>
                      <a:pt x="40" y="81"/>
                      <a:pt x="50" y="71"/>
                      <a:pt x="56" y="63"/>
                    </a:cubicBezTo>
                    <a:cubicBezTo>
                      <a:pt x="60" y="58"/>
                      <a:pt x="65" y="52"/>
                      <a:pt x="65" y="48"/>
                    </a:cubicBezTo>
                    <a:cubicBezTo>
                      <a:pt x="66" y="44"/>
                      <a:pt x="70" y="39"/>
                      <a:pt x="73" y="36"/>
                    </a:cubicBezTo>
                    <a:cubicBezTo>
                      <a:pt x="75" y="32"/>
                      <a:pt x="80" y="23"/>
                      <a:pt x="80" y="20"/>
                    </a:cubicBezTo>
                    <a:cubicBezTo>
                      <a:pt x="80" y="17"/>
                      <a:pt x="83" y="11"/>
                      <a:pt x="83" y="6"/>
                    </a:cubicBezTo>
                    <a:cubicBezTo>
                      <a:pt x="83" y="1"/>
                      <a:pt x="79" y="0"/>
                      <a:pt x="78" y="3"/>
                    </a:cubicBezTo>
                    <a:cubicBezTo>
                      <a:pt x="76" y="6"/>
                      <a:pt x="66" y="8"/>
                      <a:pt x="60" y="8"/>
                    </a:cubicBezTo>
                    <a:cubicBezTo>
                      <a:pt x="53" y="8"/>
                      <a:pt x="49" y="9"/>
                      <a:pt x="47" y="11"/>
                    </a:cubicBezTo>
                    <a:cubicBezTo>
                      <a:pt x="44" y="13"/>
                      <a:pt x="38" y="10"/>
                      <a:pt x="36" y="13"/>
                    </a:cubicBezTo>
                    <a:cubicBezTo>
                      <a:pt x="34" y="15"/>
                      <a:pt x="26" y="17"/>
                      <a:pt x="23" y="12"/>
                    </a:cubicBezTo>
                    <a:cubicBezTo>
                      <a:pt x="22" y="9"/>
                      <a:pt x="20" y="8"/>
                      <a:pt x="19" y="7"/>
                    </a:cubicBezTo>
                    <a:cubicBezTo>
                      <a:pt x="17" y="9"/>
                      <a:pt x="14" y="13"/>
                      <a:pt x="14" y="14"/>
                    </a:cubicBezTo>
                    <a:cubicBezTo>
                      <a:pt x="15" y="16"/>
                      <a:pt x="18" y="21"/>
                      <a:pt x="19"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1" name="Freeform 15">
                <a:extLst>
                  <a:ext uri="{FF2B5EF4-FFF2-40B4-BE49-F238E27FC236}">
                    <a16:creationId xmlns:a16="http://schemas.microsoft.com/office/drawing/2014/main" id="{3FD484EC-BB46-4768-8579-0C03D29387E8}"/>
                  </a:ext>
                </a:extLst>
              </p:cNvPr>
              <p:cNvSpPr>
                <a:spLocks/>
              </p:cNvSpPr>
              <p:nvPr/>
            </p:nvSpPr>
            <p:spPr bwMode="auto">
              <a:xfrm>
                <a:off x="4678807" y="3385897"/>
                <a:ext cx="223341" cy="179426"/>
              </a:xfrm>
              <a:custGeom>
                <a:avLst/>
                <a:gdLst>
                  <a:gd name="T0" fmla="*/ 36 w 97"/>
                  <a:gd name="T1" fmla="*/ 78 h 78"/>
                  <a:gd name="T2" fmla="*/ 36 w 97"/>
                  <a:gd name="T3" fmla="*/ 67 h 78"/>
                  <a:gd name="T4" fmla="*/ 49 w 97"/>
                  <a:gd name="T5" fmla="*/ 58 h 78"/>
                  <a:gd name="T6" fmla="*/ 54 w 97"/>
                  <a:gd name="T7" fmla="*/ 57 h 78"/>
                  <a:gd name="T8" fmla="*/ 61 w 97"/>
                  <a:gd name="T9" fmla="*/ 55 h 78"/>
                  <a:gd name="T10" fmla="*/ 65 w 97"/>
                  <a:gd name="T11" fmla="*/ 50 h 78"/>
                  <a:gd name="T12" fmla="*/ 71 w 97"/>
                  <a:gd name="T13" fmla="*/ 48 h 78"/>
                  <a:gd name="T14" fmla="*/ 75 w 97"/>
                  <a:gd name="T15" fmla="*/ 46 h 78"/>
                  <a:gd name="T16" fmla="*/ 76 w 97"/>
                  <a:gd name="T17" fmla="*/ 41 h 78"/>
                  <a:gd name="T18" fmla="*/ 78 w 97"/>
                  <a:gd name="T19" fmla="*/ 39 h 78"/>
                  <a:gd name="T20" fmla="*/ 83 w 97"/>
                  <a:gd name="T21" fmla="*/ 36 h 78"/>
                  <a:gd name="T22" fmla="*/ 95 w 97"/>
                  <a:gd name="T23" fmla="*/ 35 h 78"/>
                  <a:gd name="T24" fmla="*/ 97 w 97"/>
                  <a:gd name="T25" fmla="*/ 32 h 78"/>
                  <a:gd name="T26" fmla="*/ 94 w 97"/>
                  <a:gd name="T27" fmla="*/ 27 h 78"/>
                  <a:gd name="T28" fmla="*/ 93 w 97"/>
                  <a:gd name="T29" fmla="*/ 19 h 78"/>
                  <a:gd name="T30" fmla="*/ 91 w 97"/>
                  <a:gd name="T31" fmla="*/ 11 h 78"/>
                  <a:gd name="T32" fmla="*/ 89 w 97"/>
                  <a:gd name="T33" fmla="*/ 9 h 78"/>
                  <a:gd name="T34" fmla="*/ 80 w 97"/>
                  <a:gd name="T35" fmla="*/ 6 h 78"/>
                  <a:gd name="T36" fmla="*/ 66 w 97"/>
                  <a:gd name="T37" fmla="*/ 5 h 78"/>
                  <a:gd name="T38" fmla="*/ 59 w 97"/>
                  <a:gd name="T39" fmla="*/ 2 h 78"/>
                  <a:gd name="T40" fmla="*/ 50 w 97"/>
                  <a:gd name="T41" fmla="*/ 18 h 78"/>
                  <a:gd name="T42" fmla="*/ 38 w 97"/>
                  <a:gd name="T43" fmla="*/ 24 h 78"/>
                  <a:gd name="T44" fmla="*/ 32 w 97"/>
                  <a:gd name="T45" fmla="*/ 31 h 78"/>
                  <a:gd name="T46" fmla="*/ 27 w 97"/>
                  <a:gd name="T47" fmla="*/ 38 h 78"/>
                  <a:gd name="T48" fmla="*/ 27 w 97"/>
                  <a:gd name="T49" fmla="*/ 51 h 78"/>
                  <a:gd name="T50" fmla="*/ 18 w 97"/>
                  <a:gd name="T51" fmla="*/ 64 h 78"/>
                  <a:gd name="T52" fmla="*/ 6 w 97"/>
                  <a:gd name="T53" fmla="*/ 72 h 78"/>
                  <a:gd name="T54" fmla="*/ 0 w 97"/>
                  <a:gd name="T55" fmla="*/ 75 h 78"/>
                  <a:gd name="T56" fmla="*/ 30 w 97"/>
                  <a:gd name="T57" fmla="*/ 75 h 78"/>
                  <a:gd name="T58" fmla="*/ 36 w 97"/>
                  <a:gd name="T5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8">
                    <a:moveTo>
                      <a:pt x="36" y="78"/>
                    </a:moveTo>
                    <a:cubicBezTo>
                      <a:pt x="36" y="72"/>
                      <a:pt x="36" y="67"/>
                      <a:pt x="36" y="67"/>
                    </a:cubicBezTo>
                    <a:cubicBezTo>
                      <a:pt x="36" y="66"/>
                      <a:pt x="47" y="59"/>
                      <a:pt x="49" y="58"/>
                    </a:cubicBezTo>
                    <a:cubicBezTo>
                      <a:pt x="50" y="57"/>
                      <a:pt x="54" y="59"/>
                      <a:pt x="54" y="57"/>
                    </a:cubicBezTo>
                    <a:cubicBezTo>
                      <a:pt x="54" y="55"/>
                      <a:pt x="58" y="56"/>
                      <a:pt x="61" y="55"/>
                    </a:cubicBezTo>
                    <a:cubicBezTo>
                      <a:pt x="63" y="55"/>
                      <a:pt x="65" y="53"/>
                      <a:pt x="65" y="50"/>
                    </a:cubicBezTo>
                    <a:cubicBezTo>
                      <a:pt x="65" y="48"/>
                      <a:pt x="69" y="49"/>
                      <a:pt x="71" y="48"/>
                    </a:cubicBezTo>
                    <a:cubicBezTo>
                      <a:pt x="73" y="48"/>
                      <a:pt x="73" y="46"/>
                      <a:pt x="75" y="46"/>
                    </a:cubicBezTo>
                    <a:cubicBezTo>
                      <a:pt x="76" y="46"/>
                      <a:pt x="76" y="44"/>
                      <a:pt x="76" y="41"/>
                    </a:cubicBezTo>
                    <a:cubicBezTo>
                      <a:pt x="76" y="38"/>
                      <a:pt x="76" y="39"/>
                      <a:pt x="78" y="39"/>
                    </a:cubicBezTo>
                    <a:cubicBezTo>
                      <a:pt x="81" y="39"/>
                      <a:pt x="83" y="38"/>
                      <a:pt x="83" y="36"/>
                    </a:cubicBezTo>
                    <a:cubicBezTo>
                      <a:pt x="83" y="34"/>
                      <a:pt x="93" y="35"/>
                      <a:pt x="95" y="35"/>
                    </a:cubicBezTo>
                    <a:cubicBezTo>
                      <a:pt x="97" y="35"/>
                      <a:pt x="97" y="34"/>
                      <a:pt x="97" y="32"/>
                    </a:cubicBezTo>
                    <a:cubicBezTo>
                      <a:pt x="97" y="31"/>
                      <a:pt x="95" y="27"/>
                      <a:pt x="94" y="27"/>
                    </a:cubicBezTo>
                    <a:cubicBezTo>
                      <a:pt x="92" y="27"/>
                      <a:pt x="93" y="23"/>
                      <a:pt x="93" y="19"/>
                    </a:cubicBezTo>
                    <a:cubicBezTo>
                      <a:pt x="93" y="16"/>
                      <a:pt x="93" y="13"/>
                      <a:pt x="91" y="11"/>
                    </a:cubicBezTo>
                    <a:cubicBezTo>
                      <a:pt x="90" y="11"/>
                      <a:pt x="90" y="10"/>
                      <a:pt x="89" y="9"/>
                    </a:cubicBezTo>
                    <a:cubicBezTo>
                      <a:pt x="87" y="9"/>
                      <a:pt x="83" y="6"/>
                      <a:pt x="80" y="6"/>
                    </a:cubicBezTo>
                    <a:cubicBezTo>
                      <a:pt x="76" y="6"/>
                      <a:pt x="69" y="8"/>
                      <a:pt x="66" y="5"/>
                    </a:cubicBezTo>
                    <a:cubicBezTo>
                      <a:pt x="63" y="2"/>
                      <a:pt x="61" y="0"/>
                      <a:pt x="59" y="2"/>
                    </a:cubicBezTo>
                    <a:cubicBezTo>
                      <a:pt x="57" y="3"/>
                      <a:pt x="53" y="14"/>
                      <a:pt x="50" y="18"/>
                    </a:cubicBezTo>
                    <a:cubicBezTo>
                      <a:pt x="48" y="21"/>
                      <a:pt x="41" y="24"/>
                      <a:pt x="38" y="24"/>
                    </a:cubicBezTo>
                    <a:cubicBezTo>
                      <a:pt x="35" y="24"/>
                      <a:pt x="34" y="29"/>
                      <a:pt x="32" y="31"/>
                    </a:cubicBezTo>
                    <a:cubicBezTo>
                      <a:pt x="29" y="33"/>
                      <a:pt x="30" y="36"/>
                      <a:pt x="27" y="38"/>
                    </a:cubicBezTo>
                    <a:cubicBezTo>
                      <a:pt x="24" y="41"/>
                      <a:pt x="26" y="48"/>
                      <a:pt x="27" y="51"/>
                    </a:cubicBezTo>
                    <a:cubicBezTo>
                      <a:pt x="29" y="53"/>
                      <a:pt x="22" y="61"/>
                      <a:pt x="18" y="64"/>
                    </a:cubicBezTo>
                    <a:cubicBezTo>
                      <a:pt x="14" y="66"/>
                      <a:pt x="12" y="71"/>
                      <a:pt x="6" y="72"/>
                    </a:cubicBezTo>
                    <a:cubicBezTo>
                      <a:pt x="4" y="72"/>
                      <a:pt x="2" y="73"/>
                      <a:pt x="0" y="75"/>
                    </a:cubicBezTo>
                    <a:cubicBezTo>
                      <a:pt x="10" y="75"/>
                      <a:pt x="25" y="75"/>
                      <a:pt x="30" y="75"/>
                    </a:cubicBezTo>
                    <a:cubicBezTo>
                      <a:pt x="36" y="75"/>
                      <a:pt x="35" y="76"/>
                      <a:pt x="36" y="7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2" name="Freeform 16">
                <a:extLst>
                  <a:ext uri="{FF2B5EF4-FFF2-40B4-BE49-F238E27FC236}">
                    <a16:creationId xmlns:a16="http://schemas.microsoft.com/office/drawing/2014/main" id="{B4C68AC8-5823-406F-83F1-9592965A02A3}"/>
                  </a:ext>
                </a:extLst>
              </p:cNvPr>
              <p:cNvSpPr>
                <a:spLocks/>
              </p:cNvSpPr>
              <p:nvPr/>
            </p:nvSpPr>
            <p:spPr bwMode="auto">
              <a:xfrm>
                <a:off x="5058989" y="3355784"/>
                <a:ext cx="80302" cy="149312"/>
              </a:xfrm>
              <a:custGeom>
                <a:avLst/>
                <a:gdLst>
                  <a:gd name="T0" fmla="*/ 10 w 35"/>
                  <a:gd name="T1" fmla="*/ 16 h 65"/>
                  <a:gd name="T2" fmla="*/ 7 w 35"/>
                  <a:gd name="T3" fmla="*/ 25 h 65"/>
                  <a:gd name="T4" fmla="*/ 2 w 35"/>
                  <a:gd name="T5" fmla="*/ 30 h 65"/>
                  <a:gd name="T6" fmla="*/ 5 w 35"/>
                  <a:gd name="T7" fmla="*/ 39 h 65"/>
                  <a:gd name="T8" fmla="*/ 9 w 35"/>
                  <a:gd name="T9" fmla="*/ 44 h 65"/>
                  <a:gd name="T10" fmla="*/ 15 w 35"/>
                  <a:gd name="T11" fmla="*/ 49 h 65"/>
                  <a:gd name="T12" fmla="*/ 19 w 35"/>
                  <a:gd name="T13" fmla="*/ 63 h 65"/>
                  <a:gd name="T14" fmla="*/ 19 w 35"/>
                  <a:gd name="T15" fmla="*/ 65 h 65"/>
                  <a:gd name="T16" fmla="*/ 23 w 35"/>
                  <a:gd name="T17" fmla="*/ 62 h 65"/>
                  <a:gd name="T18" fmla="*/ 24 w 35"/>
                  <a:gd name="T19" fmla="*/ 56 h 65"/>
                  <a:gd name="T20" fmla="*/ 25 w 35"/>
                  <a:gd name="T21" fmla="*/ 52 h 65"/>
                  <a:gd name="T22" fmla="*/ 31 w 35"/>
                  <a:gd name="T23" fmla="*/ 46 h 65"/>
                  <a:gd name="T24" fmla="*/ 34 w 35"/>
                  <a:gd name="T25" fmla="*/ 44 h 65"/>
                  <a:gd name="T26" fmla="*/ 35 w 35"/>
                  <a:gd name="T27" fmla="*/ 39 h 65"/>
                  <a:gd name="T28" fmla="*/ 32 w 35"/>
                  <a:gd name="T29" fmla="*/ 36 h 65"/>
                  <a:gd name="T30" fmla="*/ 28 w 35"/>
                  <a:gd name="T31" fmla="*/ 33 h 65"/>
                  <a:gd name="T32" fmla="*/ 22 w 35"/>
                  <a:gd name="T33" fmla="*/ 31 h 65"/>
                  <a:gd name="T34" fmla="*/ 28 w 35"/>
                  <a:gd name="T35" fmla="*/ 25 h 65"/>
                  <a:gd name="T36" fmla="*/ 29 w 35"/>
                  <a:gd name="T37" fmla="*/ 14 h 65"/>
                  <a:gd name="T38" fmla="*/ 30 w 35"/>
                  <a:gd name="T39" fmla="*/ 7 h 65"/>
                  <a:gd name="T40" fmla="*/ 29 w 35"/>
                  <a:gd name="T41" fmla="*/ 4 h 65"/>
                  <a:gd name="T42" fmla="*/ 25 w 35"/>
                  <a:gd name="T43" fmla="*/ 3 h 65"/>
                  <a:gd name="T44" fmla="*/ 14 w 35"/>
                  <a:gd name="T45" fmla="*/ 2 h 65"/>
                  <a:gd name="T46" fmla="*/ 10 w 35"/>
                  <a:gd name="T47" fmla="*/ 4 h 65"/>
                  <a:gd name="T48" fmla="*/ 10 w 35"/>
                  <a:gd name="T49"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5">
                    <a:moveTo>
                      <a:pt x="10" y="16"/>
                    </a:moveTo>
                    <a:cubicBezTo>
                      <a:pt x="12" y="19"/>
                      <a:pt x="9" y="24"/>
                      <a:pt x="7" y="25"/>
                    </a:cubicBezTo>
                    <a:cubicBezTo>
                      <a:pt x="5" y="26"/>
                      <a:pt x="4" y="30"/>
                      <a:pt x="2" y="30"/>
                    </a:cubicBezTo>
                    <a:cubicBezTo>
                      <a:pt x="0" y="30"/>
                      <a:pt x="2" y="37"/>
                      <a:pt x="5" y="39"/>
                    </a:cubicBezTo>
                    <a:cubicBezTo>
                      <a:pt x="9" y="40"/>
                      <a:pt x="9" y="42"/>
                      <a:pt x="9" y="44"/>
                    </a:cubicBezTo>
                    <a:cubicBezTo>
                      <a:pt x="9" y="45"/>
                      <a:pt x="13" y="47"/>
                      <a:pt x="15" y="49"/>
                    </a:cubicBezTo>
                    <a:cubicBezTo>
                      <a:pt x="16" y="50"/>
                      <a:pt x="19" y="59"/>
                      <a:pt x="19" y="63"/>
                    </a:cubicBezTo>
                    <a:cubicBezTo>
                      <a:pt x="19" y="64"/>
                      <a:pt x="19" y="64"/>
                      <a:pt x="19" y="65"/>
                    </a:cubicBezTo>
                    <a:cubicBezTo>
                      <a:pt x="21" y="64"/>
                      <a:pt x="22" y="63"/>
                      <a:pt x="23" y="62"/>
                    </a:cubicBezTo>
                    <a:cubicBezTo>
                      <a:pt x="24" y="60"/>
                      <a:pt x="25" y="56"/>
                      <a:pt x="24" y="56"/>
                    </a:cubicBezTo>
                    <a:cubicBezTo>
                      <a:pt x="24" y="55"/>
                      <a:pt x="24" y="53"/>
                      <a:pt x="25" y="52"/>
                    </a:cubicBezTo>
                    <a:cubicBezTo>
                      <a:pt x="26" y="51"/>
                      <a:pt x="30" y="47"/>
                      <a:pt x="31" y="46"/>
                    </a:cubicBezTo>
                    <a:cubicBezTo>
                      <a:pt x="32" y="46"/>
                      <a:pt x="35" y="46"/>
                      <a:pt x="34" y="44"/>
                    </a:cubicBezTo>
                    <a:cubicBezTo>
                      <a:pt x="34" y="43"/>
                      <a:pt x="35" y="41"/>
                      <a:pt x="35" y="39"/>
                    </a:cubicBezTo>
                    <a:cubicBezTo>
                      <a:pt x="33" y="38"/>
                      <a:pt x="32" y="37"/>
                      <a:pt x="32" y="36"/>
                    </a:cubicBezTo>
                    <a:cubicBezTo>
                      <a:pt x="32" y="35"/>
                      <a:pt x="29" y="32"/>
                      <a:pt x="28" y="33"/>
                    </a:cubicBezTo>
                    <a:cubicBezTo>
                      <a:pt x="27" y="35"/>
                      <a:pt x="23" y="34"/>
                      <a:pt x="22" y="31"/>
                    </a:cubicBezTo>
                    <a:cubicBezTo>
                      <a:pt x="21" y="28"/>
                      <a:pt x="25" y="28"/>
                      <a:pt x="28" y="25"/>
                    </a:cubicBezTo>
                    <a:cubicBezTo>
                      <a:pt x="32" y="22"/>
                      <a:pt x="32" y="17"/>
                      <a:pt x="29" y="14"/>
                    </a:cubicBezTo>
                    <a:cubicBezTo>
                      <a:pt x="25" y="11"/>
                      <a:pt x="27" y="10"/>
                      <a:pt x="30" y="7"/>
                    </a:cubicBezTo>
                    <a:cubicBezTo>
                      <a:pt x="32" y="5"/>
                      <a:pt x="30" y="3"/>
                      <a:pt x="29" y="4"/>
                    </a:cubicBezTo>
                    <a:cubicBezTo>
                      <a:pt x="28" y="5"/>
                      <a:pt x="25" y="6"/>
                      <a:pt x="25" y="3"/>
                    </a:cubicBezTo>
                    <a:cubicBezTo>
                      <a:pt x="25" y="0"/>
                      <a:pt x="17" y="0"/>
                      <a:pt x="14" y="2"/>
                    </a:cubicBezTo>
                    <a:cubicBezTo>
                      <a:pt x="13" y="3"/>
                      <a:pt x="11" y="4"/>
                      <a:pt x="10" y="4"/>
                    </a:cubicBezTo>
                    <a:cubicBezTo>
                      <a:pt x="9" y="8"/>
                      <a:pt x="8" y="14"/>
                      <a:pt x="10" y="1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3" name="Freeform 17">
                <a:extLst>
                  <a:ext uri="{FF2B5EF4-FFF2-40B4-BE49-F238E27FC236}">
                    <a16:creationId xmlns:a16="http://schemas.microsoft.com/office/drawing/2014/main" id="{E636BEB1-72DF-4BF7-8F52-7F97358EEA5E}"/>
                  </a:ext>
                </a:extLst>
              </p:cNvPr>
              <p:cNvSpPr>
                <a:spLocks/>
              </p:cNvSpPr>
              <p:nvPr/>
            </p:nvSpPr>
            <p:spPr bwMode="auto">
              <a:xfrm>
                <a:off x="4761619" y="3360803"/>
                <a:ext cx="385201" cy="370144"/>
              </a:xfrm>
              <a:custGeom>
                <a:avLst/>
                <a:gdLst>
                  <a:gd name="T0" fmla="*/ 57 w 167"/>
                  <a:gd name="T1" fmla="*/ 30 h 161"/>
                  <a:gd name="T2" fmla="*/ 58 w 167"/>
                  <a:gd name="T3" fmla="*/ 38 h 161"/>
                  <a:gd name="T4" fmla="*/ 61 w 167"/>
                  <a:gd name="T5" fmla="*/ 43 h 161"/>
                  <a:gd name="T6" fmla="*/ 59 w 167"/>
                  <a:gd name="T7" fmla="*/ 46 h 161"/>
                  <a:gd name="T8" fmla="*/ 47 w 167"/>
                  <a:gd name="T9" fmla="*/ 47 h 161"/>
                  <a:gd name="T10" fmla="*/ 42 w 167"/>
                  <a:gd name="T11" fmla="*/ 50 h 161"/>
                  <a:gd name="T12" fmla="*/ 40 w 167"/>
                  <a:gd name="T13" fmla="*/ 52 h 161"/>
                  <a:gd name="T14" fmla="*/ 39 w 167"/>
                  <a:gd name="T15" fmla="*/ 57 h 161"/>
                  <a:gd name="T16" fmla="*/ 35 w 167"/>
                  <a:gd name="T17" fmla="*/ 59 h 161"/>
                  <a:gd name="T18" fmla="*/ 29 w 167"/>
                  <a:gd name="T19" fmla="*/ 61 h 161"/>
                  <a:gd name="T20" fmla="*/ 25 w 167"/>
                  <a:gd name="T21" fmla="*/ 66 h 161"/>
                  <a:gd name="T22" fmla="*/ 18 w 167"/>
                  <a:gd name="T23" fmla="*/ 68 h 161"/>
                  <a:gd name="T24" fmla="*/ 13 w 167"/>
                  <a:gd name="T25" fmla="*/ 69 h 161"/>
                  <a:gd name="T26" fmla="*/ 0 w 167"/>
                  <a:gd name="T27" fmla="*/ 78 h 161"/>
                  <a:gd name="T28" fmla="*/ 0 w 167"/>
                  <a:gd name="T29" fmla="*/ 89 h 161"/>
                  <a:gd name="T30" fmla="*/ 1 w 167"/>
                  <a:gd name="T31" fmla="*/ 90 h 161"/>
                  <a:gd name="T32" fmla="*/ 79 w 167"/>
                  <a:gd name="T33" fmla="*/ 142 h 161"/>
                  <a:gd name="T34" fmla="*/ 85 w 167"/>
                  <a:gd name="T35" fmla="*/ 149 h 161"/>
                  <a:gd name="T36" fmla="*/ 94 w 167"/>
                  <a:gd name="T37" fmla="*/ 152 h 161"/>
                  <a:gd name="T38" fmla="*/ 98 w 167"/>
                  <a:gd name="T39" fmla="*/ 161 h 161"/>
                  <a:gd name="T40" fmla="*/ 105 w 167"/>
                  <a:gd name="T41" fmla="*/ 159 h 161"/>
                  <a:gd name="T42" fmla="*/ 118 w 167"/>
                  <a:gd name="T43" fmla="*/ 155 h 161"/>
                  <a:gd name="T44" fmla="*/ 133 w 167"/>
                  <a:gd name="T45" fmla="*/ 143 h 161"/>
                  <a:gd name="T46" fmla="*/ 167 w 167"/>
                  <a:gd name="T47" fmla="*/ 122 h 161"/>
                  <a:gd name="T48" fmla="*/ 167 w 167"/>
                  <a:gd name="T49" fmla="*/ 122 h 161"/>
                  <a:gd name="T50" fmla="*/ 163 w 167"/>
                  <a:gd name="T51" fmla="*/ 115 h 161"/>
                  <a:gd name="T52" fmla="*/ 157 w 167"/>
                  <a:gd name="T53" fmla="*/ 113 h 161"/>
                  <a:gd name="T54" fmla="*/ 152 w 167"/>
                  <a:gd name="T55" fmla="*/ 110 h 161"/>
                  <a:gd name="T56" fmla="*/ 151 w 167"/>
                  <a:gd name="T57" fmla="*/ 104 h 161"/>
                  <a:gd name="T58" fmla="*/ 147 w 167"/>
                  <a:gd name="T59" fmla="*/ 99 h 161"/>
                  <a:gd name="T60" fmla="*/ 151 w 167"/>
                  <a:gd name="T61" fmla="*/ 95 h 161"/>
                  <a:gd name="T62" fmla="*/ 149 w 167"/>
                  <a:gd name="T63" fmla="*/ 91 h 161"/>
                  <a:gd name="T64" fmla="*/ 149 w 167"/>
                  <a:gd name="T65" fmla="*/ 86 h 161"/>
                  <a:gd name="T66" fmla="*/ 150 w 167"/>
                  <a:gd name="T67" fmla="*/ 80 h 161"/>
                  <a:gd name="T68" fmla="*/ 150 w 167"/>
                  <a:gd name="T69" fmla="*/ 72 h 161"/>
                  <a:gd name="T70" fmla="*/ 147 w 167"/>
                  <a:gd name="T71" fmla="*/ 65 h 161"/>
                  <a:gd name="T72" fmla="*/ 148 w 167"/>
                  <a:gd name="T73" fmla="*/ 63 h 161"/>
                  <a:gd name="T74" fmla="*/ 148 w 167"/>
                  <a:gd name="T75" fmla="*/ 61 h 161"/>
                  <a:gd name="T76" fmla="*/ 144 w 167"/>
                  <a:gd name="T77" fmla="*/ 47 h 161"/>
                  <a:gd name="T78" fmla="*/ 138 w 167"/>
                  <a:gd name="T79" fmla="*/ 42 h 161"/>
                  <a:gd name="T80" fmla="*/ 134 w 167"/>
                  <a:gd name="T81" fmla="*/ 37 h 161"/>
                  <a:gd name="T82" fmla="*/ 131 w 167"/>
                  <a:gd name="T83" fmla="*/ 28 h 161"/>
                  <a:gd name="T84" fmla="*/ 136 w 167"/>
                  <a:gd name="T85" fmla="*/ 23 h 161"/>
                  <a:gd name="T86" fmla="*/ 139 w 167"/>
                  <a:gd name="T87" fmla="*/ 14 h 161"/>
                  <a:gd name="T88" fmla="*/ 139 w 167"/>
                  <a:gd name="T89" fmla="*/ 2 h 161"/>
                  <a:gd name="T90" fmla="*/ 131 w 167"/>
                  <a:gd name="T91" fmla="*/ 0 h 161"/>
                  <a:gd name="T92" fmla="*/ 123 w 167"/>
                  <a:gd name="T93" fmla="*/ 1 h 161"/>
                  <a:gd name="T94" fmla="*/ 112 w 167"/>
                  <a:gd name="T95" fmla="*/ 3 h 161"/>
                  <a:gd name="T96" fmla="*/ 82 w 167"/>
                  <a:gd name="T97" fmla="*/ 5 h 161"/>
                  <a:gd name="T98" fmla="*/ 69 w 167"/>
                  <a:gd name="T99" fmla="*/ 12 h 161"/>
                  <a:gd name="T100" fmla="*/ 56 w 167"/>
                  <a:gd name="T101" fmla="*/ 18 h 161"/>
                  <a:gd name="T102" fmla="*/ 53 w 167"/>
                  <a:gd name="T103" fmla="*/ 20 h 161"/>
                  <a:gd name="T104" fmla="*/ 55 w 167"/>
                  <a:gd name="T105" fmla="*/ 22 h 161"/>
                  <a:gd name="T106" fmla="*/ 57 w 167"/>
                  <a:gd name="T107" fmla="*/ 3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 h="161">
                    <a:moveTo>
                      <a:pt x="57" y="30"/>
                    </a:moveTo>
                    <a:cubicBezTo>
                      <a:pt x="57" y="34"/>
                      <a:pt x="56" y="38"/>
                      <a:pt x="58" y="38"/>
                    </a:cubicBezTo>
                    <a:cubicBezTo>
                      <a:pt x="59" y="38"/>
                      <a:pt x="61" y="42"/>
                      <a:pt x="61" y="43"/>
                    </a:cubicBezTo>
                    <a:cubicBezTo>
                      <a:pt x="61" y="45"/>
                      <a:pt x="61" y="46"/>
                      <a:pt x="59" y="46"/>
                    </a:cubicBezTo>
                    <a:cubicBezTo>
                      <a:pt x="57" y="46"/>
                      <a:pt x="47" y="45"/>
                      <a:pt x="47" y="47"/>
                    </a:cubicBezTo>
                    <a:cubicBezTo>
                      <a:pt x="47" y="49"/>
                      <a:pt x="45" y="50"/>
                      <a:pt x="42" y="50"/>
                    </a:cubicBezTo>
                    <a:cubicBezTo>
                      <a:pt x="40" y="50"/>
                      <a:pt x="40" y="49"/>
                      <a:pt x="40" y="52"/>
                    </a:cubicBezTo>
                    <a:cubicBezTo>
                      <a:pt x="40" y="55"/>
                      <a:pt x="40" y="57"/>
                      <a:pt x="39" y="57"/>
                    </a:cubicBezTo>
                    <a:cubicBezTo>
                      <a:pt x="37" y="57"/>
                      <a:pt x="37" y="59"/>
                      <a:pt x="35" y="59"/>
                    </a:cubicBezTo>
                    <a:cubicBezTo>
                      <a:pt x="33" y="60"/>
                      <a:pt x="29" y="59"/>
                      <a:pt x="29" y="61"/>
                    </a:cubicBezTo>
                    <a:cubicBezTo>
                      <a:pt x="29" y="64"/>
                      <a:pt x="27" y="66"/>
                      <a:pt x="25" y="66"/>
                    </a:cubicBezTo>
                    <a:cubicBezTo>
                      <a:pt x="22" y="67"/>
                      <a:pt x="18" y="66"/>
                      <a:pt x="18" y="68"/>
                    </a:cubicBezTo>
                    <a:cubicBezTo>
                      <a:pt x="18" y="70"/>
                      <a:pt x="14" y="68"/>
                      <a:pt x="13" y="69"/>
                    </a:cubicBezTo>
                    <a:cubicBezTo>
                      <a:pt x="11" y="70"/>
                      <a:pt x="0" y="77"/>
                      <a:pt x="0" y="78"/>
                    </a:cubicBezTo>
                    <a:cubicBezTo>
                      <a:pt x="0" y="78"/>
                      <a:pt x="0" y="83"/>
                      <a:pt x="0" y="89"/>
                    </a:cubicBezTo>
                    <a:cubicBezTo>
                      <a:pt x="0" y="89"/>
                      <a:pt x="1" y="90"/>
                      <a:pt x="1" y="90"/>
                    </a:cubicBezTo>
                    <a:cubicBezTo>
                      <a:pt x="5" y="92"/>
                      <a:pt x="77" y="140"/>
                      <a:pt x="79" y="142"/>
                    </a:cubicBezTo>
                    <a:cubicBezTo>
                      <a:pt x="82" y="144"/>
                      <a:pt x="85" y="149"/>
                      <a:pt x="85" y="149"/>
                    </a:cubicBezTo>
                    <a:cubicBezTo>
                      <a:pt x="85" y="149"/>
                      <a:pt x="90" y="150"/>
                      <a:pt x="94" y="152"/>
                    </a:cubicBezTo>
                    <a:cubicBezTo>
                      <a:pt x="98" y="155"/>
                      <a:pt x="98" y="161"/>
                      <a:pt x="98" y="161"/>
                    </a:cubicBezTo>
                    <a:cubicBezTo>
                      <a:pt x="98" y="161"/>
                      <a:pt x="103" y="160"/>
                      <a:pt x="105" y="159"/>
                    </a:cubicBezTo>
                    <a:cubicBezTo>
                      <a:pt x="108" y="158"/>
                      <a:pt x="118" y="155"/>
                      <a:pt x="118" y="155"/>
                    </a:cubicBezTo>
                    <a:cubicBezTo>
                      <a:pt x="133" y="143"/>
                      <a:pt x="133" y="143"/>
                      <a:pt x="133" y="143"/>
                    </a:cubicBezTo>
                    <a:cubicBezTo>
                      <a:pt x="167" y="122"/>
                      <a:pt x="167" y="122"/>
                      <a:pt x="167" y="122"/>
                    </a:cubicBezTo>
                    <a:cubicBezTo>
                      <a:pt x="167" y="122"/>
                      <a:pt x="167" y="122"/>
                      <a:pt x="167" y="122"/>
                    </a:cubicBezTo>
                    <a:cubicBezTo>
                      <a:pt x="166" y="118"/>
                      <a:pt x="165" y="115"/>
                      <a:pt x="163" y="115"/>
                    </a:cubicBezTo>
                    <a:cubicBezTo>
                      <a:pt x="161" y="115"/>
                      <a:pt x="160" y="113"/>
                      <a:pt x="157" y="113"/>
                    </a:cubicBezTo>
                    <a:cubicBezTo>
                      <a:pt x="155" y="113"/>
                      <a:pt x="152" y="112"/>
                      <a:pt x="152" y="110"/>
                    </a:cubicBezTo>
                    <a:cubicBezTo>
                      <a:pt x="151" y="108"/>
                      <a:pt x="152" y="106"/>
                      <a:pt x="151" y="104"/>
                    </a:cubicBezTo>
                    <a:cubicBezTo>
                      <a:pt x="149" y="101"/>
                      <a:pt x="147" y="100"/>
                      <a:pt x="147" y="99"/>
                    </a:cubicBezTo>
                    <a:cubicBezTo>
                      <a:pt x="147" y="97"/>
                      <a:pt x="150" y="95"/>
                      <a:pt x="151" y="95"/>
                    </a:cubicBezTo>
                    <a:cubicBezTo>
                      <a:pt x="151" y="94"/>
                      <a:pt x="149" y="92"/>
                      <a:pt x="149" y="91"/>
                    </a:cubicBezTo>
                    <a:cubicBezTo>
                      <a:pt x="149" y="90"/>
                      <a:pt x="148" y="87"/>
                      <a:pt x="149" y="86"/>
                    </a:cubicBezTo>
                    <a:cubicBezTo>
                      <a:pt x="151" y="84"/>
                      <a:pt x="151" y="83"/>
                      <a:pt x="150" y="80"/>
                    </a:cubicBezTo>
                    <a:cubicBezTo>
                      <a:pt x="149" y="78"/>
                      <a:pt x="152" y="75"/>
                      <a:pt x="150" y="72"/>
                    </a:cubicBezTo>
                    <a:cubicBezTo>
                      <a:pt x="149" y="69"/>
                      <a:pt x="146" y="66"/>
                      <a:pt x="147" y="65"/>
                    </a:cubicBezTo>
                    <a:cubicBezTo>
                      <a:pt x="147" y="64"/>
                      <a:pt x="147" y="64"/>
                      <a:pt x="148" y="63"/>
                    </a:cubicBezTo>
                    <a:cubicBezTo>
                      <a:pt x="148" y="62"/>
                      <a:pt x="148" y="62"/>
                      <a:pt x="148" y="61"/>
                    </a:cubicBezTo>
                    <a:cubicBezTo>
                      <a:pt x="148" y="57"/>
                      <a:pt x="145" y="48"/>
                      <a:pt x="144" y="47"/>
                    </a:cubicBezTo>
                    <a:cubicBezTo>
                      <a:pt x="142" y="45"/>
                      <a:pt x="138" y="43"/>
                      <a:pt x="138" y="42"/>
                    </a:cubicBezTo>
                    <a:cubicBezTo>
                      <a:pt x="138" y="40"/>
                      <a:pt x="138" y="38"/>
                      <a:pt x="134" y="37"/>
                    </a:cubicBezTo>
                    <a:cubicBezTo>
                      <a:pt x="131" y="35"/>
                      <a:pt x="129" y="28"/>
                      <a:pt x="131" y="28"/>
                    </a:cubicBezTo>
                    <a:cubicBezTo>
                      <a:pt x="133" y="28"/>
                      <a:pt x="134" y="24"/>
                      <a:pt x="136" y="23"/>
                    </a:cubicBezTo>
                    <a:cubicBezTo>
                      <a:pt x="138" y="22"/>
                      <a:pt x="141" y="17"/>
                      <a:pt x="139" y="14"/>
                    </a:cubicBezTo>
                    <a:cubicBezTo>
                      <a:pt x="137" y="12"/>
                      <a:pt x="138" y="6"/>
                      <a:pt x="139" y="2"/>
                    </a:cubicBezTo>
                    <a:cubicBezTo>
                      <a:pt x="136" y="2"/>
                      <a:pt x="132" y="0"/>
                      <a:pt x="131" y="0"/>
                    </a:cubicBezTo>
                    <a:cubicBezTo>
                      <a:pt x="130" y="0"/>
                      <a:pt x="126" y="1"/>
                      <a:pt x="123" y="1"/>
                    </a:cubicBezTo>
                    <a:cubicBezTo>
                      <a:pt x="120" y="1"/>
                      <a:pt x="114" y="5"/>
                      <a:pt x="112" y="3"/>
                    </a:cubicBezTo>
                    <a:cubicBezTo>
                      <a:pt x="110" y="1"/>
                      <a:pt x="88" y="5"/>
                      <a:pt x="82" y="5"/>
                    </a:cubicBezTo>
                    <a:cubicBezTo>
                      <a:pt x="75" y="5"/>
                      <a:pt x="73" y="12"/>
                      <a:pt x="69" y="12"/>
                    </a:cubicBezTo>
                    <a:cubicBezTo>
                      <a:pt x="65" y="12"/>
                      <a:pt x="60" y="15"/>
                      <a:pt x="56" y="18"/>
                    </a:cubicBezTo>
                    <a:cubicBezTo>
                      <a:pt x="56" y="19"/>
                      <a:pt x="55" y="20"/>
                      <a:pt x="53" y="20"/>
                    </a:cubicBezTo>
                    <a:cubicBezTo>
                      <a:pt x="54" y="21"/>
                      <a:pt x="54" y="22"/>
                      <a:pt x="55" y="22"/>
                    </a:cubicBezTo>
                    <a:cubicBezTo>
                      <a:pt x="57" y="24"/>
                      <a:pt x="57" y="27"/>
                      <a:pt x="57" y="3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4" name="Freeform 18">
                <a:extLst>
                  <a:ext uri="{FF2B5EF4-FFF2-40B4-BE49-F238E27FC236}">
                    <a16:creationId xmlns:a16="http://schemas.microsoft.com/office/drawing/2014/main" id="{B41100B3-2DF4-447C-97CA-D46FFA1F11C8}"/>
                  </a:ext>
                </a:extLst>
              </p:cNvPr>
              <p:cNvSpPr>
                <a:spLocks/>
              </p:cNvSpPr>
              <p:nvPr/>
            </p:nvSpPr>
            <p:spPr bwMode="auto">
              <a:xfrm>
                <a:off x="5097886" y="3446124"/>
                <a:ext cx="283568" cy="271021"/>
              </a:xfrm>
              <a:custGeom>
                <a:avLst/>
                <a:gdLst>
                  <a:gd name="T0" fmla="*/ 14 w 123"/>
                  <a:gd name="T1" fmla="*/ 7 h 118"/>
                  <a:gd name="T2" fmla="*/ 8 w 123"/>
                  <a:gd name="T3" fmla="*/ 13 h 118"/>
                  <a:gd name="T4" fmla="*/ 7 w 123"/>
                  <a:gd name="T5" fmla="*/ 17 h 118"/>
                  <a:gd name="T6" fmla="*/ 6 w 123"/>
                  <a:gd name="T7" fmla="*/ 23 h 118"/>
                  <a:gd name="T8" fmla="*/ 1 w 123"/>
                  <a:gd name="T9" fmla="*/ 28 h 118"/>
                  <a:gd name="T10" fmla="*/ 4 w 123"/>
                  <a:gd name="T11" fmla="*/ 35 h 118"/>
                  <a:gd name="T12" fmla="*/ 4 w 123"/>
                  <a:gd name="T13" fmla="*/ 43 h 118"/>
                  <a:gd name="T14" fmla="*/ 3 w 123"/>
                  <a:gd name="T15" fmla="*/ 49 h 118"/>
                  <a:gd name="T16" fmla="*/ 3 w 123"/>
                  <a:gd name="T17" fmla="*/ 54 h 118"/>
                  <a:gd name="T18" fmla="*/ 5 w 123"/>
                  <a:gd name="T19" fmla="*/ 58 h 118"/>
                  <a:gd name="T20" fmla="*/ 1 w 123"/>
                  <a:gd name="T21" fmla="*/ 62 h 118"/>
                  <a:gd name="T22" fmla="*/ 5 w 123"/>
                  <a:gd name="T23" fmla="*/ 67 h 118"/>
                  <a:gd name="T24" fmla="*/ 6 w 123"/>
                  <a:gd name="T25" fmla="*/ 73 h 118"/>
                  <a:gd name="T26" fmla="*/ 11 w 123"/>
                  <a:gd name="T27" fmla="*/ 76 h 118"/>
                  <a:gd name="T28" fmla="*/ 17 w 123"/>
                  <a:gd name="T29" fmla="*/ 78 h 118"/>
                  <a:gd name="T30" fmla="*/ 21 w 123"/>
                  <a:gd name="T31" fmla="*/ 85 h 118"/>
                  <a:gd name="T32" fmla="*/ 33 w 123"/>
                  <a:gd name="T33" fmla="*/ 87 h 118"/>
                  <a:gd name="T34" fmla="*/ 38 w 123"/>
                  <a:gd name="T35" fmla="*/ 92 h 118"/>
                  <a:gd name="T36" fmla="*/ 52 w 123"/>
                  <a:gd name="T37" fmla="*/ 85 h 118"/>
                  <a:gd name="T38" fmla="*/ 113 w 123"/>
                  <a:gd name="T39" fmla="*/ 118 h 118"/>
                  <a:gd name="T40" fmla="*/ 113 w 123"/>
                  <a:gd name="T41" fmla="*/ 113 h 118"/>
                  <a:gd name="T42" fmla="*/ 120 w 123"/>
                  <a:gd name="T43" fmla="*/ 113 h 118"/>
                  <a:gd name="T44" fmla="*/ 120 w 123"/>
                  <a:gd name="T45" fmla="*/ 35 h 118"/>
                  <a:gd name="T46" fmla="*/ 120 w 123"/>
                  <a:gd name="T47" fmla="*/ 23 h 118"/>
                  <a:gd name="T48" fmla="*/ 121 w 123"/>
                  <a:gd name="T49" fmla="*/ 13 h 118"/>
                  <a:gd name="T50" fmla="*/ 122 w 123"/>
                  <a:gd name="T51" fmla="*/ 11 h 118"/>
                  <a:gd name="T52" fmla="*/ 122 w 123"/>
                  <a:gd name="T53" fmla="*/ 10 h 118"/>
                  <a:gd name="T54" fmla="*/ 111 w 123"/>
                  <a:gd name="T55" fmla="*/ 8 h 118"/>
                  <a:gd name="T56" fmla="*/ 99 w 123"/>
                  <a:gd name="T57" fmla="*/ 1 h 118"/>
                  <a:gd name="T58" fmla="*/ 81 w 123"/>
                  <a:gd name="T59" fmla="*/ 10 h 118"/>
                  <a:gd name="T60" fmla="*/ 82 w 123"/>
                  <a:gd name="T61" fmla="*/ 21 h 118"/>
                  <a:gd name="T62" fmla="*/ 70 w 123"/>
                  <a:gd name="T63" fmla="*/ 21 h 118"/>
                  <a:gd name="T64" fmla="*/ 55 w 123"/>
                  <a:gd name="T65" fmla="*/ 16 h 118"/>
                  <a:gd name="T66" fmla="*/ 47 w 123"/>
                  <a:gd name="T67" fmla="*/ 10 h 118"/>
                  <a:gd name="T68" fmla="*/ 42 w 123"/>
                  <a:gd name="T69" fmla="*/ 5 h 118"/>
                  <a:gd name="T70" fmla="*/ 27 w 123"/>
                  <a:gd name="T71" fmla="*/ 2 h 118"/>
                  <a:gd name="T72" fmla="*/ 18 w 123"/>
                  <a:gd name="T73" fmla="*/ 0 h 118"/>
                  <a:gd name="T74" fmla="*/ 17 w 123"/>
                  <a:gd name="T75" fmla="*/ 5 h 118"/>
                  <a:gd name="T76" fmla="*/ 14 w 123"/>
                  <a:gd name="T77" fmla="*/ 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18">
                    <a:moveTo>
                      <a:pt x="14" y="7"/>
                    </a:moveTo>
                    <a:cubicBezTo>
                      <a:pt x="13" y="8"/>
                      <a:pt x="9" y="12"/>
                      <a:pt x="8" y="13"/>
                    </a:cubicBezTo>
                    <a:cubicBezTo>
                      <a:pt x="7" y="14"/>
                      <a:pt x="7" y="16"/>
                      <a:pt x="7" y="17"/>
                    </a:cubicBezTo>
                    <a:cubicBezTo>
                      <a:pt x="8" y="17"/>
                      <a:pt x="7" y="21"/>
                      <a:pt x="6" y="23"/>
                    </a:cubicBezTo>
                    <a:cubicBezTo>
                      <a:pt x="5" y="25"/>
                      <a:pt x="1" y="26"/>
                      <a:pt x="1" y="28"/>
                    </a:cubicBezTo>
                    <a:cubicBezTo>
                      <a:pt x="0" y="29"/>
                      <a:pt x="3" y="32"/>
                      <a:pt x="4" y="35"/>
                    </a:cubicBezTo>
                    <a:cubicBezTo>
                      <a:pt x="6" y="38"/>
                      <a:pt x="3" y="41"/>
                      <a:pt x="4" y="43"/>
                    </a:cubicBezTo>
                    <a:cubicBezTo>
                      <a:pt x="5" y="46"/>
                      <a:pt x="5" y="47"/>
                      <a:pt x="3" y="49"/>
                    </a:cubicBezTo>
                    <a:cubicBezTo>
                      <a:pt x="2" y="50"/>
                      <a:pt x="3" y="53"/>
                      <a:pt x="3" y="54"/>
                    </a:cubicBezTo>
                    <a:cubicBezTo>
                      <a:pt x="3" y="55"/>
                      <a:pt x="5" y="57"/>
                      <a:pt x="5" y="58"/>
                    </a:cubicBezTo>
                    <a:cubicBezTo>
                      <a:pt x="4" y="58"/>
                      <a:pt x="1" y="60"/>
                      <a:pt x="1" y="62"/>
                    </a:cubicBezTo>
                    <a:cubicBezTo>
                      <a:pt x="1" y="63"/>
                      <a:pt x="3" y="64"/>
                      <a:pt x="5" y="67"/>
                    </a:cubicBezTo>
                    <a:cubicBezTo>
                      <a:pt x="6" y="69"/>
                      <a:pt x="5" y="71"/>
                      <a:pt x="6" y="73"/>
                    </a:cubicBezTo>
                    <a:cubicBezTo>
                      <a:pt x="6" y="75"/>
                      <a:pt x="9" y="76"/>
                      <a:pt x="11" y="76"/>
                    </a:cubicBezTo>
                    <a:cubicBezTo>
                      <a:pt x="14" y="76"/>
                      <a:pt x="15" y="78"/>
                      <a:pt x="17" y="78"/>
                    </a:cubicBezTo>
                    <a:cubicBezTo>
                      <a:pt x="19" y="78"/>
                      <a:pt x="20" y="81"/>
                      <a:pt x="21" y="85"/>
                    </a:cubicBezTo>
                    <a:cubicBezTo>
                      <a:pt x="22" y="85"/>
                      <a:pt x="30" y="85"/>
                      <a:pt x="33" y="87"/>
                    </a:cubicBezTo>
                    <a:cubicBezTo>
                      <a:pt x="36" y="89"/>
                      <a:pt x="38" y="92"/>
                      <a:pt x="38" y="92"/>
                    </a:cubicBezTo>
                    <a:cubicBezTo>
                      <a:pt x="52" y="85"/>
                      <a:pt x="52" y="85"/>
                      <a:pt x="52" y="85"/>
                    </a:cubicBezTo>
                    <a:cubicBezTo>
                      <a:pt x="113" y="118"/>
                      <a:pt x="113" y="118"/>
                      <a:pt x="113" y="118"/>
                    </a:cubicBezTo>
                    <a:cubicBezTo>
                      <a:pt x="113" y="113"/>
                      <a:pt x="113" y="113"/>
                      <a:pt x="113" y="113"/>
                    </a:cubicBezTo>
                    <a:cubicBezTo>
                      <a:pt x="120" y="113"/>
                      <a:pt x="120" y="113"/>
                      <a:pt x="120" y="113"/>
                    </a:cubicBezTo>
                    <a:cubicBezTo>
                      <a:pt x="120" y="113"/>
                      <a:pt x="120" y="40"/>
                      <a:pt x="120" y="35"/>
                    </a:cubicBezTo>
                    <a:cubicBezTo>
                      <a:pt x="120" y="29"/>
                      <a:pt x="118" y="26"/>
                      <a:pt x="120" y="23"/>
                    </a:cubicBezTo>
                    <a:cubicBezTo>
                      <a:pt x="123" y="20"/>
                      <a:pt x="119" y="18"/>
                      <a:pt x="121" y="13"/>
                    </a:cubicBezTo>
                    <a:cubicBezTo>
                      <a:pt x="122" y="12"/>
                      <a:pt x="122" y="11"/>
                      <a:pt x="122" y="11"/>
                    </a:cubicBezTo>
                    <a:cubicBezTo>
                      <a:pt x="122" y="11"/>
                      <a:pt x="122" y="11"/>
                      <a:pt x="122" y="10"/>
                    </a:cubicBezTo>
                    <a:cubicBezTo>
                      <a:pt x="121" y="9"/>
                      <a:pt x="118" y="9"/>
                      <a:pt x="111" y="8"/>
                    </a:cubicBezTo>
                    <a:cubicBezTo>
                      <a:pt x="104" y="7"/>
                      <a:pt x="107" y="2"/>
                      <a:pt x="99" y="1"/>
                    </a:cubicBezTo>
                    <a:cubicBezTo>
                      <a:pt x="91" y="1"/>
                      <a:pt x="81" y="7"/>
                      <a:pt x="81" y="10"/>
                    </a:cubicBezTo>
                    <a:cubicBezTo>
                      <a:pt x="81" y="14"/>
                      <a:pt x="85" y="17"/>
                      <a:pt x="82" y="21"/>
                    </a:cubicBezTo>
                    <a:cubicBezTo>
                      <a:pt x="79" y="24"/>
                      <a:pt x="74" y="25"/>
                      <a:pt x="70" y="21"/>
                    </a:cubicBezTo>
                    <a:cubicBezTo>
                      <a:pt x="66" y="17"/>
                      <a:pt x="60" y="16"/>
                      <a:pt x="55" y="16"/>
                    </a:cubicBezTo>
                    <a:cubicBezTo>
                      <a:pt x="50" y="16"/>
                      <a:pt x="46" y="13"/>
                      <a:pt x="47" y="10"/>
                    </a:cubicBezTo>
                    <a:cubicBezTo>
                      <a:pt x="47" y="7"/>
                      <a:pt x="46" y="6"/>
                      <a:pt x="42" y="5"/>
                    </a:cubicBezTo>
                    <a:cubicBezTo>
                      <a:pt x="38" y="5"/>
                      <a:pt x="34" y="1"/>
                      <a:pt x="27" y="2"/>
                    </a:cubicBezTo>
                    <a:cubicBezTo>
                      <a:pt x="23" y="3"/>
                      <a:pt x="20" y="2"/>
                      <a:pt x="18" y="0"/>
                    </a:cubicBezTo>
                    <a:cubicBezTo>
                      <a:pt x="18" y="2"/>
                      <a:pt x="17" y="4"/>
                      <a:pt x="17" y="5"/>
                    </a:cubicBezTo>
                    <a:cubicBezTo>
                      <a:pt x="18" y="7"/>
                      <a:pt x="15" y="7"/>
                      <a:pt x="14"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5" name="Freeform 19">
                <a:extLst>
                  <a:ext uri="{FF2B5EF4-FFF2-40B4-BE49-F238E27FC236}">
                    <a16:creationId xmlns:a16="http://schemas.microsoft.com/office/drawing/2014/main" id="{8C63698D-DB69-4CC2-BE87-60A06DA57EF1}"/>
                  </a:ext>
                </a:extLst>
              </p:cNvPr>
              <p:cNvSpPr>
                <a:spLocks/>
              </p:cNvSpPr>
              <p:nvPr/>
            </p:nvSpPr>
            <p:spPr bwMode="auto">
              <a:xfrm>
                <a:off x="4612307" y="3823796"/>
                <a:ext cx="55208" cy="18821"/>
              </a:xfrm>
              <a:custGeom>
                <a:avLst/>
                <a:gdLst>
                  <a:gd name="T0" fmla="*/ 12 w 24"/>
                  <a:gd name="T1" fmla="*/ 5 h 8"/>
                  <a:gd name="T2" fmla="*/ 19 w 24"/>
                  <a:gd name="T3" fmla="*/ 7 h 8"/>
                  <a:gd name="T4" fmla="*/ 24 w 24"/>
                  <a:gd name="T5" fmla="*/ 6 h 8"/>
                  <a:gd name="T6" fmla="*/ 19 w 24"/>
                  <a:gd name="T7" fmla="*/ 5 h 8"/>
                  <a:gd name="T8" fmla="*/ 12 w 24"/>
                  <a:gd name="T9" fmla="*/ 2 h 8"/>
                  <a:gd name="T10" fmla="*/ 1 w 24"/>
                  <a:gd name="T11" fmla="*/ 4 h 8"/>
                  <a:gd name="T12" fmla="*/ 0 w 24"/>
                  <a:gd name="T13" fmla="*/ 8 h 8"/>
                  <a:gd name="T14" fmla="*/ 3 w 24"/>
                  <a:gd name="T15" fmla="*/ 8 h 8"/>
                  <a:gd name="T16" fmla="*/ 12 w 24"/>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
                    <a:moveTo>
                      <a:pt x="12" y="5"/>
                    </a:moveTo>
                    <a:cubicBezTo>
                      <a:pt x="14" y="4"/>
                      <a:pt x="16" y="7"/>
                      <a:pt x="19" y="7"/>
                    </a:cubicBezTo>
                    <a:cubicBezTo>
                      <a:pt x="21" y="7"/>
                      <a:pt x="24" y="6"/>
                      <a:pt x="24" y="6"/>
                    </a:cubicBezTo>
                    <a:cubicBezTo>
                      <a:pt x="24" y="6"/>
                      <a:pt x="23" y="5"/>
                      <a:pt x="19" y="5"/>
                    </a:cubicBezTo>
                    <a:cubicBezTo>
                      <a:pt x="15" y="5"/>
                      <a:pt x="15" y="0"/>
                      <a:pt x="12" y="2"/>
                    </a:cubicBezTo>
                    <a:cubicBezTo>
                      <a:pt x="8" y="4"/>
                      <a:pt x="6" y="4"/>
                      <a:pt x="1" y="4"/>
                    </a:cubicBezTo>
                    <a:cubicBezTo>
                      <a:pt x="1" y="5"/>
                      <a:pt x="1" y="7"/>
                      <a:pt x="0" y="8"/>
                    </a:cubicBezTo>
                    <a:cubicBezTo>
                      <a:pt x="2" y="8"/>
                      <a:pt x="2" y="8"/>
                      <a:pt x="3" y="8"/>
                    </a:cubicBezTo>
                    <a:cubicBezTo>
                      <a:pt x="5" y="8"/>
                      <a:pt x="10" y="7"/>
                      <a:pt x="12"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6" name="Freeform 20">
                <a:extLst>
                  <a:ext uri="{FF2B5EF4-FFF2-40B4-BE49-F238E27FC236}">
                    <a16:creationId xmlns:a16="http://schemas.microsoft.com/office/drawing/2014/main" id="{D4A79E3C-6EE2-417D-B3F4-4B3CB4125DE5}"/>
                  </a:ext>
                </a:extLst>
              </p:cNvPr>
              <p:cNvSpPr>
                <a:spLocks/>
              </p:cNvSpPr>
              <p:nvPr/>
            </p:nvSpPr>
            <p:spPr bwMode="auto">
              <a:xfrm>
                <a:off x="4599759" y="3772353"/>
                <a:ext cx="111671" cy="87831"/>
              </a:xfrm>
              <a:custGeom>
                <a:avLst/>
                <a:gdLst>
                  <a:gd name="T0" fmla="*/ 11 w 48"/>
                  <a:gd name="T1" fmla="*/ 36 h 38"/>
                  <a:gd name="T2" fmla="*/ 16 w 48"/>
                  <a:gd name="T3" fmla="*/ 34 h 38"/>
                  <a:gd name="T4" fmla="*/ 27 w 48"/>
                  <a:gd name="T5" fmla="*/ 33 h 38"/>
                  <a:gd name="T6" fmla="*/ 30 w 48"/>
                  <a:gd name="T7" fmla="*/ 34 h 38"/>
                  <a:gd name="T8" fmla="*/ 30 w 48"/>
                  <a:gd name="T9" fmla="*/ 33 h 38"/>
                  <a:gd name="T10" fmla="*/ 35 w 48"/>
                  <a:gd name="T11" fmla="*/ 36 h 38"/>
                  <a:gd name="T12" fmla="*/ 47 w 48"/>
                  <a:gd name="T13" fmla="*/ 36 h 38"/>
                  <a:gd name="T14" fmla="*/ 48 w 48"/>
                  <a:gd name="T15" fmla="*/ 36 h 38"/>
                  <a:gd name="T16" fmla="*/ 48 w 48"/>
                  <a:gd name="T17" fmla="*/ 31 h 38"/>
                  <a:gd name="T18" fmla="*/ 44 w 48"/>
                  <a:gd name="T19" fmla="*/ 26 h 38"/>
                  <a:gd name="T20" fmla="*/ 42 w 48"/>
                  <a:gd name="T21" fmla="*/ 21 h 38"/>
                  <a:gd name="T22" fmla="*/ 41 w 48"/>
                  <a:gd name="T23" fmla="*/ 18 h 38"/>
                  <a:gd name="T24" fmla="*/ 36 w 48"/>
                  <a:gd name="T25" fmla="*/ 13 h 38"/>
                  <a:gd name="T26" fmla="*/ 31 w 48"/>
                  <a:gd name="T27" fmla="*/ 5 h 38"/>
                  <a:gd name="T28" fmla="*/ 28 w 48"/>
                  <a:gd name="T29" fmla="*/ 5 h 38"/>
                  <a:gd name="T30" fmla="*/ 23 w 48"/>
                  <a:gd name="T31" fmla="*/ 2 h 38"/>
                  <a:gd name="T32" fmla="*/ 17 w 48"/>
                  <a:gd name="T33" fmla="*/ 2 h 38"/>
                  <a:gd name="T34" fmla="*/ 10 w 48"/>
                  <a:gd name="T35" fmla="*/ 2 h 38"/>
                  <a:gd name="T36" fmla="*/ 5 w 48"/>
                  <a:gd name="T37" fmla="*/ 6 h 38"/>
                  <a:gd name="T38" fmla="*/ 5 w 48"/>
                  <a:gd name="T39" fmla="*/ 6 h 38"/>
                  <a:gd name="T40" fmla="*/ 3 w 48"/>
                  <a:gd name="T41" fmla="*/ 13 h 38"/>
                  <a:gd name="T42" fmla="*/ 6 w 48"/>
                  <a:gd name="T43" fmla="*/ 24 h 38"/>
                  <a:gd name="T44" fmla="*/ 6 w 48"/>
                  <a:gd name="T45" fmla="*/ 26 h 38"/>
                  <a:gd name="T46" fmla="*/ 17 w 48"/>
                  <a:gd name="T47" fmla="*/ 24 h 38"/>
                  <a:gd name="T48" fmla="*/ 24 w 48"/>
                  <a:gd name="T49" fmla="*/ 27 h 38"/>
                  <a:gd name="T50" fmla="*/ 29 w 48"/>
                  <a:gd name="T51" fmla="*/ 28 h 38"/>
                  <a:gd name="T52" fmla="*/ 24 w 48"/>
                  <a:gd name="T53" fmla="*/ 29 h 38"/>
                  <a:gd name="T54" fmla="*/ 17 w 48"/>
                  <a:gd name="T55" fmla="*/ 27 h 38"/>
                  <a:gd name="T56" fmla="*/ 8 w 48"/>
                  <a:gd name="T57" fmla="*/ 30 h 38"/>
                  <a:gd name="T58" fmla="*/ 5 w 48"/>
                  <a:gd name="T59" fmla="*/ 30 h 38"/>
                  <a:gd name="T60" fmla="*/ 6 w 48"/>
                  <a:gd name="T61" fmla="*/ 34 h 38"/>
                  <a:gd name="T62" fmla="*/ 7 w 48"/>
                  <a:gd name="T63" fmla="*/ 35 h 38"/>
                  <a:gd name="T64" fmla="*/ 11 w 48"/>
                  <a:gd name="T6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38">
                    <a:moveTo>
                      <a:pt x="11" y="36"/>
                    </a:moveTo>
                    <a:cubicBezTo>
                      <a:pt x="13" y="36"/>
                      <a:pt x="16" y="34"/>
                      <a:pt x="16" y="34"/>
                    </a:cubicBezTo>
                    <a:cubicBezTo>
                      <a:pt x="16" y="34"/>
                      <a:pt x="26" y="34"/>
                      <a:pt x="27" y="33"/>
                    </a:cubicBezTo>
                    <a:cubicBezTo>
                      <a:pt x="28" y="33"/>
                      <a:pt x="29" y="34"/>
                      <a:pt x="30" y="34"/>
                    </a:cubicBezTo>
                    <a:cubicBezTo>
                      <a:pt x="30" y="34"/>
                      <a:pt x="30" y="33"/>
                      <a:pt x="30" y="33"/>
                    </a:cubicBezTo>
                    <a:cubicBezTo>
                      <a:pt x="30" y="33"/>
                      <a:pt x="35" y="34"/>
                      <a:pt x="35" y="36"/>
                    </a:cubicBezTo>
                    <a:cubicBezTo>
                      <a:pt x="36" y="37"/>
                      <a:pt x="43" y="38"/>
                      <a:pt x="47" y="36"/>
                    </a:cubicBezTo>
                    <a:cubicBezTo>
                      <a:pt x="47" y="36"/>
                      <a:pt x="48" y="36"/>
                      <a:pt x="48" y="36"/>
                    </a:cubicBezTo>
                    <a:cubicBezTo>
                      <a:pt x="48" y="34"/>
                      <a:pt x="48" y="32"/>
                      <a:pt x="48" y="31"/>
                    </a:cubicBezTo>
                    <a:cubicBezTo>
                      <a:pt x="48" y="30"/>
                      <a:pt x="45" y="27"/>
                      <a:pt x="44" y="26"/>
                    </a:cubicBezTo>
                    <a:cubicBezTo>
                      <a:pt x="42" y="24"/>
                      <a:pt x="42" y="21"/>
                      <a:pt x="42" y="21"/>
                    </a:cubicBezTo>
                    <a:cubicBezTo>
                      <a:pt x="41" y="18"/>
                      <a:pt x="41" y="18"/>
                      <a:pt x="41" y="18"/>
                    </a:cubicBezTo>
                    <a:cubicBezTo>
                      <a:pt x="41" y="18"/>
                      <a:pt x="40" y="14"/>
                      <a:pt x="36" y="13"/>
                    </a:cubicBezTo>
                    <a:cubicBezTo>
                      <a:pt x="33" y="12"/>
                      <a:pt x="31" y="5"/>
                      <a:pt x="31" y="5"/>
                    </a:cubicBezTo>
                    <a:cubicBezTo>
                      <a:pt x="28" y="5"/>
                      <a:pt x="28" y="5"/>
                      <a:pt x="28" y="5"/>
                    </a:cubicBezTo>
                    <a:cubicBezTo>
                      <a:pt x="28" y="5"/>
                      <a:pt x="26" y="3"/>
                      <a:pt x="23" y="2"/>
                    </a:cubicBezTo>
                    <a:cubicBezTo>
                      <a:pt x="21" y="0"/>
                      <a:pt x="17" y="2"/>
                      <a:pt x="17" y="2"/>
                    </a:cubicBezTo>
                    <a:cubicBezTo>
                      <a:pt x="17" y="2"/>
                      <a:pt x="13" y="3"/>
                      <a:pt x="10" y="2"/>
                    </a:cubicBezTo>
                    <a:cubicBezTo>
                      <a:pt x="7" y="2"/>
                      <a:pt x="8" y="5"/>
                      <a:pt x="5" y="6"/>
                    </a:cubicBezTo>
                    <a:cubicBezTo>
                      <a:pt x="5" y="6"/>
                      <a:pt x="5" y="6"/>
                      <a:pt x="5" y="6"/>
                    </a:cubicBezTo>
                    <a:cubicBezTo>
                      <a:pt x="5" y="8"/>
                      <a:pt x="4" y="11"/>
                      <a:pt x="3" y="13"/>
                    </a:cubicBezTo>
                    <a:cubicBezTo>
                      <a:pt x="0" y="17"/>
                      <a:pt x="4" y="22"/>
                      <a:pt x="6" y="24"/>
                    </a:cubicBezTo>
                    <a:cubicBezTo>
                      <a:pt x="6" y="24"/>
                      <a:pt x="7" y="25"/>
                      <a:pt x="6" y="26"/>
                    </a:cubicBezTo>
                    <a:cubicBezTo>
                      <a:pt x="11" y="26"/>
                      <a:pt x="13" y="26"/>
                      <a:pt x="17" y="24"/>
                    </a:cubicBezTo>
                    <a:cubicBezTo>
                      <a:pt x="20" y="22"/>
                      <a:pt x="20" y="27"/>
                      <a:pt x="24" y="27"/>
                    </a:cubicBezTo>
                    <a:cubicBezTo>
                      <a:pt x="28" y="27"/>
                      <a:pt x="29" y="28"/>
                      <a:pt x="29" y="28"/>
                    </a:cubicBezTo>
                    <a:cubicBezTo>
                      <a:pt x="29" y="28"/>
                      <a:pt x="26" y="29"/>
                      <a:pt x="24" y="29"/>
                    </a:cubicBezTo>
                    <a:cubicBezTo>
                      <a:pt x="21" y="29"/>
                      <a:pt x="19" y="26"/>
                      <a:pt x="17" y="27"/>
                    </a:cubicBezTo>
                    <a:cubicBezTo>
                      <a:pt x="15" y="29"/>
                      <a:pt x="10" y="30"/>
                      <a:pt x="8" y="30"/>
                    </a:cubicBezTo>
                    <a:cubicBezTo>
                      <a:pt x="7" y="30"/>
                      <a:pt x="7" y="30"/>
                      <a:pt x="5" y="30"/>
                    </a:cubicBezTo>
                    <a:cubicBezTo>
                      <a:pt x="5" y="32"/>
                      <a:pt x="5" y="33"/>
                      <a:pt x="6" y="34"/>
                    </a:cubicBezTo>
                    <a:cubicBezTo>
                      <a:pt x="7" y="34"/>
                      <a:pt x="7" y="35"/>
                      <a:pt x="7" y="35"/>
                    </a:cubicBezTo>
                    <a:cubicBezTo>
                      <a:pt x="11" y="34"/>
                      <a:pt x="10" y="36"/>
                      <a:pt x="11" y="3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7" name="Freeform 21">
                <a:extLst>
                  <a:ext uri="{FF2B5EF4-FFF2-40B4-BE49-F238E27FC236}">
                    <a16:creationId xmlns:a16="http://schemas.microsoft.com/office/drawing/2014/main" id="{F291228A-CAAE-4F5A-9208-6349B007DCCF}"/>
                  </a:ext>
                </a:extLst>
              </p:cNvPr>
              <p:cNvSpPr>
                <a:spLocks/>
              </p:cNvSpPr>
              <p:nvPr/>
            </p:nvSpPr>
            <p:spPr bwMode="auto">
              <a:xfrm>
                <a:off x="4616071" y="3848891"/>
                <a:ext cx="52698" cy="32623"/>
              </a:xfrm>
              <a:custGeom>
                <a:avLst/>
                <a:gdLst>
                  <a:gd name="T0" fmla="*/ 12 w 23"/>
                  <a:gd name="T1" fmla="*/ 13 h 14"/>
                  <a:gd name="T2" fmla="*/ 18 w 23"/>
                  <a:gd name="T3" fmla="*/ 9 h 14"/>
                  <a:gd name="T4" fmla="*/ 21 w 23"/>
                  <a:gd name="T5" fmla="*/ 8 h 14"/>
                  <a:gd name="T6" fmla="*/ 21 w 23"/>
                  <a:gd name="T7" fmla="*/ 4 h 14"/>
                  <a:gd name="T8" fmla="*/ 23 w 23"/>
                  <a:gd name="T9" fmla="*/ 1 h 14"/>
                  <a:gd name="T10" fmla="*/ 20 w 23"/>
                  <a:gd name="T11" fmla="*/ 0 h 14"/>
                  <a:gd name="T12" fmla="*/ 9 w 23"/>
                  <a:gd name="T13" fmla="*/ 1 h 14"/>
                  <a:gd name="T14" fmla="*/ 4 w 23"/>
                  <a:gd name="T15" fmla="*/ 3 h 14"/>
                  <a:gd name="T16" fmla="*/ 0 w 23"/>
                  <a:gd name="T17" fmla="*/ 2 h 14"/>
                  <a:gd name="T18" fmla="*/ 7 w 23"/>
                  <a:gd name="T19" fmla="*/ 7 h 14"/>
                  <a:gd name="T20" fmla="*/ 10 w 23"/>
                  <a:gd name="T21" fmla="*/ 13 h 14"/>
                  <a:gd name="T22" fmla="*/ 11 w 23"/>
                  <a:gd name="T23" fmla="*/ 14 h 14"/>
                  <a:gd name="T24" fmla="*/ 12 w 23"/>
                  <a:gd name="T2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4">
                    <a:moveTo>
                      <a:pt x="12" y="13"/>
                    </a:moveTo>
                    <a:cubicBezTo>
                      <a:pt x="14" y="12"/>
                      <a:pt x="17" y="8"/>
                      <a:pt x="18" y="9"/>
                    </a:cubicBezTo>
                    <a:cubicBezTo>
                      <a:pt x="20" y="10"/>
                      <a:pt x="21" y="8"/>
                      <a:pt x="21" y="8"/>
                    </a:cubicBezTo>
                    <a:cubicBezTo>
                      <a:pt x="21" y="7"/>
                      <a:pt x="19" y="5"/>
                      <a:pt x="21" y="4"/>
                    </a:cubicBezTo>
                    <a:cubicBezTo>
                      <a:pt x="22" y="4"/>
                      <a:pt x="22" y="2"/>
                      <a:pt x="23" y="1"/>
                    </a:cubicBezTo>
                    <a:cubicBezTo>
                      <a:pt x="22" y="1"/>
                      <a:pt x="21" y="0"/>
                      <a:pt x="20" y="0"/>
                    </a:cubicBezTo>
                    <a:cubicBezTo>
                      <a:pt x="19" y="1"/>
                      <a:pt x="9" y="1"/>
                      <a:pt x="9" y="1"/>
                    </a:cubicBezTo>
                    <a:cubicBezTo>
                      <a:pt x="9" y="1"/>
                      <a:pt x="6" y="3"/>
                      <a:pt x="4" y="3"/>
                    </a:cubicBezTo>
                    <a:cubicBezTo>
                      <a:pt x="3" y="3"/>
                      <a:pt x="4" y="1"/>
                      <a:pt x="0" y="2"/>
                    </a:cubicBezTo>
                    <a:cubicBezTo>
                      <a:pt x="2" y="5"/>
                      <a:pt x="2" y="6"/>
                      <a:pt x="7" y="7"/>
                    </a:cubicBezTo>
                    <a:cubicBezTo>
                      <a:pt x="11" y="8"/>
                      <a:pt x="6" y="11"/>
                      <a:pt x="10" y="13"/>
                    </a:cubicBezTo>
                    <a:cubicBezTo>
                      <a:pt x="10" y="13"/>
                      <a:pt x="11" y="14"/>
                      <a:pt x="11" y="14"/>
                    </a:cubicBezTo>
                    <a:cubicBezTo>
                      <a:pt x="11" y="13"/>
                      <a:pt x="12" y="13"/>
                      <a:pt x="12"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8" name="Freeform 22">
                <a:extLst>
                  <a:ext uri="{FF2B5EF4-FFF2-40B4-BE49-F238E27FC236}">
                    <a16:creationId xmlns:a16="http://schemas.microsoft.com/office/drawing/2014/main" id="{9DDA27E9-374F-465C-A59E-26F419E461AA}"/>
                  </a:ext>
                </a:extLst>
              </p:cNvPr>
              <p:cNvSpPr>
                <a:spLocks/>
              </p:cNvSpPr>
              <p:nvPr/>
            </p:nvSpPr>
            <p:spPr bwMode="auto">
              <a:xfrm>
                <a:off x="5190735" y="3876495"/>
                <a:ext cx="228360" cy="161860"/>
              </a:xfrm>
              <a:custGeom>
                <a:avLst/>
                <a:gdLst>
                  <a:gd name="T0" fmla="*/ 91 w 99"/>
                  <a:gd name="T1" fmla="*/ 40 h 70"/>
                  <a:gd name="T2" fmla="*/ 88 w 99"/>
                  <a:gd name="T3" fmla="*/ 35 h 70"/>
                  <a:gd name="T4" fmla="*/ 83 w 99"/>
                  <a:gd name="T5" fmla="*/ 30 h 70"/>
                  <a:gd name="T6" fmla="*/ 80 w 99"/>
                  <a:gd name="T7" fmla="*/ 25 h 70"/>
                  <a:gd name="T8" fmla="*/ 74 w 99"/>
                  <a:gd name="T9" fmla="*/ 22 h 70"/>
                  <a:gd name="T10" fmla="*/ 73 w 99"/>
                  <a:gd name="T11" fmla="*/ 20 h 70"/>
                  <a:gd name="T12" fmla="*/ 69 w 99"/>
                  <a:gd name="T13" fmla="*/ 19 h 70"/>
                  <a:gd name="T14" fmla="*/ 70 w 99"/>
                  <a:gd name="T15" fmla="*/ 16 h 70"/>
                  <a:gd name="T16" fmla="*/ 70 w 99"/>
                  <a:gd name="T17" fmla="*/ 9 h 70"/>
                  <a:gd name="T18" fmla="*/ 64 w 99"/>
                  <a:gd name="T19" fmla="*/ 2 h 70"/>
                  <a:gd name="T20" fmla="*/ 62 w 99"/>
                  <a:gd name="T21" fmla="*/ 1 h 70"/>
                  <a:gd name="T22" fmla="*/ 56 w 99"/>
                  <a:gd name="T23" fmla="*/ 4 h 70"/>
                  <a:gd name="T24" fmla="*/ 54 w 99"/>
                  <a:gd name="T25" fmla="*/ 8 h 70"/>
                  <a:gd name="T26" fmla="*/ 46 w 99"/>
                  <a:gd name="T27" fmla="*/ 16 h 70"/>
                  <a:gd name="T28" fmla="*/ 35 w 99"/>
                  <a:gd name="T29" fmla="*/ 18 h 70"/>
                  <a:gd name="T30" fmla="*/ 34 w 99"/>
                  <a:gd name="T31" fmla="*/ 23 h 70"/>
                  <a:gd name="T32" fmla="*/ 27 w 99"/>
                  <a:gd name="T33" fmla="*/ 26 h 70"/>
                  <a:gd name="T34" fmla="*/ 18 w 99"/>
                  <a:gd name="T35" fmla="*/ 29 h 70"/>
                  <a:gd name="T36" fmla="*/ 13 w 99"/>
                  <a:gd name="T37" fmla="*/ 29 h 70"/>
                  <a:gd name="T38" fmla="*/ 9 w 99"/>
                  <a:gd name="T39" fmla="*/ 31 h 70"/>
                  <a:gd name="T40" fmla="*/ 8 w 99"/>
                  <a:gd name="T41" fmla="*/ 30 h 70"/>
                  <a:gd name="T42" fmla="*/ 4 w 99"/>
                  <a:gd name="T43" fmla="*/ 35 h 70"/>
                  <a:gd name="T44" fmla="*/ 0 w 99"/>
                  <a:gd name="T45" fmla="*/ 43 h 70"/>
                  <a:gd name="T46" fmla="*/ 1 w 99"/>
                  <a:gd name="T47" fmla="*/ 50 h 70"/>
                  <a:gd name="T48" fmla="*/ 3 w 99"/>
                  <a:gd name="T49" fmla="*/ 56 h 70"/>
                  <a:gd name="T50" fmla="*/ 5 w 99"/>
                  <a:gd name="T51" fmla="*/ 61 h 70"/>
                  <a:gd name="T52" fmla="*/ 6 w 99"/>
                  <a:gd name="T53" fmla="*/ 64 h 70"/>
                  <a:gd name="T54" fmla="*/ 12 w 99"/>
                  <a:gd name="T55" fmla="*/ 69 h 70"/>
                  <a:gd name="T56" fmla="*/ 13 w 99"/>
                  <a:gd name="T57" fmla="*/ 70 h 70"/>
                  <a:gd name="T58" fmla="*/ 14 w 99"/>
                  <a:gd name="T59" fmla="*/ 69 h 70"/>
                  <a:gd name="T60" fmla="*/ 15 w 99"/>
                  <a:gd name="T61" fmla="*/ 63 h 70"/>
                  <a:gd name="T62" fmla="*/ 19 w 99"/>
                  <a:gd name="T63" fmla="*/ 62 h 70"/>
                  <a:gd name="T64" fmla="*/ 23 w 99"/>
                  <a:gd name="T65" fmla="*/ 61 h 70"/>
                  <a:gd name="T66" fmla="*/ 30 w 99"/>
                  <a:gd name="T67" fmla="*/ 62 h 70"/>
                  <a:gd name="T68" fmla="*/ 30 w 99"/>
                  <a:gd name="T69" fmla="*/ 57 h 70"/>
                  <a:gd name="T70" fmla="*/ 38 w 99"/>
                  <a:gd name="T71" fmla="*/ 50 h 70"/>
                  <a:gd name="T72" fmla="*/ 45 w 99"/>
                  <a:gd name="T73" fmla="*/ 55 h 70"/>
                  <a:gd name="T74" fmla="*/ 60 w 99"/>
                  <a:gd name="T75" fmla="*/ 58 h 70"/>
                  <a:gd name="T76" fmla="*/ 63 w 99"/>
                  <a:gd name="T77" fmla="*/ 52 h 70"/>
                  <a:gd name="T78" fmla="*/ 69 w 99"/>
                  <a:gd name="T79" fmla="*/ 52 h 70"/>
                  <a:gd name="T80" fmla="*/ 77 w 99"/>
                  <a:gd name="T81" fmla="*/ 50 h 70"/>
                  <a:gd name="T82" fmla="*/ 84 w 99"/>
                  <a:gd name="T83" fmla="*/ 49 h 70"/>
                  <a:gd name="T84" fmla="*/ 93 w 99"/>
                  <a:gd name="T85" fmla="*/ 50 h 70"/>
                  <a:gd name="T86" fmla="*/ 99 w 99"/>
                  <a:gd name="T87" fmla="*/ 49 h 70"/>
                  <a:gd name="T88" fmla="*/ 97 w 99"/>
                  <a:gd name="T89" fmla="*/ 44 h 70"/>
                  <a:gd name="T90" fmla="*/ 91 w 99"/>
                  <a:gd name="T91"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70">
                    <a:moveTo>
                      <a:pt x="91" y="40"/>
                    </a:moveTo>
                    <a:cubicBezTo>
                      <a:pt x="91" y="39"/>
                      <a:pt x="91" y="37"/>
                      <a:pt x="88" y="35"/>
                    </a:cubicBezTo>
                    <a:cubicBezTo>
                      <a:pt x="85" y="32"/>
                      <a:pt x="83" y="32"/>
                      <a:pt x="83" y="30"/>
                    </a:cubicBezTo>
                    <a:cubicBezTo>
                      <a:pt x="83" y="29"/>
                      <a:pt x="82" y="28"/>
                      <a:pt x="80" y="25"/>
                    </a:cubicBezTo>
                    <a:cubicBezTo>
                      <a:pt x="77" y="22"/>
                      <a:pt x="74" y="22"/>
                      <a:pt x="74" y="22"/>
                    </a:cubicBezTo>
                    <a:cubicBezTo>
                      <a:pt x="73" y="20"/>
                      <a:pt x="73" y="20"/>
                      <a:pt x="73" y="20"/>
                    </a:cubicBezTo>
                    <a:cubicBezTo>
                      <a:pt x="69" y="19"/>
                      <a:pt x="69" y="19"/>
                      <a:pt x="69" y="19"/>
                    </a:cubicBezTo>
                    <a:cubicBezTo>
                      <a:pt x="69" y="19"/>
                      <a:pt x="67" y="18"/>
                      <a:pt x="70" y="16"/>
                    </a:cubicBezTo>
                    <a:cubicBezTo>
                      <a:pt x="73" y="15"/>
                      <a:pt x="70" y="11"/>
                      <a:pt x="70" y="9"/>
                    </a:cubicBezTo>
                    <a:cubicBezTo>
                      <a:pt x="69" y="8"/>
                      <a:pt x="65" y="3"/>
                      <a:pt x="64" y="2"/>
                    </a:cubicBezTo>
                    <a:cubicBezTo>
                      <a:pt x="63" y="2"/>
                      <a:pt x="63" y="2"/>
                      <a:pt x="62" y="1"/>
                    </a:cubicBezTo>
                    <a:cubicBezTo>
                      <a:pt x="61" y="0"/>
                      <a:pt x="57" y="2"/>
                      <a:pt x="56" y="4"/>
                    </a:cubicBezTo>
                    <a:cubicBezTo>
                      <a:pt x="54" y="6"/>
                      <a:pt x="55" y="7"/>
                      <a:pt x="54" y="8"/>
                    </a:cubicBezTo>
                    <a:cubicBezTo>
                      <a:pt x="53" y="9"/>
                      <a:pt x="49" y="13"/>
                      <a:pt x="46" y="16"/>
                    </a:cubicBezTo>
                    <a:cubicBezTo>
                      <a:pt x="44" y="19"/>
                      <a:pt x="37" y="17"/>
                      <a:pt x="35" y="18"/>
                    </a:cubicBezTo>
                    <a:cubicBezTo>
                      <a:pt x="33" y="19"/>
                      <a:pt x="36" y="21"/>
                      <a:pt x="34" y="23"/>
                    </a:cubicBezTo>
                    <a:cubicBezTo>
                      <a:pt x="33" y="24"/>
                      <a:pt x="29" y="26"/>
                      <a:pt x="27" y="26"/>
                    </a:cubicBezTo>
                    <a:cubicBezTo>
                      <a:pt x="26" y="27"/>
                      <a:pt x="20" y="27"/>
                      <a:pt x="18" y="29"/>
                    </a:cubicBezTo>
                    <a:cubicBezTo>
                      <a:pt x="17" y="31"/>
                      <a:pt x="15" y="27"/>
                      <a:pt x="13" y="29"/>
                    </a:cubicBezTo>
                    <a:cubicBezTo>
                      <a:pt x="12" y="31"/>
                      <a:pt x="10" y="32"/>
                      <a:pt x="9" y="31"/>
                    </a:cubicBezTo>
                    <a:cubicBezTo>
                      <a:pt x="8" y="31"/>
                      <a:pt x="8" y="30"/>
                      <a:pt x="8" y="30"/>
                    </a:cubicBezTo>
                    <a:cubicBezTo>
                      <a:pt x="6" y="31"/>
                      <a:pt x="5" y="33"/>
                      <a:pt x="4" y="35"/>
                    </a:cubicBezTo>
                    <a:cubicBezTo>
                      <a:pt x="3" y="38"/>
                      <a:pt x="0" y="41"/>
                      <a:pt x="0" y="43"/>
                    </a:cubicBezTo>
                    <a:cubicBezTo>
                      <a:pt x="0" y="45"/>
                      <a:pt x="1" y="47"/>
                      <a:pt x="1" y="50"/>
                    </a:cubicBezTo>
                    <a:cubicBezTo>
                      <a:pt x="1" y="52"/>
                      <a:pt x="2" y="54"/>
                      <a:pt x="3" y="56"/>
                    </a:cubicBezTo>
                    <a:cubicBezTo>
                      <a:pt x="5" y="58"/>
                      <a:pt x="5" y="61"/>
                      <a:pt x="5" y="61"/>
                    </a:cubicBezTo>
                    <a:cubicBezTo>
                      <a:pt x="5" y="61"/>
                      <a:pt x="5" y="62"/>
                      <a:pt x="6" y="64"/>
                    </a:cubicBezTo>
                    <a:cubicBezTo>
                      <a:pt x="8" y="65"/>
                      <a:pt x="11" y="67"/>
                      <a:pt x="12" y="69"/>
                    </a:cubicBezTo>
                    <a:cubicBezTo>
                      <a:pt x="12" y="69"/>
                      <a:pt x="12" y="70"/>
                      <a:pt x="13" y="70"/>
                    </a:cubicBezTo>
                    <a:cubicBezTo>
                      <a:pt x="13" y="70"/>
                      <a:pt x="13" y="70"/>
                      <a:pt x="14" y="69"/>
                    </a:cubicBezTo>
                    <a:cubicBezTo>
                      <a:pt x="15" y="67"/>
                      <a:pt x="15" y="63"/>
                      <a:pt x="15" y="63"/>
                    </a:cubicBezTo>
                    <a:cubicBezTo>
                      <a:pt x="19" y="62"/>
                      <a:pt x="19" y="62"/>
                      <a:pt x="19" y="62"/>
                    </a:cubicBezTo>
                    <a:cubicBezTo>
                      <a:pt x="23" y="61"/>
                      <a:pt x="23" y="61"/>
                      <a:pt x="23" y="61"/>
                    </a:cubicBezTo>
                    <a:cubicBezTo>
                      <a:pt x="30" y="62"/>
                      <a:pt x="30" y="62"/>
                      <a:pt x="30" y="62"/>
                    </a:cubicBezTo>
                    <a:cubicBezTo>
                      <a:pt x="30" y="57"/>
                      <a:pt x="30" y="57"/>
                      <a:pt x="30" y="57"/>
                    </a:cubicBezTo>
                    <a:cubicBezTo>
                      <a:pt x="30" y="57"/>
                      <a:pt x="35" y="50"/>
                      <a:pt x="38" y="50"/>
                    </a:cubicBezTo>
                    <a:cubicBezTo>
                      <a:pt x="42" y="50"/>
                      <a:pt x="45" y="55"/>
                      <a:pt x="45" y="55"/>
                    </a:cubicBezTo>
                    <a:cubicBezTo>
                      <a:pt x="60" y="58"/>
                      <a:pt x="60" y="58"/>
                      <a:pt x="60" y="58"/>
                    </a:cubicBezTo>
                    <a:cubicBezTo>
                      <a:pt x="60" y="58"/>
                      <a:pt x="61" y="53"/>
                      <a:pt x="63" y="52"/>
                    </a:cubicBezTo>
                    <a:cubicBezTo>
                      <a:pt x="64" y="51"/>
                      <a:pt x="67" y="53"/>
                      <a:pt x="69" y="52"/>
                    </a:cubicBezTo>
                    <a:cubicBezTo>
                      <a:pt x="71" y="51"/>
                      <a:pt x="74" y="50"/>
                      <a:pt x="77" y="50"/>
                    </a:cubicBezTo>
                    <a:cubicBezTo>
                      <a:pt x="81" y="50"/>
                      <a:pt x="82" y="52"/>
                      <a:pt x="84" y="49"/>
                    </a:cubicBezTo>
                    <a:cubicBezTo>
                      <a:pt x="85" y="46"/>
                      <a:pt x="93" y="50"/>
                      <a:pt x="93" y="50"/>
                    </a:cubicBezTo>
                    <a:cubicBezTo>
                      <a:pt x="99" y="49"/>
                      <a:pt x="99" y="49"/>
                      <a:pt x="99" y="49"/>
                    </a:cubicBezTo>
                    <a:cubicBezTo>
                      <a:pt x="97" y="44"/>
                      <a:pt x="97" y="44"/>
                      <a:pt x="97" y="44"/>
                    </a:cubicBezTo>
                    <a:cubicBezTo>
                      <a:pt x="97" y="44"/>
                      <a:pt x="91" y="42"/>
                      <a:pt x="91" y="4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9" name="Freeform 23">
                <a:extLst>
                  <a:ext uri="{FF2B5EF4-FFF2-40B4-BE49-F238E27FC236}">
                    <a16:creationId xmlns:a16="http://schemas.microsoft.com/office/drawing/2014/main" id="{4E9F23C0-2771-4F2F-AD02-10F282D8DA3F}"/>
                  </a:ext>
                </a:extLst>
              </p:cNvPr>
              <p:cNvSpPr>
                <a:spLocks/>
              </p:cNvSpPr>
              <p:nvPr/>
            </p:nvSpPr>
            <p:spPr bwMode="auto">
              <a:xfrm>
                <a:off x="4973668" y="3826306"/>
                <a:ext cx="220832" cy="181935"/>
              </a:xfrm>
              <a:custGeom>
                <a:avLst/>
                <a:gdLst>
                  <a:gd name="T0" fmla="*/ 59 w 96"/>
                  <a:gd name="T1" fmla="*/ 58 h 79"/>
                  <a:gd name="T2" fmla="*/ 64 w 96"/>
                  <a:gd name="T3" fmla="*/ 57 h 79"/>
                  <a:gd name="T4" fmla="*/ 69 w 96"/>
                  <a:gd name="T5" fmla="*/ 61 h 79"/>
                  <a:gd name="T6" fmla="*/ 73 w 96"/>
                  <a:gd name="T7" fmla="*/ 57 h 79"/>
                  <a:gd name="T8" fmla="*/ 79 w 96"/>
                  <a:gd name="T9" fmla="*/ 45 h 79"/>
                  <a:gd name="T10" fmla="*/ 83 w 96"/>
                  <a:gd name="T11" fmla="*/ 40 h 79"/>
                  <a:gd name="T12" fmla="*/ 83 w 96"/>
                  <a:gd name="T13" fmla="*/ 36 h 79"/>
                  <a:gd name="T14" fmla="*/ 85 w 96"/>
                  <a:gd name="T15" fmla="*/ 31 h 79"/>
                  <a:gd name="T16" fmla="*/ 90 w 96"/>
                  <a:gd name="T17" fmla="*/ 22 h 79"/>
                  <a:gd name="T18" fmla="*/ 95 w 96"/>
                  <a:gd name="T19" fmla="*/ 19 h 79"/>
                  <a:gd name="T20" fmla="*/ 94 w 96"/>
                  <a:gd name="T21" fmla="*/ 14 h 79"/>
                  <a:gd name="T22" fmla="*/ 91 w 96"/>
                  <a:gd name="T23" fmla="*/ 11 h 79"/>
                  <a:gd name="T24" fmla="*/ 92 w 96"/>
                  <a:gd name="T25" fmla="*/ 7 h 79"/>
                  <a:gd name="T26" fmla="*/ 88 w 96"/>
                  <a:gd name="T27" fmla="*/ 3 h 79"/>
                  <a:gd name="T28" fmla="*/ 86 w 96"/>
                  <a:gd name="T29" fmla="*/ 2 h 79"/>
                  <a:gd name="T30" fmla="*/ 80 w 96"/>
                  <a:gd name="T31" fmla="*/ 7 h 79"/>
                  <a:gd name="T32" fmla="*/ 73 w 96"/>
                  <a:gd name="T33" fmla="*/ 5 h 79"/>
                  <a:gd name="T34" fmla="*/ 63 w 96"/>
                  <a:gd name="T35" fmla="*/ 5 h 79"/>
                  <a:gd name="T36" fmla="*/ 57 w 96"/>
                  <a:gd name="T37" fmla="*/ 9 h 79"/>
                  <a:gd name="T38" fmla="*/ 49 w 96"/>
                  <a:gd name="T39" fmla="*/ 9 h 79"/>
                  <a:gd name="T40" fmla="*/ 43 w 96"/>
                  <a:gd name="T41" fmla="*/ 6 h 79"/>
                  <a:gd name="T42" fmla="*/ 36 w 96"/>
                  <a:gd name="T43" fmla="*/ 7 h 79"/>
                  <a:gd name="T44" fmla="*/ 32 w 96"/>
                  <a:gd name="T45" fmla="*/ 3 h 79"/>
                  <a:gd name="T46" fmla="*/ 25 w 96"/>
                  <a:gd name="T47" fmla="*/ 1 h 79"/>
                  <a:gd name="T48" fmla="*/ 21 w 96"/>
                  <a:gd name="T49" fmla="*/ 3 h 79"/>
                  <a:gd name="T50" fmla="*/ 13 w 96"/>
                  <a:gd name="T51" fmla="*/ 3 h 79"/>
                  <a:gd name="T52" fmla="*/ 11 w 96"/>
                  <a:gd name="T53" fmla="*/ 9 h 79"/>
                  <a:gd name="T54" fmla="*/ 8 w 96"/>
                  <a:gd name="T55" fmla="*/ 15 h 79"/>
                  <a:gd name="T56" fmla="*/ 7 w 96"/>
                  <a:gd name="T57" fmla="*/ 17 h 79"/>
                  <a:gd name="T58" fmla="*/ 8 w 96"/>
                  <a:gd name="T59" fmla="*/ 22 h 79"/>
                  <a:gd name="T60" fmla="*/ 7 w 96"/>
                  <a:gd name="T61" fmla="*/ 33 h 79"/>
                  <a:gd name="T62" fmla="*/ 4 w 96"/>
                  <a:gd name="T63" fmla="*/ 38 h 79"/>
                  <a:gd name="T64" fmla="*/ 1 w 96"/>
                  <a:gd name="T65" fmla="*/ 44 h 79"/>
                  <a:gd name="T66" fmla="*/ 1 w 96"/>
                  <a:gd name="T67" fmla="*/ 53 h 79"/>
                  <a:gd name="T68" fmla="*/ 3 w 96"/>
                  <a:gd name="T69" fmla="*/ 60 h 79"/>
                  <a:gd name="T70" fmla="*/ 3 w 96"/>
                  <a:gd name="T71" fmla="*/ 60 h 79"/>
                  <a:gd name="T72" fmla="*/ 15 w 96"/>
                  <a:gd name="T73" fmla="*/ 63 h 79"/>
                  <a:gd name="T74" fmla="*/ 23 w 96"/>
                  <a:gd name="T75" fmla="*/ 71 h 79"/>
                  <a:gd name="T76" fmla="*/ 27 w 96"/>
                  <a:gd name="T77" fmla="*/ 78 h 79"/>
                  <a:gd name="T78" fmla="*/ 35 w 96"/>
                  <a:gd name="T79" fmla="*/ 76 h 79"/>
                  <a:gd name="T80" fmla="*/ 46 w 96"/>
                  <a:gd name="T81" fmla="*/ 75 h 79"/>
                  <a:gd name="T82" fmla="*/ 47 w 96"/>
                  <a:gd name="T83" fmla="*/ 75 h 79"/>
                  <a:gd name="T84" fmla="*/ 50 w 96"/>
                  <a:gd name="T85" fmla="*/ 66 h 79"/>
                  <a:gd name="T86" fmla="*/ 59 w 96"/>
                  <a:gd name="T87" fmla="*/ 5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79">
                    <a:moveTo>
                      <a:pt x="59" y="58"/>
                    </a:moveTo>
                    <a:cubicBezTo>
                      <a:pt x="60" y="57"/>
                      <a:pt x="62" y="58"/>
                      <a:pt x="64" y="57"/>
                    </a:cubicBezTo>
                    <a:cubicBezTo>
                      <a:pt x="65" y="56"/>
                      <a:pt x="69" y="59"/>
                      <a:pt x="69" y="61"/>
                    </a:cubicBezTo>
                    <a:cubicBezTo>
                      <a:pt x="70" y="63"/>
                      <a:pt x="71" y="60"/>
                      <a:pt x="73" y="57"/>
                    </a:cubicBezTo>
                    <a:cubicBezTo>
                      <a:pt x="74" y="55"/>
                      <a:pt x="79" y="47"/>
                      <a:pt x="79" y="45"/>
                    </a:cubicBezTo>
                    <a:cubicBezTo>
                      <a:pt x="79" y="43"/>
                      <a:pt x="83" y="41"/>
                      <a:pt x="83" y="40"/>
                    </a:cubicBezTo>
                    <a:cubicBezTo>
                      <a:pt x="83" y="39"/>
                      <a:pt x="82" y="36"/>
                      <a:pt x="83" y="36"/>
                    </a:cubicBezTo>
                    <a:cubicBezTo>
                      <a:pt x="85" y="35"/>
                      <a:pt x="86" y="32"/>
                      <a:pt x="85" y="31"/>
                    </a:cubicBezTo>
                    <a:cubicBezTo>
                      <a:pt x="85" y="30"/>
                      <a:pt x="89" y="23"/>
                      <a:pt x="90" y="22"/>
                    </a:cubicBezTo>
                    <a:cubicBezTo>
                      <a:pt x="91" y="21"/>
                      <a:pt x="95" y="21"/>
                      <a:pt x="95" y="19"/>
                    </a:cubicBezTo>
                    <a:cubicBezTo>
                      <a:pt x="95" y="17"/>
                      <a:pt x="96" y="15"/>
                      <a:pt x="94" y="14"/>
                    </a:cubicBezTo>
                    <a:cubicBezTo>
                      <a:pt x="93" y="14"/>
                      <a:pt x="91" y="12"/>
                      <a:pt x="91" y="11"/>
                    </a:cubicBezTo>
                    <a:cubicBezTo>
                      <a:pt x="91" y="10"/>
                      <a:pt x="91" y="8"/>
                      <a:pt x="92" y="7"/>
                    </a:cubicBezTo>
                    <a:cubicBezTo>
                      <a:pt x="90" y="6"/>
                      <a:pt x="90" y="4"/>
                      <a:pt x="88" y="3"/>
                    </a:cubicBezTo>
                    <a:cubicBezTo>
                      <a:pt x="87" y="2"/>
                      <a:pt x="87" y="1"/>
                      <a:pt x="86" y="2"/>
                    </a:cubicBezTo>
                    <a:cubicBezTo>
                      <a:pt x="84" y="2"/>
                      <a:pt x="82" y="6"/>
                      <a:pt x="80" y="7"/>
                    </a:cubicBezTo>
                    <a:cubicBezTo>
                      <a:pt x="78" y="8"/>
                      <a:pt x="75" y="6"/>
                      <a:pt x="73" y="5"/>
                    </a:cubicBezTo>
                    <a:cubicBezTo>
                      <a:pt x="72" y="5"/>
                      <a:pt x="65" y="5"/>
                      <a:pt x="63" y="5"/>
                    </a:cubicBezTo>
                    <a:cubicBezTo>
                      <a:pt x="61" y="5"/>
                      <a:pt x="59" y="8"/>
                      <a:pt x="57" y="9"/>
                    </a:cubicBezTo>
                    <a:cubicBezTo>
                      <a:pt x="55" y="10"/>
                      <a:pt x="51" y="9"/>
                      <a:pt x="49" y="9"/>
                    </a:cubicBezTo>
                    <a:cubicBezTo>
                      <a:pt x="48" y="8"/>
                      <a:pt x="44" y="6"/>
                      <a:pt x="43" y="6"/>
                    </a:cubicBezTo>
                    <a:cubicBezTo>
                      <a:pt x="42" y="6"/>
                      <a:pt x="39" y="6"/>
                      <a:pt x="36" y="7"/>
                    </a:cubicBezTo>
                    <a:cubicBezTo>
                      <a:pt x="34" y="9"/>
                      <a:pt x="33" y="5"/>
                      <a:pt x="32" y="3"/>
                    </a:cubicBezTo>
                    <a:cubicBezTo>
                      <a:pt x="30" y="1"/>
                      <a:pt x="27" y="3"/>
                      <a:pt x="25" y="1"/>
                    </a:cubicBezTo>
                    <a:cubicBezTo>
                      <a:pt x="24" y="0"/>
                      <a:pt x="22" y="3"/>
                      <a:pt x="21" y="3"/>
                    </a:cubicBezTo>
                    <a:cubicBezTo>
                      <a:pt x="19" y="3"/>
                      <a:pt x="15" y="2"/>
                      <a:pt x="13" y="3"/>
                    </a:cubicBezTo>
                    <a:cubicBezTo>
                      <a:pt x="12" y="4"/>
                      <a:pt x="12" y="9"/>
                      <a:pt x="11" y="9"/>
                    </a:cubicBezTo>
                    <a:cubicBezTo>
                      <a:pt x="11" y="10"/>
                      <a:pt x="8" y="13"/>
                      <a:pt x="8" y="15"/>
                    </a:cubicBezTo>
                    <a:cubicBezTo>
                      <a:pt x="8" y="16"/>
                      <a:pt x="8" y="16"/>
                      <a:pt x="7" y="17"/>
                    </a:cubicBezTo>
                    <a:cubicBezTo>
                      <a:pt x="7" y="19"/>
                      <a:pt x="8" y="21"/>
                      <a:pt x="8" y="22"/>
                    </a:cubicBezTo>
                    <a:cubicBezTo>
                      <a:pt x="8" y="24"/>
                      <a:pt x="9" y="32"/>
                      <a:pt x="7" y="33"/>
                    </a:cubicBezTo>
                    <a:cubicBezTo>
                      <a:pt x="5" y="35"/>
                      <a:pt x="4" y="38"/>
                      <a:pt x="4" y="38"/>
                    </a:cubicBezTo>
                    <a:cubicBezTo>
                      <a:pt x="4" y="38"/>
                      <a:pt x="1" y="40"/>
                      <a:pt x="1" y="44"/>
                    </a:cubicBezTo>
                    <a:cubicBezTo>
                      <a:pt x="0" y="48"/>
                      <a:pt x="1" y="50"/>
                      <a:pt x="1" y="53"/>
                    </a:cubicBezTo>
                    <a:cubicBezTo>
                      <a:pt x="1" y="56"/>
                      <a:pt x="2" y="57"/>
                      <a:pt x="3" y="60"/>
                    </a:cubicBezTo>
                    <a:cubicBezTo>
                      <a:pt x="3" y="60"/>
                      <a:pt x="3" y="60"/>
                      <a:pt x="3" y="60"/>
                    </a:cubicBezTo>
                    <a:cubicBezTo>
                      <a:pt x="5" y="62"/>
                      <a:pt x="12" y="62"/>
                      <a:pt x="15" y="63"/>
                    </a:cubicBezTo>
                    <a:cubicBezTo>
                      <a:pt x="19" y="64"/>
                      <a:pt x="23" y="69"/>
                      <a:pt x="23" y="71"/>
                    </a:cubicBezTo>
                    <a:cubicBezTo>
                      <a:pt x="23" y="73"/>
                      <a:pt x="25" y="77"/>
                      <a:pt x="27" y="78"/>
                    </a:cubicBezTo>
                    <a:cubicBezTo>
                      <a:pt x="29" y="79"/>
                      <a:pt x="33" y="76"/>
                      <a:pt x="35" y="76"/>
                    </a:cubicBezTo>
                    <a:cubicBezTo>
                      <a:pt x="37" y="76"/>
                      <a:pt x="45" y="76"/>
                      <a:pt x="46" y="75"/>
                    </a:cubicBezTo>
                    <a:cubicBezTo>
                      <a:pt x="47" y="75"/>
                      <a:pt x="47" y="75"/>
                      <a:pt x="47" y="75"/>
                    </a:cubicBezTo>
                    <a:cubicBezTo>
                      <a:pt x="49" y="70"/>
                      <a:pt x="50" y="66"/>
                      <a:pt x="50" y="66"/>
                    </a:cubicBezTo>
                    <a:cubicBezTo>
                      <a:pt x="50" y="66"/>
                      <a:pt x="58" y="58"/>
                      <a:pt x="59" y="5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0" name="Freeform 24">
                <a:extLst>
                  <a:ext uri="{FF2B5EF4-FFF2-40B4-BE49-F238E27FC236}">
                    <a16:creationId xmlns:a16="http://schemas.microsoft.com/office/drawing/2014/main" id="{905794C6-3373-46F1-B9B4-18B876CFA314}"/>
                  </a:ext>
                </a:extLst>
              </p:cNvPr>
              <p:cNvSpPr>
                <a:spLocks/>
              </p:cNvSpPr>
              <p:nvPr/>
            </p:nvSpPr>
            <p:spPr bwMode="auto">
              <a:xfrm>
                <a:off x="4937281" y="3853910"/>
                <a:ext cx="56463" cy="115435"/>
              </a:xfrm>
              <a:custGeom>
                <a:avLst/>
                <a:gdLst>
                  <a:gd name="T0" fmla="*/ 17 w 25"/>
                  <a:gd name="T1" fmla="*/ 32 h 50"/>
                  <a:gd name="T2" fmla="*/ 20 w 25"/>
                  <a:gd name="T3" fmla="*/ 26 h 50"/>
                  <a:gd name="T4" fmla="*/ 23 w 25"/>
                  <a:gd name="T5" fmla="*/ 21 h 50"/>
                  <a:gd name="T6" fmla="*/ 24 w 25"/>
                  <a:gd name="T7" fmla="*/ 10 h 50"/>
                  <a:gd name="T8" fmla="*/ 23 w 25"/>
                  <a:gd name="T9" fmla="*/ 5 h 50"/>
                  <a:gd name="T10" fmla="*/ 21 w 25"/>
                  <a:gd name="T11" fmla="*/ 4 h 50"/>
                  <a:gd name="T12" fmla="*/ 18 w 25"/>
                  <a:gd name="T13" fmla="*/ 1 h 50"/>
                  <a:gd name="T14" fmla="*/ 15 w 25"/>
                  <a:gd name="T15" fmla="*/ 4 h 50"/>
                  <a:gd name="T16" fmla="*/ 13 w 25"/>
                  <a:gd name="T17" fmla="*/ 8 h 50"/>
                  <a:gd name="T18" fmla="*/ 6 w 25"/>
                  <a:gd name="T19" fmla="*/ 9 h 50"/>
                  <a:gd name="T20" fmla="*/ 2 w 25"/>
                  <a:gd name="T21" fmla="*/ 12 h 50"/>
                  <a:gd name="T22" fmla="*/ 0 w 25"/>
                  <a:gd name="T23" fmla="*/ 12 h 50"/>
                  <a:gd name="T24" fmla="*/ 5 w 25"/>
                  <a:gd name="T25" fmla="*/ 20 h 50"/>
                  <a:gd name="T26" fmla="*/ 6 w 25"/>
                  <a:gd name="T27" fmla="*/ 26 h 50"/>
                  <a:gd name="T28" fmla="*/ 8 w 25"/>
                  <a:gd name="T29" fmla="*/ 35 h 50"/>
                  <a:gd name="T30" fmla="*/ 8 w 25"/>
                  <a:gd name="T31" fmla="*/ 50 h 50"/>
                  <a:gd name="T32" fmla="*/ 14 w 25"/>
                  <a:gd name="T33" fmla="*/ 50 h 50"/>
                  <a:gd name="T34" fmla="*/ 19 w 25"/>
                  <a:gd name="T35" fmla="*/ 48 h 50"/>
                  <a:gd name="T36" fmla="*/ 17 w 25"/>
                  <a:gd name="T37" fmla="*/ 41 h 50"/>
                  <a:gd name="T38" fmla="*/ 17 w 25"/>
                  <a:gd name="T3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50">
                    <a:moveTo>
                      <a:pt x="17" y="32"/>
                    </a:moveTo>
                    <a:cubicBezTo>
                      <a:pt x="17" y="28"/>
                      <a:pt x="20" y="26"/>
                      <a:pt x="20" y="26"/>
                    </a:cubicBezTo>
                    <a:cubicBezTo>
                      <a:pt x="20" y="26"/>
                      <a:pt x="21" y="23"/>
                      <a:pt x="23" y="21"/>
                    </a:cubicBezTo>
                    <a:cubicBezTo>
                      <a:pt x="25" y="20"/>
                      <a:pt x="24" y="12"/>
                      <a:pt x="24" y="10"/>
                    </a:cubicBezTo>
                    <a:cubicBezTo>
                      <a:pt x="24" y="9"/>
                      <a:pt x="23" y="7"/>
                      <a:pt x="23" y="5"/>
                    </a:cubicBezTo>
                    <a:cubicBezTo>
                      <a:pt x="23" y="5"/>
                      <a:pt x="22" y="5"/>
                      <a:pt x="21" y="4"/>
                    </a:cubicBezTo>
                    <a:cubicBezTo>
                      <a:pt x="18" y="4"/>
                      <a:pt x="20" y="1"/>
                      <a:pt x="18" y="1"/>
                    </a:cubicBezTo>
                    <a:cubicBezTo>
                      <a:pt x="16" y="0"/>
                      <a:pt x="15" y="3"/>
                      <a:pt x="15" y="4"/>
                    </a:cubicBezTo>
                    <a:cubicBezTo>
                      <a:pt x="16" y="6"/>
                      <a:pt x="14" y="6"/>
                      <a:pt x="13" y="8"/>
                    </a:cubicBezTo>
                    <a:cubicBezTo>
                      <a:pt x="12" y="9"/>
                      <a:pt x="8" y="9"/>
                      <a:pt x="6" y="9"/>
                    </a:cubicBezTo>
                    <a:cubicBezTo>
                      <a:pt x="5" y="9"/>
                      <a:pt x="3" y="12"/>
                      <a:pt x="2" y="12"/>
                    </a:cubicBezTo>
                    <a:cubicBezTo>
                      <a:pt x="1" y="12"/>
                      <a:pt x="1" y="12"/>
                      <a:pt x="0" y="12"/>
                    </a:cubicBezTo>
                    <a:cubicBezTo>
                      <a:pt x="1" y="18"/>
                      <a:pt x="2" y="18"/>
                      <a:pt x="5" y="20"/>
                    </a:cubicBezTo>
                    <a:cubicBezTo>
                      <a:pt x="8" y="22"/>
                      <a:pt x="5" y="24"/>
                      <a:pt x="6" y="26"/>
                    </a:cubicBezTo>
                    <a:cubicBezTo>
                      <a:pt x="8" y="27"/>
                      <a:pt x="7" y="31"/>
                      <a:pt x="8" y="35"/>
                    </a:cubicBezTo>
                    <a:cubicBezTo>
                      <a:pt x="8" y="38"/>
                      <a:pt x="8" y="45"/>
                      <a:pt x="8" y="50"/>
                    </a:cubicBezTo>
                    <a:cubicBezTo>
                      <a:pt x="10" y="50"/>
                      <a:pt x="12" y="50"/>
                      <a:pt x="14" y="50"/>
                    </a:cubicBezTo>
                    <a:cubicBezTo>
                      <a:pt x="16" y="50"/>
                      <a:pt x="18" y="46"/>
                      <a:pt x="19" y="48"/>
                    </a:cubicBezTo>
                    <a:cubicBezTo>
                      <a:pt x="18" y="45"/>
                      <a:pt x="17" y="44"/>
                      <a:pt x="17" y="41"/>
                    </a:cubicBezTo>
                    <a:cubicBezTo>
                      <a:pt x="17" y="38"/>
                      <a:pt x="16" y="36"/>
                      <a:pt x="17" y="3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1" name="Freeform 25">
                <a:extLst>
                  <a:ext uri="{FF2B5EF4-FFF2-40B4-BE49-F238E27FC236}">
                    <a16:creationId xmlns:a16="http://schemas.microsoft.com/office/drawing/2014/main" id="{44423A4E-5B61-421E-BB93-7BB9F1D1E64E}"/>
                  </a:ext>
                </a:extLst>
              </p:cNvPr>
              <p:cNvSpPr>
                <a:spLocks/>
              </p:cNvSpPr>
              <p:nvPr/>
            </p:nvSpPr>
            <p:spPr bwMode="auto">
              <a:xfrm>
                <a:off x="4920969" y="3879004"/>
                <a:ext cx="33878" cy="96614"/>
              </a:xfrm>
              <a:custGeom>
                <a:avLst/>
                <a:gdLst>
                  <a:gd name="T0" fmla="*/ 13 w 15"/>
                  <a:gd name="T1" fmla="*/ 15 h 42"/>
                  <a:gd name="T2" fmla="*/ 12 w 15"/>
                  <a:gd name="T3" fmla="*/ 9 h 42"/>
                  <a:gd name="T4" fmla="*/ 7 w 15"/>
                  <a:gd name="T5" fmla="*/ 1 h 42"/>
                  <a:gd name="T6" fmla="*/ 1 w 15"/>
                  <a:gd name="T7" fmla="*/ 0 h 42"/>
                  <a:gd name="T8" fmla="*/ 0 w 15"/>
                  <a:gd name="T9" fmla="*/ 0 h 42"/>
                  <a:gd name="T10" fmla="*/ 2 w 15"/>
                  <a:gd name="T11" fmla="*/ 5 h 42"/>
                  <a:gd name="T12" fmla="*/ 4 w 15"/>
                  <a:gd name="T13" fmla="*/ 10 h 42"/>
                  <a:gd name="T14" fmla="*/ 4 w 15"/>
                  <a:gd name="T15" fmla="*/ 22 h 42"/>
                  <a:gd name="T16" fmla="*/ 6 w 15"/>
                  <a:gd name="T17" fmla="*/ 33 h 42"/>
                  <a:gd name="T18" fmla="*/ 9 w 15"/>
                  <a:gd name="T19" fmla="*/ 42 h 42"/>
                  <a:gd name="T20" fmla="*/ 11 w 15"/>
                  <a:gd name="T21" fmla="*/ 41 h 42"/>
                  <a:gd name="T22" fmla="*/ 15 w 15"/>
                  <a:gd name="T23" fmla="*/ 39 h 42"/>
                  <a:gd name="T24" fmla="*/ 15 w 15"/>
                  <a:gd name="T25" fmla="*/ 24 h 42"/>
                  <a:gd name="T26" fmla="*/ 13 w 15"/>
                  <a:gd name="T2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2">
                    <a:moveTo>
                      <a:pt x="13" y="15"/>
                    </a:moveTo>
                    <a:cubicBezTo>
                      <a:pt x="12" y="13"/>
                      <a:pt x="15" y="11"/>
                      <a:pt x="12" y="9"/>
                    </a:cubicBezTo>
                    <a:cubicBezTo>
                      <a:pt x="9" y="7"/>
                      <a:pt x="8" y="7"/>
                      <a:pt x="7" y="1"/>
                    </a:cubicBezTo>
                    <a:cubicBezTo>
                      <a:pt x="6" y="1"/>
                      <a:pt x="3" y="0"/>
                      <a:pt x="1" y="0"/>
                    </a:cubicBezTo>
                    <a:cubicBezTo>
                      <a:pt x="1" y="0"/>
                      <a:pt x="1" y="0"/>
                      <a:pt x="0" y="0"/>
                    </a:cubicBezTo>
                    <a:cubicBezTo>
                      <a:pt x="1" y="3"/>
                      <a:pt x="1" y="5"/>
                      <a:pt x="2" y="5"/>
                    </a:cubicBezTo>
                    <a:cubicBezTo>
                      <a:pt x="3" y="6"/>
                      <a:pt x="4" y="8"/>
                      <a:pt x="4" y="10"/>
                    </a:cubicBezTo>
                    <a:cubicBezTo>
                      <a:pt x="4" y="13"/>
                      <a:pt x="3" y="19"/>
                      <a:pt x="4" y="22"/>
                    </a:cubicBezTo>
                    <a:cubicBezTo>
                      <a:pt x="5" y="24"/>
                      <a:pt x="6" y="28"/>
                      <a:pt x="6" y="33"/>
                    </a:cubicBezTo>
                    <a:cubicBezTo>
                      <a:pt x="6" y="35"/>
                      <a:pt x="8" y="39"/>
                      <a:pt x="9" y="42"/>
                    </a:cubicBezTo>
                    <a:cubicBezTo>
                      <a:pt x="10" y="41"/>
                      <a:pt x="10" y="41"/>
                      <a:pt x="11" y="41"/>
                    </a:cubicBezTo>
                    <a:cubicBezTo>
                      <a:pt x="12" y="40"/>
                      <a:pt x="14" y="39"/>
                      <a:pt x="15" y="39"/>
                    </a:cubicBezTo>
                    <a:cubicBezTo>
                      <a:pt x="15" y="34"/>
                      <a:pt x="15" y="27"/>
                      <a:pt x="15" y="24"/>
                    </a:cubicBezTo>
                    <a:cubicBezTo>
                      <a:pt x="14" y="20"/>
                      <a:pt x="15" y="16"/>
                      <a:pt x="13"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2" name="Freeform 26">
                <a:extLst>
                  <a:ext uri="{FF2B5EF4-FFF2-40B4-BE49-F238E27FC236}">
                    <a16:creationId xmlns:a16="http://schemas.microsoft.com/office/drawing/2014/main" id="{959D3619-E6EB-4374-834B-D29D64A349F0}"/>
                  </a:ext>
                </a:extLst>
              </p:cNvPr>
              <p:cNvSpPr>
                <a:spLocks/>
              </p:cNvSpPr>
              <p:nvPr/>
            </p:nvSpPr>
            <p:spPr bwMode="auto">
              <a:xfrm>
                <a:off x="5081574" y="3842617"/>
                <a:ext cx="139275" cy="212049"/>
              </a:xfrm>
              <a:custGeom>
                <a:avLst/>
                <a:gdLst>
                  <a:gd name="T0" fmla="*/ 25 w 60"/>
                  <a:gd name="T1" fmla="*/ 88 h 92"/>
                  <a:gd name="T2" fmla="*/ 47 w 60"/>
                  <a:gd name="T3" fmla="*/ 88 h 92"/>
                  <a:gd name="T4" fmla="*/ 58 w 60"/>
                  <a:gd name="T5" fmla="*/ 92 h 92"/>
                  <a:gd name="T6" fmla="*/ 60 w 60"/>
                  <a:gd name="T7" fmla="*/ 85 h 92"/>
                  <a:gd name="T8" fmla="*/ 59 w 60"/>
                  <a:gd name="T9" fmla="*/ 84 h 92"/>
                  <a:gd name="T10" fmla="*/ 53 w 60"/>
                  <a:gd name="T11" fmla="*/ 79 h 92"/>
                  <a:gd name="T12" fmla="*/ 52 w 60"/>
                  <a:gd name="T13" fmla="*/ 76 h 92"/>
                  <a:gd name="T14" fmla="*/ 50 w 60"/>
                  <a:gd name="T15" fmla="*/ 71 h 92"/>
                  <a:gd name="T16" fmla="*/ 48 w 60"/>
                  <a:gd name="T17" fmla="*/ 65 h 92"/>
                  <a:gd name="T18" fmla="*/ 47 w 60"/>
                  <a:gd name="T19" fmla="*/ 58 h 92"/>
                  <a:gd name="T20" fmla="*/ 51 w 60"/>
                  <a:gd name="T21" fmla="*/ 50 h 92"/>
                  <a:gd name="T22" fmla="*/ 55 w 60"/>
                  <a:gd name="T23" fmla="*/ 45 h 92"/>
                  <a:gd name="T24" fmla="*/ 53 w 60"/>
                  <a:gd name="T25" fmla="*/ 39 h 92"/>
                  <a:gd name="T26" fmla="*/ 46 w 60"/>
                  <a:gd name="T27" fmla="*/ 32 h 92"/>
                  <a:gd name="T28" fmla="*/ 44 w 60"/>
                  <a:gd name="T29" fmla="*/ 27 h 92"/>
                  <a:gd name="T30" fmla="*/ 51 w 60"/>
                  <a:gd name="T31" fmla="*/ 26 h 92"/>
                  <a:gd name="T32" fmla="*/ 54 w 60"/>
                  <a:gd name="T33" fmla="*/ 24 h 92"/>
                  <a:gd name="T34" fmla="*/ 51 w 60"/>
                  <a:gd name="T35" fmla="*/ 14 h 92"/>
                  <a:gd name="T36" fmla="*/ 50 w 60"/>
                  <a:gd name="T37" fmla="*/ 7 h 92"/>
                  <a:gd name="T38" fmla="*/ 45 w 60"/>
                  <a:gd name="T39" fmla="*/ 0 h 92"/>
                  <a:gd name="T40" fmla="*/ 45 w 60"/>
                  <a:gd name="T41" fmla="*/ 0 h 92"/>
                  <a:gd name="T42" fmla="*/ 44 w 60"/>
                  <a:gd name="T43" fmla="*/ 4 h 92"/>
                  <a:gd name="T44" fmla="*/ 47 w 60"/>
                  <a:gd name="T45" fmla="*/ 7 h 92"/>
                  <a:gd name="T46" fmla="*/ 48 w 60"/>
                  <a:gd name="T47" fmla="*/ 12 h 92"/>
                  <a:gd name="T48" fmla="*/ 43 w 60"/>
                  <a:gd name="T49" fmla="*/ 15 h 92"/>
                  <a:gd name="T50" fmla="*/ 38 w 60"/>
                  <a:gd name="T51" fmla="*/ 24 h 92"/>
                  <a:gd name="T52" fmla="*/ 36 w 60"/>
                  <a:gd name="T53" fmla="*/ 29 h 92"/>
                  <a:gd name="T54" fmla="*/ 36 w 60"/>
                  <a:gd name="T55" fmla="*/ 33 h 92"/>
                  <a:gd name="T56" fmla="*/ 32 w 60"/>
                  <a:gd name="T57" fmla="*/ 38 h 92"/>
                  <a:gd name="T58" fmla="*/ 26 w 60"/>
                  <a:gd name="T59" fmla="*/ 50 h 92"/>
                  <a:gd name="T60" fmla="*/ 22 w 60"/>
                  <a:gd name="T61" fmla="*/ 54 h 92"/>
                  <a:gd name="T62" fmla="*/ 17 w 60"/>
                  <a:gd name="T63" fmla="*/ 50 h 92"/>
                  <a:gd name="T64" fmla="*/ 12 w 60"/>
                  <a:gd name="T65" fmla="*/ 51 h 92"/>
                  <a:gd name="T66" fmla="*/ 3 w 60"/>
                  <a:gd name="T67" fmla="*/ 59 h 92"/>
                  <a:gd name="T68" fmla="*/ 0 w 60"/>
                  <a:gd name="T69" fmla="*/ 68 h 92"/>
                  <a:gd name="T70" fmla="*/ 4 w 60"/>
                  <a:gd name="T71" fmla="*/ 72 h 92"/>
                  <a:gd name="T72" fmla="*/ 10 w 60"/>
                  <a:gd name="T73" fmla="*/ 74 h 92"/>
                  <a:gd name="T74" fmla="*/ 12 w 60"/>
                  <a:gd name="T75" fmla="*/ 82 h 92"/>
                  <a:gd name="T76" fmla="*/ 11 w 60"/>
                  <a:gd name="T77" fmla="*/ 89 h 92"/>
                  <a:gd name="T78" fmla="*/ 22 w 60"/>
                  <a:gd name="T79" fmla="*/ 89 h 92"/>
                  <a:gd name="T80" fmla="*/ 25 w 60"/>
                  <a:gd name="T81"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92">
                    <a:moveTo>
                      <a:pt x="25" y="88"/>
                    </a:moveTo>
                    <a:cubicBezTo>
                      <a:pt x="25" y="88"/>
                      <a:pt x="44" y="89"/>
                      <a:pt x="47" y="88"/>
                    </a:cubicBezTo>
                    <a:cubicBezTo>
                      <a:pt x="49" y="88"/>
                      <a:pt x="58" y="92"/>
                      <a:pt x="58" y="92"/>
                    </a:cubicBezTo>
                    <a:cubicBezTo>
                      <a:pt x="58" y="92"/>
                      <a:pt x="58" y="88"/>
                      <a:pt x="60" y="85"/>
                    </a:cubicBezTo>
                    <a:cubicBezTo>
                      <a:pt x="59" y="85"/>
                      <a:pt x="59" y="84"/>
                      <a:pt x="59" y="84"/>
                    </a:cubicBezTo>
                    <a:cubicBezTo>
                      <a:pt x="58" y="82"/>
                      <a:pt x="55" y="80"/>
                      <a:pt x="53" y="79"/>
                    </a:cubicBezTo>
                    <a:cubicBezTo>
                      <a:pt x="52" y="77"/>
                      <a:pt x="52" y="76"/>
                      <a:pt x="52" y="76"/>
                    </a:cubicBezTo>
                    <a:cubicBezTo>
                      <a:pt x="52" y="76"/>
                      <a:pt x="52" y="73"/>
                      <a:pt x="50" y="71"/>
                    </a:cubicBezTo>
                    <a:cubicBezTo>
                      <a:pt x="49" y="69"/>
                      <a:pt x="48" y="67"/>
                      <a:pt x="48" y="65"/>
                    </a:cubicBezTo>
                    <a:cubicBezTo>
                      <a:pt x="48" y="62"/>
                      <a:pt x="47" y="60"/>
                      <a:pt x="47" y="58"/>
                    </a:cubicBezTo>
                    <a:cubicBezTo>
                      <a:pt x="47" y="56"/>
                      <a:pt x="50" y="53"/>
                      <a:pt x="51" y="50"/>
                    </a:cubicBezTo>
                    <a:cubicBezTo>
                      <a:pt x="52" y="48"/>
                      <a:pt x="53" y="46"/>
                      <a:pt x="55" y="45"/>
                    </a:cubicBezTo>
                    <a:cubicBezTo>
                      <a:pt x="54" y="44"/>
                      <a:pt x="53" y="42"/>
                      <a:pt x="53" y="39"/>
                    </a:cubicBezTo>
                    <a:cubicBezTo>
                      <a:pt x="52" y="36"/>
                      <a:pt x="49" y="35"/>
                      <a:pt x="46" y="32"/>
                    </a:cubicBezTo>
                    <a:cubicBezTo>
                      <a:pt x="43" y="29"/>
                      <a:pt x="44" y="28"/>
                      <a:pt x="44" y="27"/>
                    </a:cubicBezTo>
                    <a:cubicBezTo>
                      <a:pt x="44" y="25"/>
                      <a:pt x="48" y="25"/>
                      <a:pt x="51" y="26"/>
                    </a:cubicBezTo>
                    <a:cubicBezTo>
                      <a:pt x="54" y="26"/>
                      <a:pt x="55" y="25"/>
                      <a:pt x="54" y="24"/>
                    </a:cubicBezTo>
                    <a:cubicBezTo>
                      <a:pt x="53" y="24"/>
                      <a:pt x="51" y="18"/>
                      <a:pt x="51" y="14"/>
                    </a:cubicBezTo>
                    <a:cubicBezTo>
                      <a:pt x="51" y="11"/>
                      <a:pt x="50" y="9"/>
                      <a:pt x="50" y="7"/>
                    </a:cubicBezTo>
                    <a:cubicBezTo>
                      <a:pt x="50" y="5"/>
                      <a:pt x="47" y="0"/>
                      <a:pt x="45" y="0"/>
                    </a:cubicBezTo>
                    <a:cubicBezTo>
                      <a:pt x="45" y="0"/>
                      <a:pt x="45" y="0"/>
                      <a:pt x="45" y="0"/>
                    </a:cubicBezTo>
                    <a:cubicBezTo>
                      <a:pt x="44" y="1"/>
                      <a:pt x="44" y="3"/>
                      <a:pt x="44" y="4"/>
                    </a:cubicBezTo>
                    <a:cubicBezTo>
                      <a:pt x="44" y="5"/>
                      <a:pt x="46" y="7"/>
                      <a:pt x="47" y="7"/>
                    </a:cubicBezTo>
                    <a:cubicBezTo>
                      <a:pt x="49" y="8"/>
                      <a:pt x="48" y="10"/>
                      <a:pt x="48" y="12"/>
                    </a:cubicBezTo>
                    <a:cubicBezTo>
                      <a:pt x="48" y="14"/>
                      <a:pt x="44" y="14"/>
                      <a:pt x="43" y="15"/>
                    </a:cubicBezTo>
                    <a:cubicBezTo>
                      <a:pt x="42" y="16"/>
                      <a:pt x="38" y="23"/>
                      <a:pt x="38" y="24"/>
                    </a:cubicBezTo>
                    <a:cubicBezTo>
                      <a:pt x="39" y="25"/>
                      <a:pt x="38" y="28"/>
                      <a:pt x="36" y="29"/>
                    </a:cubicBezTo>
                    <a:cubicBezTo>
                      <a:pt x="35" y="29"/>
                      <a:pt x="36" y="32"/>
                      <a:pt x="36" y="33"/>
                    </a:cubicBezTo>
                    <a:cubicBezTo>
                      <a:pt x="36" y="34"/>
                      <a:pt x="32" y="36"/>
                      <a:pt x="32" y="38"/>
                    </a:cubicBezTo>
                    <a:cubicBezTo>
                      <a:pt x="32" y="40"/>
                      <a:pt x="27" y="48"/>
                      <a:pt x="26" y="50"/>
                    </a:cubicBezTo>
                    <a:cubicBezTo>
                      <a:pt x="24" y="53"/>
                      <a:pt x="23" y="56"/>
                      <a:pt x="22" y="54"/>
                    </a:cubicBezTo>
                    <a:cubicBezTo>
                      <a:pt x="22" y="52"/>
                      <a:pt x="18" y="49"/>
                      <a:pt x="17" y="50"/>
                    </a:cubicBezTo>
                    <a:cubicBezTo>
                      <a:pt x="15" y="51"/>
                      <a:pt x="13" y="50"/>
                      <a:pt x="12" y="51"/>
                    </a:cubicBezTo>
                    <a:cubicBezTo>
                      <a:pt x="11" y="51"/>
                      <a:pt x="3" y="59"/>
                      <a:pt x="3" y="59"/>
                    </a:cubicBezTo>
                    <a:cubicBezTo>
                      <a:pt x="3" y="59"/>
                      <a:pt x="2" y="63"/>
                      <a:pt x="0" y="68"/>
                    </a:cubicBezTo>
                    <a:cubicBezTo>
                      <a:pt x="1" y="69"/>
                      <a:pt x="3" y="71"/>
                      <a:pt x="4" y="72"/>
                    </a:cubicBezTo>
                    <a:cubicBezTo>
                      <a:pt x="5" y="75"/>
                      <a:pt x="9" y="73"/>
                      <a:pt x="10" y="74"/>
                    </a:cubicBezTo>
                    <a:cubicBezTo>
                      <a:pt x="11" y="74"/>
                      <a:pt x="13" y="80"/>
                      <a:pt x="12" y="82"/>
                    </a:cubicBezTo>
                    <a:cubicBezTo>
                      <a:pt x="12" y="83"/>
                      <a:pt x="10" y="87"/>
                      <a:pt x="11" y="89"/>
                    </a:cubicBezTo>
                    <a:cubicBezTo>
                      <a:pt x="22" y="89"/>
                      <a:pt x="22" y="89"/>
                      <a:pt x="22" y="89"/>
                    </a:cubicBezTo>
                    <a:lnTo>
                      <a:pt x="25" y="8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 name="Freeform 27">
                <a:extLst>
                  <a:ext uri="{FF2B5EF4-FFF2-40B4-BE49-F238E27FC236}">
                    <a16:creationId xmlns:a16="http://schemas.microsoft.com/office/drawing/2014/main" id="{E71AC1DA-3B27-43B0-96EE-D81F00EEBFB4}"/>
                  </a:ext>
                </a:extLst>
              </p:cNvPr>
              <p:cNvSpPr>
                <a:spLocks/>
              </p:cNvSpPr>
              <p:nvPr/>
            </p:nvSpPr>
            <p:spPr bwMode="auto">
              <a:xfrm>
                <a:off x="4761619" y="3886533"/>
                <a:ext cx="115435" cy="116689"/>
              </a:xfrm>
              <a:custGeom>
                <a:avLst/>
                <a:gdLst>
                  <a:gd name="T0" fmla="*/ 47 w 50"/>
                  <a:gd name="T1" fmla="*/ 43 h 51"/>
                  <a:gd name="T2" fmla="*/ 44 w 50"/>
                  <a:gd name="T3" fmla="*/ 34 h 51"/>
                  <a:gd name="T4" fmla="*/ 47 w 50"/>
                  <a:gd name="T5" fmla="*/ 26 h 51"/>
                  <a:gd name="T6" fmla="*/ 50 w 50"/>
                  <a:gd name="T7" fmla="*/ 21 h 51"/>
                  <a:gd name="T8" fmla="*/ 47 w 50"/>
                  <a:gd name="T9" fmla="*/ 8 h 51"/>
                  <a:gd name="T10" fmla="*/ 46 w 50"/>
                  <a:gd name="T11" fmla="*/ 8 h 51"/>
                  <a:gd name="T12" fmla="*/ 36 w 50"/>
                  <a:gd name="T13" fmla="*/ 9 h 51"/>
                  <a:gd name="T14" fmla="*/ 29 w 50"/>
                  <a:gd name="T15" fmla="*/ 5 h 51"/>
                  <a:gd name="T16" fmla="*/ 23 w 50"/>
                  <a:gd name="T17" fmla="*/ 3 h 51"/>
                  <a:gd name="T18" fmla="*/ 20 w 50"/>
                  <a:gd name="T19" fmla="*/ 2 h 51"/>
                  <a:gd name="T20" fmla="*/ 16 w 50"/>
                  <a:gd name="T21" fmla="*/ 3 h 51"/>
                  <a:gd name="T22" fmla="*/ 12 w 50"/>
                  <a:gd name="T23" fmla="*/ 5 h 51"/>
                  <a:gd name="T24" fmla="*/ 8 w 50"/>
                  <a:gd name="T25" fmla="*/ 4 h 51"/>
                  <a:gd name="T26" fmla="*/ 5 w 50"/>
                  <a:gd name="T27" fmla="*/ 4 h 51"/>
                  <a:gd name="T28" fmla="*/ 5 w 50"/>
                  <a:gd name="T29" fmla="*/ 11 h 51"/>
                  <a:gd name="T30" fmla="*/ 6 w 50"/>
                  <a:gd name="T31" fmla="*/ 15 h 51"/>
                  <a:gd name="T32" fmla="*/ 8 w 50"/>
                  <a:gd name="T33" fmla="*/ 20 h 51"/>
                  <a:gd name="T34" fmla="*/ 4 w 50"/>
                  <a:gd name="T35" fmla="*/ 20 h 51"/>
                  <a:gd name="T36" fmla="*/ 5 w 50"/>
                  <a:gd name="T37" fmla="*/ 25 h 51"/>
                  <a:gd name="T38" fmla="*/ 2 w 50"/>
                  <a:gd name="T39" fmla="*/ 29 h 51"/>
                  <a:gd name="T40" fmla="*/ 1 w 50"/>
                  <a:gd name="T41" fmla="*/ 35 h 51"/>
                  <a:gd name="T42" fmla="*/ 4 w 50"/>
                  <a:gd name="T43" fmla="*/ 38 h 51"/>
                  <a:gd name="T44" fmla="*/ 10 w 50"/>
                  <a:gd name="T45" fmla="*/ 44 h 51"/>
                  <a:gd name="T46" fmla="*/ 8 w 50"/>
                  <a:gd name="T47" fmla="*/ 51 h 51"/>
                  <a:gd name="T48" fmla="*/ 32 w 50"/>
                  <a:gd name="T49" fmla="*/ 46 h 51"/>
                  <a:gd name="T50" fmla="*/ 47 w 50"/>
                  <a:gd name="T51" fmla="*/ 47 h 51"/>
                  <a:gd name="T52" fmla="*/ 47 w 50"/>
                  <a:gd name="T53"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51">
                    <a:moveTo>
                      <a:pt x="47" y="43"/>
                    </a:moveTo>
                    <a:cubicBezTo>
                      <a:pt x="46" y="42"/>
                      <a:pt x="44" y="35"/>
                      <a:pt x="44" y="34"/>
                    </a:cubicBezTo>
                    <a:cubicBezTo>
                      <a:pt x="44" y="33"/>
                      <a:pt x="47" y="28"/>
                      <a:pt x="47" y="26"/>
                    </a:cubicBezTo>
                    <a:cubicBezTo>
                      <a:pt x="47" y="24"/>
                      <a:pt x="50" y="23"/>
                      <a:pt x="50" y="21"/>
                    </a:cubicBezTo>
                    <a:cubicBezTo>
                      <a:pt x="50" y="19"/>
                      <a:pt x="49" y="13"/>
                      <a:pt x="47" y="8"/>
                    </a:cubicBezTo>
                    <a:cubicBezTo>
                      <a:pt x="47" y="8"/>
                      <a:pt x="46" y="8"/>
                      <a:pt x="46" y="8"/>
                    </a:cubicBezTo>
                    <a:cubicBezTo>
                      <a:pt x="44" y="6"/>
                      <a:pt x="38" y="6"/>
                      <a:pt x="36" y="9"/>
                    </a:cubicBezTo>
                    <a:cubicBezTo>
                      <a:pt x="34" y="11"/>
                      <a:pt x="30" y="7"/>
                      <a:pt x="29" y="5"/>
                    </a:cubicBezTo>
                    <a:cubicBezTo>
                      <a:pt x="29" y="4"/>
                      <a:pt x="25" y="2"/>
                      <a:pt x="23" y="3"/>
                    </a:cubicBezTo>
                    <a:cubicBezTo>
                      <a:pt x="21" y="5"/>
                      <a:pt x="20" y="4"/>
                      <a:pt x="20" y="2"/>
                    </a:cubicBezTo>
                    <a:cubicBezTo>
                      <a:pt x="20" y="0"/>
                      <a:pt x="17" y="1"/>
                      <a:pt x="16" y="3"/>
                    </a:cubicBezTo>
                    <a:cubicBezTo>
                      <a:pt x="16" y="5"/>
                      <a:pt x="13" y="6"/>
                      <a:pt x="12" y="5"/>
                    </a:cubicBezTo>
                    <a:cubicBezTo>
                      <a:pt x="11" y="4"/>
                      <a:pt x="9" y="2"/>
                      <a:pt x="8" y="4"/>
                    </a:cubicBezTo>
                    <a:cubicBezTo>
                      <a:pt x="7" y="5"/>
                      <a:pt x="6" y="5"/>
                      <a:pt x="5" y="4"/>
                    </a:cubicBezTo>
                    <a:cubicBezTo>
                      <a:pt x="4" y="7"/>
                      <a:pt x="4" y="10"/>
                      <a:pt x="5" y="11"/>
                    </a:cubicBezTo>
                    <a:cubicBezTo>
                      <a:pt x="6" y="12"/>
                      <a:pt x="7" y="14"/>
                      <a:pt x="6" y="15"/>
                    </a:cubicBezTo>
                    <a:cubicBezTo>
                      <a:pt x="6" y="16"/>
                      <a:pt x="9" y="18"/>
                      <a:pt x="8" y="20"/>
                    </a:cubicBezTo>
                    <a:cubicBezTo>
                      <a:pt x="6" y="21"/>
                      <a:pt x="5" y="18"/>
                      <a:pt x="4" y="20"/>
                    </a:cubicBezTo>
                    <a:cubicBezTo>
                      <a:pt x="3" y="22"/>
                      <a:pt x="6" y="24"/>
                      <a:pt x="5" y="25"/>
                    </a:cubicBezTo>
                    <a:cubicBezTo>
                      <a:pt x="4" y="26"/>
                      <a:pt x="2" y="27"/>
                      <a:pt x="2" y="29"/>
                    </a:cubicBezTo>
                    <a:cubicBezTo>
                      <a:pt x="3" y="32"/>
                      <a:pt x="3" y="34"/>
                      <a:pt x="1" y="35"/>
                    </a:cubicBezTo>
                    <a:cubicBezTo>
                      <a:pt x="0" y="36"/>
                      <a:pt x="2" y="36"/>
                      <a:pt x="4" y="38"/>
                    </a:cubicBezTo>
                    <a:cubicBezTo>
                      <a:pt x="7" y="39"/>
                      <a:pt x="11" y="41"/>
                      <a:pt x="10" y="44"/>
                    </a:cubicBezTo>
                    <a:cubicBezTo>
                      <a:pt x="10" y="46"/>
                      <a:pt x="9" y="47"/>
                      <a:pt x="8" y="51"/>
                    </a:cubicBezTo>
                    <a:cubicBezTo>
                      <a:pt x="13" y="51"/>
                      <a:pt x="22" y="48"/>
                      <a:pt x="32" y="46"/>
                    </a:cubicBezTo>
                    <a:cubicBezTo>
                      <a:pt x="38" y="45"/>
                      <a:pt x="43" y="46"/>
                      <a:pt x="47" y="47"/>
                    </a:cubicBezTo>
                    <a:cubicBezTo>
                      <a:pt x="48" y="45"/>
                      <a:pt x="48" y="44"/>
                      <a:pt x="47" y="4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 name="Freeform 28">
                <a:extLst>
                  <a:ext uri="{FF2B5EF4-FFF2-40B4-BE49-F238E27FC236}">
                    <a16:creationId xmlns:a16="http://schemas.microsoft.com/office/drawing/2014/main" id="{76A750E7-241C-44DD-925E-AE6B692299C8}"/>
                  </a:ext>
                </a:extLst>
              </p:cNvPr>
              <p:cNvSpPr>
                <a:spLocks/>
              </p:cNvSpPr>
              <p:nvPr/>
            </p:nvSpPr>
            <p:spPr bwMode="auto">
              <a:xfrm>
                <a:off x="4863252" y="3879004"/>
                <a:ext cx="77793" cy="120454"/>
              </a:xfrm>
              <a:custGeom>
                <a:avLst/>
                <a:gdLst>
                  <a:gd name="T0" fmla="*/ 29 w 34"/>
                  <a:gd name="T1" fmla="*/ 22 h 52"/>
                  <a:gd name="T2" fmla="*/ 29 w 34"/>
                  <a:gd name="T3" fmla="*/ 10 h 52"/>
                  <a:gd name="T4" fmla="*/ 27 w 34"/>
                  <a:gd name="T5" fmla="*/ 5 h 52"/>
                  <a:gd name="T6" fmla="*/ 25 w 34"/>
                  <a:gd name="T7" fmla="*/ 0 h 52"/>
                  <a:gd name="T8" fmla="*/ 23 w 34"/>
                  <a:gd name="T9" fmla="*/ 2 h 52"/>
                  <a:gd name="T10" fmla="*/ 3 w 34"/>
                  <a:gd name="T11" fmla="*/ 2 h 52"/>
                  <a:gd name="T12" fmla="*/ 4 w 34"/>
                  <a:gd name="T13" fmla="*/ 10 h 52"/>
                  <a:gd name="T14" fmla="*/ 3 w 34"/>
                  <a:gd name="T15" fmla="*/ 11 h 52"/>
                  <a:gd name="T16" fmla="*/ 6 w 34"/>
                  <a:gd name="T17" fmla="*/ 24 h 52"/>
                  <a:gd name="T18" fmla="*/ 3 w 34"/>
                  <a:gd name="T19" fmla="*/ 29 h 52"/>
                  <a:gd name="T20" fmla="*/ 0 w 34"/>
                  <a:gd name="T21" fmla="*/ 37 h 52"/>
                  <a:gd name="T22" fmla="*/ 3 w 34"/>
                  <a:gd name="T23" fmla="*/ 46 h 52"/>
                  <a:gd name="T24" fmla="*/ 3 w 34"/>
                  <a:gd name="T25" fmla="*/ 50 h 52"/>
                  <a:gd name="T26" fmla="*/ 9 w 34"/>
                  <a:gd name="T27" fmla="*/ 52 h 52"/>
                  <a:gd name="T28" fmla="*/ 25 w 34"/>
                  <a:gd name="T29" fmla="*/ 46 h 52"/>
                  <a:gd name="T30" fmla="*/ 34 w 34"/>
                  <a:gd name="T31" fmla="*/ 42 h 52"/>
                  <a:gd name="T32" fmla="*/ 31 w 34"/>
                  <a:gd name="T33" fmla="*/ 33 h 52"/>
                  <a:gd name="T34" fmla="*/ 29 w 34"/>
                  <a:gd name="T35"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2">
                    <a:moveTo>
                      <a:pt x="29" y="22"/>
                    </a:moveTo>
                    <a:cubicBezTo>
                      <a:pt x="28" y="19"/>
                      <a:pt x="29" y="13"/>
                      <a:pt x="29" y="10"/>
                    </a:cubicBezTo>
                    <a:cubicBezTo>
                      <a:pt x="29" y="8"/>
                      <a:pt x="28" y="6"/>
                      <a:pt x="27" y="5"/>
                    </a:cubicBezTo>
                    <a:cubicBezTo>
                      <a:pt x="26" y="5"/>
                      <a:pt x="26" y="3"/>
                      <a:pt x="25" y="0"/>
                    </a:cubicBezTo>
                    <a:cubicBezTo>
                      <a:pt x="24" y="1"/>
                      <a:pt x="24" y="3"/>
                      <a:pt x="23" y="2"/>
                    </a:cubicBezTo>
                    <a:cubicBezTo>
                      <a:pt x="23" y="1"/>
                      <a:pt x="4" y="0"/>
                      <a:pt x="3" y="2"/>
                    </a:cubicBezTo>
                    <a:cubicBezTo>
                      <a:pt x="2" y="3"/>
                      <a:pt x="5" y="8"/>
                      <a:pt x="4" y="10"/>
                    </a:cubicBezTo>
                    <a:cubicBezTo>
                      <a:pt x="4" y="11"/>
                      <a:pt x="4" y="11"/>
                      <a:pt x="3" y="11"/>
                    </a:cubicBezTo>
                    <a:cubicBezTo>
                      <a:pt x="5" y="16"/>
                      <a:pt x="6" y="22"/>
                      <a:pt x="6" y="24"/>
                    </a:cubicBezTo>
                    <a:cubicBezTo>
                      <a:pt x="6" y="26"/>
                      <a:pt x="3" y="27"/>
                      <a:pt x="3" y="29"/>
                    </a:cubicBezTo>
                    <a:cubicBezTo>
                      <a:pt x="3" y="31"/>
                      <a:pt x="0" y="36"/>
                      <a:pt x="0" y="37"/>
                    </a:cubicBezTo>
                    <a:cubicBezTo>
                      <a:pt x="0" y="38"/>
                      <a:pt x="2" y="45"/>
                      <a:pt x="3" y="46"/>
                    </a:cubicBezTo>
                    <a:cubicBezTo>
                      <a:pt x="4" y="47"/>
                      <a:pt x="4" y="48"/>
                      <a:pt x="3" y="50"/>
                    </a:cubicBezTo>
                    <a:cubicBezTo>
                      <a:pt x="7" y="51"/>
                      <a:pt x="9" y="52"/>
                      <a:pt x="9" y="52"/>
                    </a:cubicBezTo>
                    <a:cubicBezTo>
                      <a:pt x="11" y="52"/>
                      <a:pt x="21" y="48"/>
                      <a:pt x="25" y="46"/>
                    </a:cubicBezTo>
                    <a:cubicBezTo>
                      <a:pt x="28" y="44"/>
                      <a:pt x="32" y="43"/>
                      <a:pt x="34" y="42"/>
                    </a:cubicBezTo>
                    <a:cubicBezTo>
                      <a:pt x="33" y="39"/>
                      <a:pt x="31" y="35"/>
                      <a:pt x="31" y="33"/>
                    </a:cubicBezTo>
                    <a:cubicBezTo>
                      <a:pt x="31" y="28"/>
                      <a:pt x="30" y="24"/>
                      <a:pt x="29"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 name="Freeform 29">
                <a:extLst>
                  <a:ext uri="{FF2B5EF4-FFF2-40B4-BE49-F238E27FC236}">
                    <a16:creationId xmlns:a16="http://schemas.microsoft.com/office/drawing/2014/main" id="{3EAD0061-BA89-4B99-B2DA-A95634B547E6}"/>
                  </a:ext>
                </a:extLst>
              </p:cNvPr>
              <p:cNvSpPr>
                <a:spLocks/>
              </p:cNvSpPr>
              <p:nvPr/>
            </p:nvSpPr>
            <p:spPr bwMode="auto">
              <a:xfrm>
                <a:off x="4641165" y="3848891"/>
                <a:ext cx="140529" cy="106652"/>
              </a:xfrm>
              <a:custGeom>
                <a:avLst/>
                <a:gdLst>
                  <a:gd name="T0" fmla="*/ 20 w 61"/>
                  <a:gd name="T1" fmla="*/ 25 h 46"/>
                  <a:gd name="T2" fmla="*/ 24 w 61"/>
                  <a:gd name="T3" fmla="*/ 24 h 46"/>
                  <a:gd name="T4" fmla="*/ 30 w 61"/>
                  <a:gd name="T5" fmla="*/ 23 h 46"/>
                  <a:gd name="T6" fmla="*/ 37 w 61"/>
                  <a:gd name="T7" fmla="*/ 31 h 46"/>
                  <a:gd name="T8" fmla="*/ 38 w 61"/>
                  <a:gd name="T9" fmla="*/ 35 h 46"/>
                  <a:gd name="T10" fmla="*/ 38 w 61"/>
                  <a:gd name="T11" fmla="*/ 36 h 46"/>
                  <a:gd name="T12" fmla="*/ 44 w 61"/>
                  <a:gd name="T13" fmla="*/ 35 h 46"/>
                  <a:gd name="T14" fmla="*/ 46 w 61"/>
                  <a:gd name="T15" fmla="*/ 42 h 46"/>
                  <a:gd name="T16" fmla="*/ 50 w 61"/>
                  <a:gd name="T17" fmla="*/ 45 h 46"/>
                  <a:gd name="T18" fmla="*/ 53 w 61"/>
                  <a:gd name="T19" fmla="*/ 42 h 46"/>
                  <a:gd name="T20" fmla="*/ 55 w 61"/>
                  <a:gd name="T21" fmla="*/ 43 h 46"/>
                  <a:gd name="T22" fmla="*/ 57 w 61"/>
                  <a:gd name="T23" fmla="*/ 41 h 46"/>
                  <a:gd name="T24" fmla="*/ 56 w 61"/>
                  <a:gd name="T25" fmla="*/ 36 h 46"/>
                  <a:gd name="T26" fmla="*/ 60 w 61"/>
                  <a:gd name="T27" fmla="*/ 36 h 46"/>
                  <a:gd name="T28" fmla="*/ 58 w 61"/>
                  <a:gd name="T29" fmla="*/ 31 h 46"/>
                  <a:gd name="T30" fmla="*/ 57 w 61"/>
                  <a:gd name="T31" fmla="*/ 27 h 46"/>
                  <a:gd name="T32" fmla="*/ 57 w 61"/>
                  <a:gd name="T33" fmla="*/ 20 h 46"/>
                  <a:gd name="T34" fmla="*/ 56 w 61"/>
                  <a:gd name="T35" fmla="*/ 19 h 46"/>
                  <a:gd name="T36" fmla="*/ 54 w 61"/>
                  <a:gd name="T37" fmla="*/ 15 h 46"/>
                  <a:gd name="T38" fmla="*/ 54 w 61"/>
                  <a:gd name="T39" fmla="*/ 12 h 46"/>
                  <a:gd name="T40" fmla="*/ 51 w 61"/>
                  <a:gd name="T41" fmla="*/ 8 h 46"/>
                  <a:gd name="T42" fmla="*/ 48 w 61"/>
                  <a:gd name="T43" fmla="*/ 2 h 46"/>
                  <a:gd name="T44" fmla="*/ 42 w 61"/>
                  <a:gd name="T45" fmla="*/ 6 h 46"/>
                  <a:gd name="T46" fmla="*/ 37 w 61"/>
                  <a:gd name="T47" fmla="*/ 6 h 46"/>
                  <a:gd name="T48" fmla="*/ 32 w 61"/>
                  <a:gd name="T49" fmla="*/ 6 h 46"/>
                  <a:gd name="T50" fmla="*/ 30 w 61"/>
                  <a:gd name="T51" fmla="*/ 4 h 46"/>
                  <a:gd name="T52" fmla="*/ 30 w 61"/>
                  <a:gd name="T53" fmla="*/ 3 h 46"/>
                  <a:gd name="T54" fmla="*/ 29 w 61"/>
                  <a:gd name="T55" fmla="*/ 3 h 46"/>
                  <a:gd name="T56" fmla="*/ 17 w 61"/>
                  <a:gd name="T57" fmla="*/ 3 h 46"/>
                  <a:gd name="T58" fmla="*/ 12 w 61"/>
                  <a:gd name="T59" fmla="*/ 0 h 46"/>
                  <a:gd name="T60" fmla="*/ 10 w 61"/>
                  <a:gd name="T61" fmla="*/ 4 h 46"/>
                  <a:gd name="T62" fmla="*/ 10 w 61"/>
                  <a:gd name="T63" fmla="*/ 8 h 46"/>
                  <a:gd name="T64" fmla="*/ 7 w 61"/>
                  <a:gd name="T65" fmla="*/ 9 h 46"/>
                  <a:gd name="T66" fmla="*/ 1 w 61"/>
                  <a:gd name="T67" fmla="*/ 13 h 46"/>
                  <a:gd name="T68" fmla="*/ 0 w 61"/>
                  <a:gd name="T69" fmla="*/ 14 h 46"/>
                  <a:gd name="T70" fmla="*/ 6 w 61"/>
                  <a:gd name="T71" fmla="*/ 21 h 46"/>
                  <a:gd name="T72" fmla="*/ 15 w 61"/>
                  <a:gd name="T73" fmla="*/ 31 h 46"/>
                  <a:gd name="T74" fmla="*/ 20 w 61"/>
                  <a:gd name="T75"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46">
                    <a:moveTo>
                      <a:pt x="20" y="25"/>
                    </a:moveTo>
                    <a:cubicBezTo>
                      <a:pt x="20" y="23"/>
                      <a:pt x="22" y="23"/>
                      <a:pt x="24" y="24"/>
                    </a:cubicBezTo>
                    <a:cubicBezTo>
                      <a:pt x="26" y="24"/>
                      <a:pt x="28" y="23"/>
                      <a:pt x="30" y="23"/>
                    </a:cubicBezTo>
                    <a:cubicBezTo>
                      <a:pt x="32" y="23"/>
                      <a:pt x="37" y="29"/>
                      <a:pt x="37" y="31"/>
                    </a:cubicBezTo>
                    <a:cubicBezTo>
                      <a:pt x="37" y="32"/>
                      <a:pt x="37" y="34"/>
                      <a:pt x="38" y="35"/>
                    </a:cubicBezTo>
                    <a:cubicBezTo>
                      <a:pt x="38" y="36"/>
                      <a:pt x="38" y="36"/>
                      <a:pt x="38" y="36"/>
                    </a:cubicBezTo>
                    <a:cubicBezTo>
                      <a:pt x="41" y="35"/>
                      <a:pt x="43" y="35"/>
                      <a:pt x="44" y="35"/>
                    </a:cubicBezTo>
                    <a:cubicBezTo>
                      <a:pt x="45" y="35"/>
                      <a:pt x="46" y="39"/>
                      <a:pt x="46" y="42"/>
                    </a:cubicBezTo>
                    <a:cubicBezTo>
                      <a:pt x="46" y="44"/>
                      <a:pt x="49" y="46"/>
                      <a:pt x="50" y="45"/>
                    </a:cubicBezTo>
                    <a:cubicBezTo>
                      <a:pt x="51" y="43"/>
                      <a:pt x="53" y="41"/>
                      <a:pt x="53" y="42"/>
                    </a:cubicBezTo>
                    <a:cubicBezTo>
                      <a:pt x="53" y="43"/>
                      <a:pt x="54" y="43"/>
                      <a:pt x="55" y="43"/>
                    </a:cubicBezTo>
                    <a:cubicBezTo>
                      <a:pt x="55" y="42"/>
                      <a:pt x="56" y="42"/>
                      <a:pt x="57" y="41"/>
                    </a:cubicBezTo>
                    <a:cubicBezTo>
                      <a:pt x="58" y="40"/>
                      <a:pt x="55" y="38"/>
                      <a:pt x="56" y="36"/>
                    </a:cubicBezTo>
                    <a:cubicBezTo>
                      <a:pt x="57" y="34"/>
                      <a:pt x="58" y="37"/>
                      <a:pt x="60" y="36"/>
                    </a:cubicBezTo>
                    <a:cubicBezTo>
                      <a:pt x="61" y="34"/>
                      <a:pt x="58" y="32"/>
                      <a:pt x="58" y="31"/>
                    </a:cubicBezTo>
                    <a:cubicBezTo>
                      <a:pt x="59" y="30"/>
                      <a:pt x="58" y="28"/>
                      <a:pt x="57" y="27"/>
                    </a:cubicBezTo>
                    <a:cubicBezTo>
                      <a:pt x="56" y="26"/>
                      <a:pt x="56" y="23"/>
                      <a:pt x="57" y="20"/>
                    </a:cubicBezTo>
                    <a:cubicBezTo>
                      <a:pt x="56" y="20"/>
                      <a:pt x="56" y="20"/>
                      <a:pt x="56" y="19"/>
                    </a:cubicBezTo>
                    <a:cubicBezTo>
                      <a:pt x="55" y="18"/>
                      <a:pt x="56" y="15"/>
                      <a:pt x="54" y="15"/>
                    </a:cubicBezTo>
                    <a:cubicBezTo>
                      <a:pt x="52" y="15"/>
                      <a:pt x="52" y="12"/>
                      <a:pt x="54" y="12"/>
                    </a:cubicBezTo>
                    <a:cubicBezTo>
                      <a:pt x="55" y="11"/>
                      <a:pt x="51" y="10"/>
                      <a:pt x="51" y="8"/>
                    </a:cubicBezTo>
                    <a:cubicBezTo>
                      <a:pt x="51" y="6"/>
                      <a:pt x="49" y="2"/>
                      <a:pt x="48" y="2"/>
                    </a:cubicBezTo>
                    <a:cubicBezTo>
                      <a:pt x="47" y="2"/>
                      <a:pt x="44" y="6"/>
                      <a:pt x="42" y="6"/>
                    </a:cubicBezTo>
                    <a:cubicBezTo>
                      <a:pt x="41" y="6"/>
                      <a:pt x="38" y="3"/>
                      <a:pt x="37" y="6"/>
                    </a:cubicBezTo>
                    <a:cubicBezTo>
                      <a:pt x="36" y="8"/>
                      <a:pt x="34" y="5"/>
                      <a:pt x="32" y="6"/>
                    </a:cubicBezTo>
                    <a:cubicBezTo>
                      <a:pt x="31" y="8"/>
                      <a:pt x="30" y="4"/>
                      <a:pt x="30" y="4"/>
                    </a:cubicBezTo>
                    <a:cubicBezTo>
                      <a:pt x="30" y="4"/>
                      <a:pt x="30" y="4"/>
                      <a:pt x="30" y="3"/>
                    </a:cubicBezTo>
                    <a:cubicBezTo>
                      <a:pt x="30" y="3"/>
                      <a:pt x="29" y="3"/>
                      <a:pt x="29" y="3"/>
                    </a:cubicBezTo>
                    <a:cubicBezTo>
                      <a:pt x="25" y="5"/>
                      <a:pt x="18" y="4"/>
                      <a:pt x="17" y="3"/>
                    </a:cubicBezTo>
                    <a:cubicBezTo>
                      <a:pt x="17" y="1"/>
                      <a:pt x="12" y="0"/>
                      <a:pt x="12" y="0"/>
                    </a:cubicBezTo>
                    <a:cubicBezTo>
                      <a:pt x="12" y="0"/>
                      <a:pt x="12" y="3"/>
                      <a:pt x="10" y="4"/>
                    </a:cubicBezTo>
                    <a:cubicBezTo>
                      <a:pt x="8" y="5"/>
                      <a:pt x="10" y="7"/>
                      <a:pt x="10" y="8"/>
                    </a:cubicBezTo>
                    <a:cubicBezTo>
                      <a:pt x="10" y="8"/>
                      <a:pt x="9" y="10"/>
                      <a:pt x="7" y="9"/>
                    </a:cubicBezTo>
                    <a:cubicBezTo>
                      <a:pt x="6" y="8"/>
                      <a:pt x="3" y="12"/>
                      <a:pt x="1" y="13"/>
                    </a:cubicBezTo>
                    <a:cubicBezTo>
                      <a:pt x="1" y="13"/>
                      <a:pt x="0" y="13"/>
                      <a:pt x="0" y="14"/>
                    </a:cubicBezTo>
                    <a:cubicBezTo>
                      <a:pt x="3" y="16"/>
                      <a:pt x="2" y="18"/>
                      <a:pt x="6" y="21"/>
                    </a:cubicBezTo>
                    <a:cubicBezTo>
                      <a:pt x="9" y="23"/>
                      <a:pt x="13" y="26"/>
                      <a:pt x="15" y="31"/>
                    </a:cubicBezTo>
                    <a:cubicBezTo>
                      <a:pt x="17" y="29"/>
                      <a:pt x="20" y="26"/>
                      <a:pt x="2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 name="Freeform 30">
                <a:extLst>
                  <a:ext uri="{FF2B5EF4-FFF2-40B4-BE49-F238E27FC236}">
                    <a16:creationId xmlns:a16="http://schemas.microsoft.com/office/drawing/2014/main" id="{A26EB3AF-F23F-4BEE-807F-67CCC6007887}"/>
                  </a:ext>
                </a:extLst>
              </p:cNvPr>
              <p:cNvSpPr>
                <a:spLocks/>
              </p:cNvSpPr>
              <p:nvPr/>
            </p:nvSpPr>
            <p:spPr bwMode="auto">
              <a:xfrm>
                <a:off x="4708920" y="3929193"/>
                <a:ext cx="77793" cy="74029"/>
              </a:xfrm>
              <a:custGeom>
                <a:avLst/>
                <a:gdLst>
                  <a:gd name="T0" fmla="*/ 27 w 34"/>
                  <a:gd name="T1" fmla="*/ 19 h 32"/>
                  <a:gd name="T2" fmla="*/ 24 w 34"/>
                  <a:gd name="T3" fmla="*/ 16 h 32"/>
                  <a:gd name="T4" fmla="*/ 25 w 34"/>
                  <a:gd name="T5" fmla="*/ 10 h 32"/>
                  <a:gd name="T6" fmla="*/ 26 w 34"/>
                  <a:gd name="T7" fmla="*/ 8 h 32"/>
                  <a:gd name="T8" fmla="*/ 24 w 34"/>
                  <a:gd name="T9" fmla="*/ 7 h 32"/>
                  <a:gd name="T10" fmla="*/ 21 w 34"/>
                  <a:gd name="T11" fmla="*/ 10 h 32"/>
                  <a:gd name="T12" fmla="*/ 17 w 34"/>
                  <a:gd name="T13" fmla="*/ 7 h 32"/>
                  <a:gd name="T14" fmla="*/ 15 w 34"/>
                  <a:gd name="T15" fmla="*/ 0 h 32"/>
                  <a:gd name="T16" fmla="*/ 9 w 34"/>
                  <a:gd name="T17" fmla="*/ 1 h 32"/>
                  <a:gd name="T18" fmla="*/ 8 w 34"/>
                  <a:gd name="T19" fmla="*/ 5 h 32"/>
                  <a:gd name="T20" fmla="*/ 2 w 34"/>
                  <a:gd name="T21" fmla="*/ 10 h 32"/>
                  <a:gd name="T22" fmla="*/ 0 w 34"/>
                  <a:gd name="T23" fmla="*/ 13 h 32"/>
                  <a:gd name="T24" fmla="*/ 10 w 34"/>
                  <a:gd name="T25" fmla="*/ 20 h 32"/>
                  <a:gd name="T26" fmla="*/ 29 w 34"/>
                  <a:gd name="T27" fmla="*/ 32 h 32"/>
                  <a:gd name="T28" fmla="*/ 31 w 34"/>
                  <a:gd name="T29" fmla="*/ 32 h 32"/>
                  <a:gd name="T30" fmla="*/ 33 w 34"/>
                  <a:gd name="T31" fmla="*/ 25 h 32"/>
                  <a:gd name="T32" fmla="*/ 27 w 34"/>
                  <a:gd name="T3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2">
                    <a:moveTo>
                      <a:pt x="27" y="19"/>
                    </a:moveTo>
                    <a:cubicBezTo>
                      <a:pt x="25" y="17"/>
                      <a:pt x="23" y="17"/>
                      <a:pt x="24" y="16"/>
                    </a:cubicBezTo>
                    <a:cubicBezTo>
                      <a:pt x="26" y="15"/>
                      <a:pt x="26" y="13"/>
                      <a:pt x="25" y="10"/>
                    </a:cubicBezTo>
                    <a:cubicBezTo>
                      <a:pt x="25" y="9"/>
                      <a:pt x="25" y="9"/>
                      <a:pt x="26" y="8"/>
                    </a:cubicBezTo>
                    <a:cubicBezTo>
                      <a:pt x="25" y="8"/>
                      <a:pt x="24" y="8"/>
                      <a:pt x="24" y="7"/>
                    </a:cubicBezTo>
                    <a:cubicBezTo>
                      <a:pt x="24" y="6"/>
                      <a:pt x="22" y="8"/>
                      <a:pt x="21" y="10"/>
                    </a:cubicBezTo>
                    <a:cubicBezTo>
                      <a:pt x="20" y="11"/>
                      <a:pt x="17" y="9"/>
                      <a:pt x="17" y="7"/>
                    </a:cubicBezTo>
                    <a:cubicBezTo>
                      <a:pt x="17" y="4"/>
                      <a:pt x="16" y="0"/>
                      <a:pt x="15" y="0"/>
                    </a:cubicBezTo>
                    <a:cubicBezTo>
                      <a:pt x="14" y="0"/>
                      <a:pt x="12" y="0"/>
                      <a:pt x="9" y="1"/>
                    </a:cubicBezTo>
                    <a:cubicBezTo>
                      <a:pt x="9" y="2"/>
                      <a:pt x="8" y="4"/>
                      <a:pt x="8" y="5"/>
                    </a:cubicBezTo>
                    <a:cubicBezTo>
                      <a:pt x="8" y="7"/>
                      <a:pt x="3" y="9"/>
                      <a:pt x="2" y="10"/>
                    </a:cubicBezTo>
                    <a:cubicBezTo>
                      <a:pt x="1" y="11"/>
                      <a:pt x="0" y="12"/>
                      <a:pt x="0" y="13"/>
                    </a:cubicBezTo>
                    <a:cubicBezTo>
                      <a:pt x="3" y="15"/>
                      <a:pt x="7" y="18"/>
                      <a:pt x="10" y="20"/>
                    </a:cubicBezTo>
                    <a:cubicBezTo>
                      <a:pt x="16" y="24"/>
                      <a:pt x="25" y="30"/>
                      <a:pt x="29" y="32"/>
                    </a:cubicBezTo>
                    <a:cubicBezTo>
                      <a:pt x="30" y="32"/>
                      <a:pt x="30" y="32"/>
                      <a:pt x="31" y="32"/>
                    </a:cubicBezTo>
                    <a:cubicBezTo>
                      <a:pt x="32" y="28"/>
                      <a:pt x="33" y="27"/>
                      <a:pt x="33" y="25"/>
                    </a:cubicBezTo>
                    <a:cubicBezTo>
                      <a:pt x="34" y="22"/>
                      <a:pt x="30" y="20"/>
                      <a:pt x="27"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 name="Freeform 31">
                <a:extLst>
                  <a:ext uri="{FF2B5EF4-FFF2-40B4-BE49-F238E27FC236}">
                    <a16:creationId xmlns:a16="http://schemas.microsoft.com/office/drawing/2014/main" id="{4559C3B1-8FD9-4EE8-951E-86545687428E}"/>
                  </a:ext>
                </a:extLst>
              </p:cNvPr>
              <p:cNvSpPr>
                <a:spLocks/>
              </p:cNvSpPr>
              <p:nvPr/>
            </p:nvSpPr>
            <p:spPr bwMode="auto">
              <a:xfrm>
                <a:off x="4676298" y="3901589"/>
                <a:ext cx="52698" cy="57717"/>
              </a:xfrm>
              <a:custGeom>
                <a:avLst/>
                <a:gdLst>
                  <a:gd name="T0" fmla="*/ 22 w 23"/>
                  <a:gd name="T1" fmla="*/ 17 h 25"/>
                  <a:gd name="T2" fmla="*/ 23 w 23"/>
                  <a:gd name="T3" fmla="*/ 12 h 25"/>
                  <a:gd name="T4" fmla="*/ 22 w 23"/>
                  <a:gd name="T5" fmla="*/ 8 h 25"/>
                  <a:gd name="T6" fmla="*/ 15 w 23"/>
                  <a:gd name="T7" fmla="*/ 0 h 25"/>
                  <a:gd name="T8" fmla="*/ 9 w 23"/>
                  <a:gd name="T9" fmla="*/ 1 h 25"/>
                  <a:gd name="T10" fmla="*/ 5 w 23"/>
                  <a:gd name="T11" fmla="*/ 2 h 25"/>
                  <a:gd name="T12" fmla="*/ 0 w 23"/>
                  <a:gd name="T13" fmla="*/ 8 h 25"/>
                  <a:gd name="T14" fmla="*/ 1 w 23"/>
                  <a:gd name="T15" fmla="*/ 11 h 25"/>
                  <a:gd name="T16" fmla="*/ 7 w 23"/>
                  <a:gd name="T17" fmla="*/ 21 h 25"/>
                  <a:gd name="T18" fmla="*/ 14 w 23"/>
                  <a:gd name="T19" fmla="*/ 25 h 25"/>
                  <a:gd name="T20" fmla="*/ 16 w 23"/>
                  <a:gd name="T21" fmla="*/ 22 h 25"/>
                  <a:gd name="T22" fmla="*/ 22 w 23"/>
                  <a:gd name="T2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22" y="17"/>
                    </a:moveTo>
                    <a:cubicBezTo>
                      <a:pt x="22" y="15"/>
                      <a:pt x="23" y="14"/>
                      <a:pt x="23" y="12"/>
                    </a:cubicBezTo>
                    <a:cubicBezTo>
                      <a:pt x="22" y="11"/>
                      <a:pt x="22" y="9"/>
                      <a:pt x="22" y="8"/>
                    </a:cubicBezTo>
                    <a:cubicBezTo>
                      <a:pt x="22" y="6"/>
                      <a:pt x="17" y="0"/>
                      <a:pt x="15" y="0"/>
                    </a:cubicBezTo>
                    <a:cubicBezTo>
                      <a:pt x="13" y="0"/>
                      <a:pt x="11" y="1"/>
                      <a:pt x="9" y="1"/>
                    </a:cubicBezTo>
                    <a:cubicBezTo>
                      <a:pt x="7" y="0"/>
                      <a:pt x="5" y="0"/>
                      <a:pt x="5" y="2"/>
                    </a:cubicBezTo>
                    <a:cubicBezTo>
                      <a:pt x="5" y="3"/>
                      <a:pt x="2" y="6"/>
                      <a:pt x="0" y="8"/>
                    </a:cubicBezTo>
                    <a:cubicBezTo>
                      <a:pt x="0" y="9"/>
                      <a:pt x="1" y="10"/>
                      <a:pt x="1" y="11"/>
                    </a:cubicBezTo>
                    <a:cubicBezTo>
                      <a:pt x="3" y="17"/>
                      <a:pt x="5" y="19"/>
                      <a:pt x="7" y="21"/>
                    </a:cubicBezTo>
                    <a:cubicBezTo>
                      <a:pt x="9" y="22"/>
                      <a:pt x="11" y="23"/>
                      <a:pt x="14" y="25"/>
                    </a:cubicBezTo>
                    <a:cubicBezTo>
                      <a:pt x="14" y="24"/>
                      <a:pt x="15" y="23"/>
                      <a:pt x="16" y="22"/>
                    </a:cubicBezTo>
                    <a:cubicBezTo>
                      <a:pt x="17" y="21"/>
                      <a:pt x="22" y="19"/>
                      <a:pt x="22" y="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 name="Freeform 32">
                <a:extLst>
                  <a:ext uri="{FF2B5EF4-FFF2-40B4-BE49-F238E27FC236}">
                    <a16:creationId xmlns:a16="http://schemas.microsoft.com/office/drawing/2014/main" id="{0A4F11B7-B36A-4FE9-AD0B-2A5234D95902}"/>
                  </a:ext>
                </a:extLst>
              </p:cNvPr>
              <p:cNvSpPr>
                <a:spLocks/>
              </p:cNvSpPr>
              <p:nvPr/>
            </p:nvSpPr>
            <p:spPr bwMode="auto">
              <a:xfrm>
                <a:off x="4607288" y="3559049"/>
                <a:ext cx="154331" cy="124218"/>
              </a:xfrm>
              <a:custGeom>
                <a:avLst/>
                <a:gdLst>
                  <a:gd name="T0" fmla="*/ 31 w 67"/>
                  <a:gd name="T1" fmla="*/ 42 h 54"/>
                  <a:gd name="T2" fmla="*/ 40 w 67"/>
                  <a:gd name="T3" fmla="*/ 36 h 54"/>
                  <a:gd name="T4" fmla="*/ 40 w 67"/>
                  <a:gd name="T5" fmla="*/ 14 h 54"/>
                  <a:gd name="T6" fmla="*/ 67 w 67"/>
                  <a:gd name="T7" fmla="*/ 14 h 54"/>
                  <a:gd name="T8" fmla="*/ 67 w 67"/>
                  <a:gd name="T9" fmla="*/ 3 h 54"/>
                  <a:gd name="T10" fmla="*/ 61 w 67"/>
                  <a:gd name="T11" fmla="*/ 0 h 54"/>
                  <a:gd name="T12" fmla="*/ 31 w 67"/>
                  <a:gd name="T13" fmla="*/ 0 h 54"/>
                  <a:gd name="T14" fmla="*/ 27 w 67"/>
                  <a:gd name="T15" fmla="*/ 7 h 54"/>
                  <a:gd name="T16" fmla="*/ 16 w 67"/>
                  <a:gd name="T17" fmla="*/ 22 h 54"/>
                  <a:gd name="T18" fmla="*/ 2 w 67"/>
                  <a:gd name="T19" fmla="*/ 47 h 54"/>
                  <a:gd name="T20" fmla="*/ 0 w 67"/>
                  <a:gd name="T21" fmla="*/ 54 h 54"/>
                  <a:gd name="T22" fmla="*/ 31 w 67"/>
                  <a:gd name="T23" fmla="*/ 54 h 54"/>
                  <a:gd name="T24" fmla="*/ 31 w 67"/>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54">
                    <a:moveTo>
                      <a:pt x="31" y="42"/>
                    </a:moveTo>
                    <a:cubicBezTo>
                      <a:pt x="31" y="40"/>
                      <a:pt x="40" y="38"/>
                      <a:pt x="40" y="36"/>
                    </a:cubicBezTo>
                    <a:cubicBezTo>
                      <a:pt x="40" y="34"/>
                      <a:pt x="40" y="14"/>
                      <a:pt x="40" y="14"/>
                    </a:cubicBezTo>
                    <a:cubicBezTo>
                      <a:pt x="40" y="14"/>
                      <a:pt x="66" y="15"/>
                      <a:pt x="67" y="14"/>
                    </a:cubicBezTo>
                    <a:cubicBezTo>
                      <a:pt x="67" y="14"/>
                      <a:pt x="67" y="8"/>
                      <a:pt x="67" y="3"/>
                    </a:cubicBezTo>
                    <a:cubicBezTo>
                      <a:pt x="66" y="1"/>
                      <a:pt x="67" y="0"/>
                      <a:pt x="61" y="0"/>
                    </a:cubicBezTo>
                    <a:cubicBezTo>
                      <a:pt x="56" y="0"/>
                      <a:pt x="41" y="0"/>
                      <a:pt x="31" y="0"/>
                    </a:cubicBezTo>
                    <a:cubicBezTo>
                      <a:pt x="29" y="2"/>
                      <a:pt x="28" y="5"/>
                      <a:pt x="27" y="7"/>
                    </a:cubicBezTo>
                    <a:cubicBezTo>
                      <a:pt x="25" y="11"/>
                      <a:pt x="16" y="16"/>
                      <a:pt x="16" y="22"/>
                    </a:cubicBezTo>
                    <a:cubicBezTo>
                      <a:pt x="16" y="27"/>
                      <a:pt x="7" y="35"/>
                      <a:pt x="2" y="47"/>
                    </a:cubicBezTo>
                    <a:cubicBezTo>
                      <a:pt x="0" y="50"/>
                      <a:pt x="0" y="52"/>
                      <a:pt x="0" y="54"/>
                    </a:cubicBezTo>
                    <a:cubicBezTo>
                      <a:pt x="31" y="54"/>
                      <a:pt x="31" y="54"/>
                      <a:pt x="31" y="54"/>
                    </a:cubicBezTo>
                    <a:cubicBezTo>
                      <a:pt x="31" y="54"/>
                      <a:pt x="31" y="44"/>
                      <a:pt x="31" y="4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 name="Freeform 33">
                <a:extLst>
                  <a:ext uri="{FF2B5EF4-FFF2-40B4-BE49-F238E27FC236}">
                    <a16:creationId xmlns:a16="http://schemas.microsoft.com/office/drawing/2014/main" id="{C40BF22E-2CB7-4D3C-AF35-DD4BB4A53838}"/>
                  </a:ext>
                </a:extLst>
              </p:cNvPr>
              <p:cNvSpPr>
                <a:spLocks/>
              </p:cNvSpPr>
              <p:nvPr/>
            </p:nvSpPr>
            <p:spPr bwMode="auto">
              <a:xfrm>
                <a:off x="4604778" y="3565323"/>
                <a:ext cx="225851" cy="247181"/>
              </a:xfrm>
              <a:custGeom>
                <a:avLst/>
                <a:gdLst>
                  <a:gd name="T0" fmla="*/ 8 w 98"/>
                  <a:gd name="T1" fmla="*/ 92 h 107"/>
                  <a:gd name="T2" fmla="*/ 15 w 98"/>
                  <a:gd name="T3" fmla="*/ 92 h 107"/>
                  <a:gd name="T4" fmla="*/ 21 w 98"/>
                  <a:gd name="T5" fmla="*/ 92 h 107"/>
                  <a:gd name="T6" fmla="*/ 26 w 98"/>
                  <a:gd name="T7" fmla="*/ 95 h 107"/>
                  <a:gd name="T8" fmla="*/ 29 w 98"/>
                  <a:gd name="T9" fmla="*/ 95 h 107"/>
                  <a:gd name="T10" fmla="*/ 34 w 98"/>
                  <a:gd name="T11" fmla="*/ 103 h 107"/>
                  <a:gd name="T12" fmla="*/ 38 w 98"/>
                  <a:gd name="T13" fmla="*/ 107 h 107"/>
                  <a:gd name="T14" fmla="*/ 42 w 98"/>
                  <a:gd name="T15" fmla="*/ 104 h 107"/>
                  <a:gd name="T16" fmla="*/ 47 w 98"/>
                  <a:gd name="T17" fmla="*/ 102 h 107"/>
                  <a:gd name="T18" fmla="*/ 52 w 98"/>
                  <a:gd name="T19" fmla="*/ 101 h 107"/>
                  <a:gd name="T20" fmla="*/ 57 w 98"/>
                  <a:gd name="T21" fmla="*/ 102 h 107"/>
                  <a:gd name="T22" fmla="*/ 62 w 98"/>
                  <a:gd name="T23" fmla="*/ 100 h 107"/>
                  <a:gd name="T24" fmla="*/ 93 w 98"/>
                  <a:gd name="T25" fmla="*/ 100 h 107"/>
                  <a:gd name="T26" fmla="*/ 94 w 98"/>
                  <a:gd name="T27" fmla="*/ 93 h 107"/>
                  <a:gd name="T28" fmla="*/ 92 w 98"/>
                  <a:gd name="T29" fmla="*/ 91 h 107"/>
                  <a:gd name="T30" fmla="*/ 84 w 98"/>
                  <a:gd name="T31" fmla="*/ 20 h 107"/>
                  <a:gd name="T32" fmla="*/ 98 w 98"/>
                  <a:gd name="T33" fmla="*/ 20 h 107"/>
                  <a:gd name="T34" fmla="*/ 69 w 98"/>
                  <a:gd name="T35" fmla="*/ 1 h 107"/>
                  <a:gd name="T36" fmla="*/ 68 w 98"/>
                  <a:gd name="T37" fmla="*/ 0 h 107"/>
                  <a:gd name="T38" fmla="*/ 68 w 98"/>
                  <a:gd name="T39" fmla="*/ 11 h 107"/>
                  <a:gd name="T40" fmla="*/ 41 w 98"/>
                  <a:gd name="T41" fmla="*/ 11 h 107"/>
                  <a:gd name="T42" fmla="*/ 41 w 98"/>
                  <a:gd name="T43" fmla="*/ 33 h 107"/>
                  <a:gd name="T44" fmla="*/ 32 w 98"/>
                  <a:gd name="T45" fmla="*/ 39 h 107"/>
                  <a:gd name="T46" fmla="*/ 32 w 98"/>
                  <a:gd name="T47" fmla="*/ 51 h 107"/>
                  <a:gd name="T48" fmla="*/ 1 w 98"/>
                  <a:gd name="T49" fmla="*/ 51 h 107"/>
                  <a:gd name="T50" fmla="*/ 5 w 98"/>
                  <a:gd name="T51" fmla="*/ 60 h 107"/>
                  <a:gd name="T52" fmla="*/ 7 w 98"/>
                  <a:gd name="T53" fmla="*/ 73 h 107"/>
                  <a:gd name="T54" fmla="*/ 4 w 98"/>
                  <a:gd name="T55" fmla="*/ 89 h 107"/>
                  <a:gd name="T56" fmla="*/ 3 w 98"/>
                  <a:gd name="T57" fmla="*/ 96 h 107"/>
                  <a:gd name="T58" fmla="*/ 3 w 98"/>
                  <a:gd name="T59" fmla="*/ 96 h 107"/>
                  <a:gd name="T60" fmla="*/ 8 w 98"/>
                  <a:gd name="T61"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7">
                    <a:moveTo>
                      <a:pt x="8" y="92"/>
                    </a:moveTo>
                    <a:cubicBezTo>
                      <a:pt x="11" y="93"/>
                      <a:pt x="15" y="92"/>
                      <a:pt x="15" y="92"/>
                    </a:cubicBezTo>
                    <a:cubicBezTo>
                      <a:pt x="15" y="92"/>
                      <a:pt x="19" y="90"/>
                      <a:pt x="21" y="92"/>
                    </a:cubicBezTo>
                    <a:cubicBezTo>
                      <a:pt x="24" y="93"/>
                      <a:pt x="26" y="95"/>
                      <a:pt x="26" y="95"/>
                    </a:cubicBezTo>
                    <a:cubicBezTo>
                      <a:pt x="29" y="95"/>
                      <a:pt x="29" y="95"/>
                      <a:pt x="29" y="95"/>
                    </a:cubicBezTo>
                    <a:cubicBezTo>
                      <a:pt x="29" y="95"/>
                      <a:pt x="31" y="102"/>
                      <a:pt x="34" y="103"/>
                    </a:cubicBezTo>
                    <a:cubicBezTo>
                      <a:pt x="36" y="103"/>
                      <a:pt x="38" y="105"/>
                      <a:pt x="38" y="107"/>
                    </a:cubicBezTo>
                    <a:cubicBezTo>
                      <a:pt x="41" y="107"/>
                      <a:pt x="42" y="106"/>
                      <a:pt x="42" y="104"/>
                    </a:cubicBezTo>
                    <a:cubicBezTo>
                      <a:pt x="42" y="102"/>
                      <a:pt x="44" y="99"/>
                      <a:pt x="47" y="102"/>
                    </a:cubicBezTo>
                    <a:cubicBezTo>
                      <a:pt x="51" y="105"/>
                      <a:pt x="51" y="103"/>
                      <a:pt x="52" y="101"/>
                    </a:cubicBezTo>
                    <a:cubicBezTo>
                      <a:pt x="52" y="100"/>
                      <a:pt x="55" y="102"/>
                      <a:pt x="57" y="102"/>
                    </a:cubicBezTo>
                    <a:cubicBezTo>
                      <a:pt x="59" y="102"/>
                      <a:pt x="62" y="100"/>
                      <a:pt x="62" y="100"/>
                    </a:cubicBezTo>
                    <a:cubicBezTo>
                      <a:pt x="62" y="100"/>
                      <a:pt x="92" y="101"/>
                      <a:pt x="93" y="100"/>
                    </a:cubicBezTo>
                    <a:cubicBezTo>
                      <a:pt x="95" y="99"/>
                      <a:pt x="94" y="93"/>
                      <a:pt x="94" y="93"/>
                    </a:cubicBezTo>
                    <a:cubicBezTo>
                      <a:pt x="92" y="91"/>
                      <a:pt x="92" y="91"/>
                      <a:pt x="92" y="91"/>
                    </a:cubicBezTo>
                    <a:cubicBezTo>
                      <a:pt x="84" y="20"/>
                      <a:pt x="84" y="20"/>
                      <a:pt x="84" y="20"/>
                    </a:cubicBezTo>
                    <a:cubicBezTo>
                      <a:pt x="98" y="20"/>
                      <a:pt x="98" y="20"/>
                      <a:pt x="98" y="20"/>
                    </a:cubicBezTo>
                    <a:cubicBezTo>
                      <a:pt x="83" y="10"/>
                      <a:pt x="71" y="2"/>
                      <a:pt x="69" y="1"/>
                    </a:cubicBezTo>
                    <a:cubicBezTo>
                      <a:pt x="69" y="1"/>
                      <a:pt x="68" y="0"/>
                      <a:pt x="68" y="0"/>
                    </a:cubicBezTo>
                    <a:cubicBezTo>
                      <a:pt x="68" y="5"/>
                      <a:pt x="68" y="11"/>
                      <a:pt x="68" y="11"/>
                    </a:cubicBezTo>
                    <a:cubicBezTo>
                      <a:pt x="67" y="12"/>
                      <a:pt x="41" y="11"/>
                      <a:pt x="41" y="11"/>
                    </a:cubicBezTo>
                    <a:cubicBezTo>
                      <a:pt x="41" y="11"/>
                      <a:pt x="41" y="31"/>
                      <a:pt x="41" y="33"/>
                    </a:cubicBezTo>
                    <a:cubicBezTo>
                      <a:pt x="41" y="35"/>
                      <a:pt x="32" y="37"/>
                      <a:pt x="32" y="39"/>
                    </a:cubicBezTo>
                    <a:cubicBezTo>
                      <a:pt x="32" y="41"/>
                      <a:pt x="32" y="51"/>
                      <a:pt x="32" y="51"/>
                    </a:cubicBezTo>
                    <a:cubicBezTo>
                      <a:pt x="1" y="51"/>
                      <a:pt x="1" y="51"/>
                      <a:pt x="1" y="51"/>
                    </a:cubicBezTo>
                    <a:cubicBezTo>
                      <a:pt x="0" y="56"/>
                      <a:pt x="3" y="58"/>
                      <a:pt x="5" y="60"/>
                    </a:cubicBezTo>
                    <a:cubicBezTo>
                      <a:pt x="8" y="63"/>
                      <a:pt x="3" y="68"/>
                      <a:pt x="7" y="73"/>
                    </a:cubicBezTo>
                    <a:cubicBezTo>
                      <a:pt x="11" y="78"/>
                      <a:pt x="6" y="86"/>
                      <a:pt x="4" y="89"/>
                    </a:cubicBezTo>
                    <a:cubicBezTo>
                      <a:pt x="3" y="91"/>
                      <a:pt x="3" y="93"/>
                      <a:pt x="3" y="96"/>
                    </a:cubicBezTo>
                    <a:cubicBezTo>
                      <a:pt x="3" y="96"/>
                      <a:pt x="3" y="96"/>
                      <a:pt x="3" y="96"/>
                    </a:cubicBezTo>
                    <a:cubicBezTo>
                      <a:pt x="6" y="95"/>
                      <a:pt x="5" y="92"/>
                      <a:pt x="8" y="9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 name="Freeform 34">
                <a:extLst>
                  <a:ext uri="{FF2B5EF4-FFF2-40B4-BE49-F238E27FC236}">
                    <a16:creationId xmlns:a16="http://schemas.microsoft.com/office/drawing/2014/main" id="{E5547799-659E-4141-9CBE-3BCC09BA6AFA}"/>
                  </a:ext>
                </a:extLst>
              </p:cNvPr>
              <p:cNvSpPr>
                <a:spLocks/>
              </p:cNvSpPr>
              <p:nvPr/>
            </p:nvSpPr>
            <p:spPr bwMode="auto">
              <a:xfrm>
                <a:off x="4692609" y="3611748"/>
                <a:ext cx="311172" cy="288587"/>
              </a:xfrm>
              <a:custGeom>
                <a:avLst/>
                <a:gdLst>
                  <a:gd name="T0" fmla="*/ 128 w 135"/>
                  <a:gd name="T1" fmla="*/ 52 h 125"/>
                  <a:gd name="T2" fmla="*/ 124 w 135"/>
                  <a:gd name="T3" fmla="*/ 43 h 125"/>
                  <a:gd name="T4" fmla="*/ 115 w 135"/>
                  <a:gd name="T5" fmla="*/ 40 h 125"/>
                  <a:gd name="T6" fmla="*/ 109 w 135"/>
                  <a:gd name="T7" fmla="*/ 33 h 125"/>
                  <a:gd name="T8" fmla="*/ 60 w 135"/>
                  <a:gd name="T9" fmla="*/ 0 h 125"/>
                  <a:gd name="T10" fmla="*/ 46 w 135"/>
                  <a:gd name="T11" fmla="*/ 0 h 125"/>
                  <a:gd name="T12" fmla="*/ 54 w 135"/>
                  <a:gd name="T13" fmla="*/ 71 h 125"/>
                  <a:gd name="T14" fmla="*/ 56 w 135"/>
                  <a:gd name="T15" fmla="*/ 73 h 125"/>
                  <a:gd name="T16" fmla="*/ 55 w 135"/>
                  <a:gd name="T17" fmla="*/ 80 h 125"/>
                  <a:gd name="T18" fmla="*/ 24 w 135"/>
                  <a:gd name="T19" fmla="*/ 80 h 125"/>
                  <a:gd name="T20" fmla="*/ 19 w 135"/>
                  <a:gd name="T21" fmla="*/ 82 h 125"/>
                  <a:gd name="T22" fmla="*/ 14 w 135"/>
                  <a:gd name="T23" fmla="*/ 81 h 125"/>
                  <a:gd name="T24" fmla="*/ 9 w 135"/>
                  <a:gd name="T25" fmla="*/ 82 h 125"/>
                  <a:gd name="T26" fmla="*/ 4 w 135"/>
                  <a:gd name="T27" fmla="*/ 84 h 125"/>
                  <a:gd name="T28" fmla="*/ 0 w 135"/>
                  <a:gd name="T29" fmla="*/ 87 h 125"/>
                  <a:gd name="T30" fmla="*/ 1 w 135"/>
                  <a:gd name="T31" fmla="*/ 88 h 125"/>
                  <a:gd name="T32" fmla="*/ 2 w 135"/>
                  <a:gd name="T33" fmla="*/ 91 h 125"/>
                  <a:gd name="T34" fmla="*/ 4 w 135"/>
                  <a:gd name="T35" fmla="*/ 96 h 125"/>
                  <a:gd name="T36" fmla="*/ 8 w 135"/>
                  <a:gd name="T37" fmla="*/ 101 h 125"/>
                  <a:gd name="T38" fmla="*/ 8 w 135"/>
                  <a:gd name="T39" fmla="*/ 107 h 125"/>
                  <a:gd name="T40" fmla="*/ 10 w 135"/>
                  <a:gd name="T41" fmla="*/ 109 h 125"/>
                  <a:gd name="T42" fmla="*/ 15 w 135"/>
                  <a:gd name="T43" fmla="*/ 109 h 125"/>
                  <a:gd name="T44" fmla="*/ 20 w 135"/>
                  <a:gd name="T45" fmla="*/ 109 h 125"/>
                  <a:gd name="T46" fmla="*/ 26 w 135"/>
                  <a:gd name="T47" fmla="*/ 105 h 125"/>
                  <a:gd name="T48" fmla="*/ 29 w 135"/>
                  <a:gd name="T49" fmla="*/ 111 h 125"/>
                  <a:gd name="T50" fmla="*/ 32 w 135"/>
                  <a:gd name="T51" fmla="*/ 115 h 125"/>
                  <a:gd name="T52" fmla="*/ 32 w 135"/>
                  <a:gd name="T53" fmla="*/ 118 h 125"/>
                  <a:gd name="T54" fmla="*/ 34 w 135"/>
                  <a:gd name="T55" fmla="*/ 122 h 125"/>
                  <a:gd name="T56" fmla="*/ 38 w 135"/>
                  <a:gd name="T57" fmla="*/ 123 h 125"/>
                  <a:gd name="T58" fmla="*/ 42 w 135"/>
                  <a:gd name="T59" fmla="*/ 124 h 125"/>
                  <a:gd name="T60" fmla="*/ 46 w 135"/>
                  <a:gd name="T61" fmla="*/ 122 h 125"/>
                  <a:gd name="T62" fmla="*/ 50 w 135"/>
                  <a:gd name="T63" fmla="*/ 121 h 125"/>
                  <a:gd name="T64" fmla="*/ 53 w 135"/>
                  <a:gd name="T65" fmla="*/ 122 h 125"/>
                  <a:gd name="T66" fmla="*/ 55 w 135"/>
                  <a:gd name="T67" fmla="*/ 122 h 125"/>
                  <a:gd name="T68" fmla="*/ 58 w 135"/>
                  <a:gd name="T69" fmla="*/ 116 h 125"/>
                  <a:gd name="T70" fmla="*/ 57 w 135"/>
                  <a:gd name="T71" fmla="*/ 110 h 125"/>
                  <a:gd name="T72" fmla="*/ 63 w 135"/>
                  <a:gd name="T73" fmla="*/ 108 h 125"/>
                  <a:gd name="T74" fmla="*/ 66 w 135"/>
                  <a:gd name="T75" fmla="*/ 103 h 125"/>
                  <a:gd name="T76" fmla="*/ 69 w 135"/>
                  <a:gd name="T77" fmla="*/ 97 h 125"/>
                  <a:gd name="T78" fmla="*/ 74 w 135"/>
                  <a:gd name="T79" fmla="*/ 97 h 125"/>
                  <a:gd name="T80" fmla="*/ 77 w 135"/>
                  <a:gd name="T81" fmla="*/ 93 h 125"/>
                  <a:gd name="T82" fmla="*/ 81 w 135"/>
                  <a:gd name="T83" fmla="*/ 91 h 125"/>
                  <a:gd name="T84" fmla="*/ 84 w 135"/>
                  <a:gd name="T85" fmla="*/ 89 h 125"/>
                  <a:gd name="T86" fmla="*/ 91 w 135"/>
                  <a:gd name="T87" fmla="*/ 87 h 125"/>
                  <a:gd name="T88" fmla="*/ 97 w 135"/>
                  <a:gd name="T89" fmla="*/ 84 h 125"/>
                  <a:gd name="T90" fmla="*/ 107 w 135"/>
                  <a:gd name="T91" fmla="*/ 84 h 125"/>
                  <a:gd name="T92" fmla="*/ 114 w 135"/>
                  <a:gd name="T93" fmla="*/ 82 h 125"/>
                  <a:gd name="T94" fmla="*/ 126 w 135"/>
                  <a:gd name="T95" fmla="*/ 81 h 125"/>
                  <a:gd name="T96" fmla="*/ 131 w 135"/>
                  <a:gd name="T97" fmla="*/ 78 h 125"/>
                  <a:gd name="T98" fmla="*/ 134 w 135"/>
                  <a:gd name="T99" fmla="*/ 72 h 125"/>
                  <a:gd name="T100" fmla="*/ 134 w 135"/>
                  <a:gd name="T101" fmla="*/ 50 h 125"/>
                  <a:gd name="T102" fmla="*/ 128 w 135"/>
                  <a:gd name="T103" fmla="*/ 5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125">
                    <a:moveTo>
                      <a:pt x="128" y="52"/>
                    </a:moveTo>
                    <a:cubicBezTo>
                      <a:pt x="128" y="52"/>
                      <a:pt x="128" y="46"/>
                      <a:pt x="124" y="43"/>
                    </a:cubicBezTo>
                    <a:cubicBezTo>
                      <a:pt x="120" y="41"/>
                      <a:pt x="115" y="40"/>
                      <a:pt x="115" y="40"/>
                    </a:cubicBezTo>
                    <a:cubicBezTo>
                      <a:pt x="115" y="40"/>
                      <a:pt x="112" y="35"/>
                      <a:pt x="109" y="33"/>
                    </a:cubicBezTo>
                    <a:cubicBezTo>
                      <a:pt x="108" y="32"/>
                      <a:pt x="82" y="14"/>
                      <a:pt x="60" y="0"/>
                    </a:cubicBezTo>
                    <a:cubicBezTo>
                      <a:pt x="46" y="0"/>
                      <a:pt x="46" y="0"/>
                      <a:pt x="46" y="0"/>
                    </a:cubicBezTo>
                    <a:cubicBezTo>
                      <a:pt x="54" y="71"/>
                      <a:pt x="54" y="71"/>
                      <a:pt x="54" y="71"/>
                    </a:cubicBezTo>
                    <a:cubicBezTo>
                      <a:pt x="56" y="73"/>
                      <a:pt x="56" y="73"/>
                      <a:pt x="56" y="73"/>
                    </a:cubicBezTo>
                    <a:cubicBezTo>
                      <a:pt x="56" y="73"/>
                      <a:pt x="57" y="79"/>
                      <a:pt x="55" y="80"/>
                    </a:cubicBezTo>
                    <a:cubicBezTo>
                      <a:pt x="54" y="81"/>
                      <a:pt x="24" y="80"/>
                      <a:pt x="24" y="80"/>
                    </a:cubicBezTo>
                    <a:cubicBezTo>
                      <a:pt x="24" y="80"/>
                      <a:pt x="21" y="82"/>
                      <a:pt x="19" y="82"/>
                    </a:cubicBezTo>
                    <a:cubicBezTo>
                      <a:pt x="17" y="82"/>
                      <a:pt x="14" y="80"/>
                      <a:pt x="14" y="81"/>
                    </a:cubicBezTo>
                    <a:cubicBezTo>
                      <a:pt x="13" y="83"/>
                      <a:pt x="13" y="85"/>
                      <a:pt x="9" y="82"/>
                    </a:cubicBezTo>
                    <a:cubicBezTo>
                      <a:pt x="6" y="79"/>
                      <a:pt x="4" y="82"/>
                      <a:pt x="4" y="84"/>
                    </a:cubicBezTo>
                    <a:cubicBezTo>
                      <a:pt x="4" y="86"/>
                      <a:pt x="3" y="87"/>
                      <a:pt x="0" y="87"/>
                    </a:cubicBezTo>
                    <a:cubicBezTo>
                      <a:pt x="1" y="88"/>
                      <a:pt x="1" y="88"/>
                      <a:pt x="1" y="88"/>
                    </a:cubicBezTo>
                    <a:cubicBezTo>
                      <a:pt x="2" y="91"/>
                      <a:pt x="2" y="91"/>
                      <a:pt x="2" y="91"/>
                    </a:cubicBezTo>
                    <a:cubicBezTo>
                      <a:pt x="2" y="91"/>
                      <a:pt x="2" y="94"/>
                      <a:pt x="4" y="96"/>
                    </a:cubicBezTo>
                    <a:cubicBezTo>
                      <a:pt x="5" y="97"/>
                      <a:pt x="8" y="100"/>
                      <a:pt x="8" y="101"/>
                    </a:cubicBezTo>
                    <a:cubicBezTo>
                      <a:pt x="8" y="102"/>
                      <a:pt x="8" y="107"/>
                      <a:pt x="8" y="107"/>
                    </a:cubicBezTo>
                    <a:cubicBezTo>
                      <a:pt x="8" y="107"/>
                      <a:pt x="9" y="111"/>
                      <a:pt x="10" y="109"/>
                    </a:cubicBezTo>
                    <a:cubicBezTo>
                      <a:pt x="12" y="108"/>
                      <a:pt x="14" y="111"/>
                      <a:pt x="15" y="109"/>
                    </a:cubicBezTo>
                    <a:cubicBezTo>
                      <a:pt x="16" y="106"/>
                      <a:pt x="19" y="109"/>
                      <a:pt x="20" y="109"/>
                    </a:cubicBezTo>
                    <a:cubicBezTo>
                      <a:pt x="22" y="109"/>
                      <a:pt x="25" y="105"/>
                      <a:pt x="26" y="105"/>
                    </a:cubicBezTo>
                    <a:cubicBezTo>
                      <a:pt x="27" y="105"/>
                      <a:pt x="29" y="109"/>
                      <a:pt x="29" y="111"/>
                    </a:cubicBezTo>
                    <a:cubicBezTo>
                      <a:pt x="29" y="113"/>
                      <a:pt x="33" y="114"/>
                      <a:pt x="32" y="115"/>
                    </a:cubicBezTo>
                    <a:cubicBezTo>
                      <a:pt x="30" y="115"/>
                      <a:pt x="30" y="118"/>
                      <a:pt x="32" y="118"/>
                    </a:cubicBezTo>
                    <a:cubicBezTo>
                      <a:pt x="34" y="118"/>
                      <a:pt x="33" y="121"/>
                      <a:pt x="34" y="122"/>
                    </a:cubicBezTo>
                    <a:cubicBezTo>
                      <a:pt x="35" y="124"/>
                      <a:pt x="37" y="125"/>
                      <a:pt x="38" y="123"/>
                    </a:cubicBezTo>
                    <a:cubicBezTo>
                      <a:pt x="39" y="121"/>
                      <a:pt x="41" y="123"/>
                      <a:pt x="42" y="124"/>
                    </a:cubicBezTo>
                    <a:cubicBezTo>
                      <a:pt x="43" y="125"/>
                      <a:pt x="46" y="124"/>
                      <a:pt x="46" y="122"/>
                    </a:cubicBezTo>
                    <a:cubicBezTo>
                      <a:pt x="47" y="120"/>
                      <a:pt x="50" y="119"/>
                      <a:pt x="50" y="121"/>
                    </a:cubicBezTo>
                    <a:cubicBezTo>
                      <a:pt x="50" y="123"/>
                      <a:pt x="51" y="124"/>
                      <a:pt x="53" y="122"/>
                    </a:cubicBezTo>
                    <a:cubicBezTo>
                      <a:pt x="54" y="122"/>
                      <a:pt x="55" y="122"/>
                      <a:pt x="55" y="122"/>
                    </a:cubicBezTo>
                    <a:cubicBezTo>
                      <a:pt x="56" y="119"/>
                      <a:pt x="57" y="117"/>
                      <a:pt x="58" y="116"/>
                    </a:cubicBezTo>
                    <a:cubicBezTo>
                      <a:pt x="58" y="114"/>
                      <a:pt x="56" y="111"/>
                      <a:pt x="57" y="110"/>
                    </a:cubicBezTo>
                    <a:cubicBezTo>
                      <a:pt x="58" y="110"/>
                      <a:pt x="62" y="111"/>
                      <a:pt x="63" y="108"/>
                    </a:cubicBezTo>
                    <a:cubicBezTo>
                      <a:pt x="65" y="104"/>
                      <a:pt x="66" y="103"/>
                      <a:pt x="66" y="103"/>
                    </a:cubicBezTo>
                    <a:cubicBezTo>
                      <a:pt x="66" y="103"/>
                      <a:pt x="67" y="95"/>
                      <a:pt x="69" y="97"/>
                    </a:cubicBezTo>
                    <a:cubicBezTo>
                      <a:pt x="71" y="98"/>
                      <a:pt x="73" y="100"/>
                      <a:pt x="74" y="97"/>
                    </a:cubicBezTo>
                    <a:cubicBezTo>
                      <a:pt x="74" y="94"/>
                      <a:pt x="77" y="96"/>
                      <a:pt x="77" y="93"/>
                    </a:cubicBezTo>
                    <a:cubicBezTo>
                      <a:pt x="78" y="90"/>
                      <a:pt x="79" y="91"/>
                      <a:pt x="81" y="91"/>
                    </a:cubicBezTo>
                    <a:cubicBezTo>
                      <a:pt x="83" y="92"/>
                      <a:pt x="84" y="91"/>
                      <a:pt x="84" y="89"/>
                    </a:cubicBezTo>
                    <a:cubicBezTo>
                      <a:pt x="84" y="88"/>
                      <a:pt x="88" y="89"/>
                      <a:pt x="91" y="87"/>
                    </a:cubicBezTo>
                    <a:cubicBezTo>
                      <a:pt x="94" y="84"/>
                      <a:pt x="96" y="83"/>
                      <a:pt x="97" y="84"/>
                    </a:cubicBezTo>
                    <a:cubicBezTo>
                      <a:pt x="98" y="85"/>
                      <a:pt x="106" y="85"/>
                      <a:pt x="107" y="84"/>
                    </a:cubicBezTo>
                    <a:cubicBezTo>
                      <a:pt x="108" y="84"/>
                      <a:pt x="111" y="82"/>
                      <a:pt x="114" y="82"/>
                    </a:cubicBezTo>
                    <a:cubicBezTo>
                      <a:pt x="117" y="83"/>
                      <a:pt x="123" y="81"/>
                      <a:pt x="126" y="81"/>
                    </a:cubicBezTo>
                    <a:cubicBezTo>
                      <a:pt x="129" y="81"/>
                      <a:pt x="130" y="79"/>
                      <a:pt x="131" y="78"/>
                    </a:cubicBezTo>
                    <a:cubicBezTo>
                      <a:pt x="132" y="77"/>
                      <a:pt x="133" y="72"/>
                      <a:pt x="134" y="72"/>
                    </a:cubicBezTo>
                    <a:cubicBezTo>
                      <a:pt x="135" y="71"/>
                      <a:pt x="134" y="56"/>
                      <a:pt x="134" y="50"/>
                    </a:cubicBezTo>
                    <a:cubicBezTo>
                      <a:pt x="132" y="51"/>
                      <a:pt x="128" y="52"/>
                      <a:pt x="128" y="5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 name="Freeform 35">
                <a:extLst>
                  <a:ext uri="{FF2B5EF4-FFF2-40B4-BE49-F238E27FC236}">
                    <a16:creationId xmlns:a16="http://schemas.microsoft.com/office/drawing/2014/main" id="{21EBE2B6-52C9-42C6-97A5-79B2B754BC99}"/>
                  </a:ext>
                </a:extLst>
              </p:cNvPr>
              <p:cNvSpPr>
                <a:spLocks/>
              </p:cNvSpPr>
              <p:nvPr/>
            </p:nvSpPr>
            <p:spPr bwMode="auto">
              <a:xfrm>
                <a:off x="4819336" y="3802466"/>
                <a:ext cx="154331" cy="109161"/>
              </a:xfrm>
              <a:custGeom>
                <a:avLst/>
                <a:gdLst>
                  <a:gd name="T0" fmla="*/ 66 w 67"/>
                  <a:gd name="T1" fmla="*/ 26 h 47"/>
                  <a:gd name="T2" fmla="*/ 63 w 67"/>
                  <a:gd name="T3" fmla="*/ 25 h 47"/>
                  <a:gd name="T4" fmla="*/ 62 w 67"/>
                  <a:gd name="T5" fmla="*/ 20 h 47"/>
                  <a:gd name="T6" fmla="*/ 58 w 67"/>
                  <a:gd name="T7" fmla="*/ 21 h 47"/>
                  <a:gd name="T8" fmla="*/ 55 w 67"/>
                  <a:gd name="T9" fmla="*/ 18 h 47"/>
                  <a:gd name="T10" fmla="*/ 54 w 67"/>
                  <a:gd name="T11" fmla="*/ 15 h 47"/>
                  <a:gd name="T12" fmla="*/ 50 w 67"/>
                  <a:gd name="T13" fmla="*/ 11 h 47"/>
                  <a:gd name="T14" fmla="*/ 47 w 67"/>
                  <a:gd name="T15" fmla="*/ 6 h 47"/>
                  <a:gd name="T16" fmla="*/ 47 w 67"/>
                  <a:gd name="T17" fmla="*/ 2 h 47"/>
                  <a:gd name="T18" fmla="*/ 42 w 67"/>
                  <a:gd name="T19" fmla="*/ 1 h 47"/>
                  <a:gd name="T20" fmla="*/ 36 w 67"/>
                  <a:gd name="T21" fmla="*/ 4 h 47"/>
                  <a:gd name="T22" fmla="*/ 29 w 67"/>
                  <a:gd name="T23" fmla="*/ 6 h 47"/>
                  <a:gd name="T24" fmla="*/ 26 w 67"/>
                  <a:gd name="T25" fmla="*/ 8 h 47"/>
                  <a:gd name="T26" fmla="*/ 22 w 67"/>
                  <a:gd name="T27" fmla="*/ 10 h 47"/>
                  <a:gd name="T28" fmla="*/ 19 w 67"/>
                  <a:gd name="T29" fmla="*/ 14 h 47"/>
                  <a:gd name="T30" fmla="*/ 14 w 67"/>
                  <a:gd name="T31" fmla="*/ 14 h 47"/>
                  <a:gd name="T32" fmla="*/ 11 w 67"/>
                  <a:gd name="T33" fmla="*/ 20 h 47"/>
                  <a:gd name="T34" fmla="*/ 8 w 67"/>
                  <a:gd name="T35" fmla="*/ 25 h 47"/>
                  <a:gd name="T36" fmla="*/ 2 w 67"/>
                  <a:gd name="T37" fmla="*/ 27 h 47"/>
                  <a:gd name="T38" fmla="*/ 3 w 67"/>
                  <a:gd name="T39" fmla="*/ 33 h 47"/>
                  <a:gd name="T40" fmla="*/ 0 w 67"/>
                  <a:gd name="T41" fmla="*/ 39 h 47"/>
                  <a:gd name="T42" fmla="*/ 4 w 67"/>
                  <a:gd name="T43" fmla="*/ 41 h 47"/>
                  <a:gd name="T44" fmla="*/ 11 w 67"/>
                  <a:gd name="T45" fmla="*/ 45 h 47"/>
                  <a:gd name="T46" fmla="*/ 21 w 67"/>
                  <a:gd name="T47" fmla="*/ 44 h 47"/>
                  <a:gd name="T48" fmla="*/ 23 w 67"/>
                  <a:gd name="T49" fmla="*/ 43 h 47"/>
                  <a:gd name="T50" fmla="*/ 22 w 67"/>
                  <a:gd name="T51" fmla="*/ 35 h 47"/>
                  <a:gd name="T52" fmla="*/ 42 w 67"/>
                  <a:gd name="T53" fmla="*/ 35 h 47"/>
                  <a:gd name="T54" fmla="*/ 45 w 67"/>
                  <a:gd name="T55" fmla="*/ 33 h 47"/>
                  <a:gd name="T56" fmla="*/ 53 w 67"/>
                  <a:gd name="T57" fmla="*/ 34 h 47"/>
                  <a:gd name="T58" fmla="*/ 57 w 67"/>
                  <a:gd name="T59" fmla="*/ 31 h 47"/>
                  <a:gd name="T60" fmla="*/ 64 w 67"/>
                  <a:gd name="T61" fmla="*/ 30 h 47"/>
                  <a:gd name="T62" fmla="*/ 66 w 67"/>
                  <a:gd name="T63" fmla="*/ 26 h 47"/>
                  <a:gd name="T64" fmla="*/ 66 w 67"/>
                  <a:gd name="T6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47">
                    <a:moveTo>
                      <a:pt x="66" y="26"/>
                    </a:moveTo>
                    <a:cubicBezTo>
                      <a:pt x="65" y="25"/>
                      <a:pt x="63" y="25"/>
                      <a:pt x="63" y="25"/>
                    </a:cubicBezTo>
                    <a:cubicBezTo>
                      <a:pt x="62" y="25"/>
                      <a:pt x="63" y="21"/>
                      <a:pt x="62" y="20"/>
                    </a:cubicBezTo>
                    <a:cubicBezTo>
                      <a:pt x="62" y="20"/>
                      <a:pt x="60" y="22"/>
                      <a:pt x="58" y="21"/>
                    </a:cubicBezTo>
                    <a:cubicBezTo>
                      <a:pt x="57" y="20"/>
                      <a:pt x="56" y="18"/>
                      <a:pt x="55" y="18"/>
                    </a:cubicBezTo>
                    <a:cubicBezTo>
                      <a:pt x="54" y="18"/>
                      <a:pt x="54" y="17"/>
                      <a:pt x="54" y="15"/>
                    </a:cubicBezTo>
                    <a:cubicBezTo>
                      <a:pt x="54" y="13"/>
                      <a:pt x="51" y="12"/>
                      <a:pt x="50" y="11"/>
                    </a:cubicBezTo>
                    <a:cubicBezTo>
                      <a:pt x="48" y="10"/>
                      <a:pt x="48" y="7"/>
                      <a:pt x="47" y="6"/>
                    </a:cubicBezTo>
                    <a:cubicBezTo>
                      <a:pt x="47" y="6"/>
                      <a:pt x="47" y="4"/>
                      <a:pt x="47" y="2"/>
                    </a:cubicBezTo>
                    <a:cubicBezTo>
                      <a:pt x="45" y="2"/>
                      <a:pt x="43" y="2"/>
                      <a:pt x="42" y="1"/>
                    </a:cubicBezTo>
                    <a:cubicBezTo>
                      <a:pt x="41" y="0"/>
                      <a:pt x="39" y="1"/>
                      <a:pt x="36" y="4"/>
                    </a:cubicBezTo>
                    <a:cubicBezTo>
                      <a:pt x="33" y="6"/>
                      <a:pt x="29" y="5"/>
                      <a:pt x="29" y="6"/>
                    </a:cubicBezTo>
                    <a:cubicBezTo>
                      <a:pt x="29" y="8"/>
                      <a:pt x="28" y="9"/>
                      <a:pt x="26" y="8"/>
                    </a:cubicBezTo>
                    <a:cubicBezTo>
                      <a:pt x="24" y="8"/>
                      <a:pt x="23" y="7"/>
                      <a:pt x="22" y="10"/>
                    </a:cubicBezTo>
                    <a:cubicBezTo>
                      <a:pt x="22" y="13"/>
                      <a:pt x="19" y="11"/>
                      <a:pt x="19" y="14"/>
                    </a:cubicBezTo>
                    <a:cubicBezTo>
                      <a:pt x="18" y="17"/>
                      <a:pt x="16" y="15"/>
                      <a:pt x="14" y="14"/>
                    </a:cubicBezTo>
                    <a:cubicBezTo>
                      <a:pt x="12" y="12"/>
                      <a:pt x="11" y="20"/>
                      <a:pt x="11" y="20"/>
                    </a:cubicBezTo>
                    <a:cubicBezTo>
                      <a:pt x="11" y="20"/>
                      <a:pt x="10" y="21"/>
                      <a:pt x="8" y="25"/>
                    </a:cubicBezTo>
                    <a:cubicBezTo>
                      <a:pt x="7" y="28"/>
                      <a:pt x="3" y="27"/>
                      <a:pt x="2" y="27"/>
                    </a:cubicBezTo>
                    <a:cubicBezTo>
                      <a:pt x="1" y="28"/>
                      <a:pt x="3" y="31"/>
                      <a:pt x="3" y="33"/>
                    </a:cubicBezTo>
                    <a:cubicBezTo>
                      <a:pt x="2" y="34"/>
                      <a:pt x="1" y="36"/>
                      <a:pt x="0" y="39"/>
                    </a:cubicBezTo>
                    <a:cubicBezTo>
                      <a:pt x="2" y="39"/>
                      <a:pt x="4" y="41"/>
                      <a:pt x="4" y="41"/>
                    </a:cubicBezTo>
                    <a:cubicBezTo>
                      <a:pt x="5" y="43"/>
                      <a:pt x="9" y="47"/>
                      <a:pt x="11" y="45"/>
                    </a:cubicBezTo>
                    <a:cubicBezTo>
                      <a:pt x="13" y="42"/>
                      <a:pt x="19" y="42"/>
                      <a:pt x="21" y="44"/>
                    </a:cubicBezTo>
                    <a:cubicBezTo>
                      <a:pt x="22" y="45"/>
                      <a:pt x="23" y="44"/>
                      <a:pt x="23" y="43"/>
                    </a:cubicBezTo>
                    <a:cubicBezTo>
                      <a:pt x="24" y="41"/>
                      <a:pt x="21" y="36"/>
                      <a:pt x="22" y="35"/>
                    </a:cubicBezTo>
                    <a:cubicBezTo>
                      <a:pt x="23" y="33"/>
                      <a:pt x="42" y="34"/>
                      <a:pt x="42" y="35"/>
                    </a:cubicBezTo>
                    <a:cubicBezTo>
                      <a:pt x="43" y="36"/>
                      <a:pt x="43" y="33"/>
                      <a:pt x="45" y="33"/>
                    </a:cubicBezTo>
                    <a:cubicBezTo>
                      <a:pt x="48" y="33"/>
                      <a:pt x="51" y="35"/>
                      <a:pt x="53" y="34"/>
                    </a:cubicBezTo>
                    <a:cubicBezTo>
                      <a:pt x="54" y="34"/>
                      <a:pt x="56" y="31"/>
                      <a:pt x="57" y="31"/>
                    </a:cubicBezTo>
                    <a:cubicBezTo>
                      <a:pt x="59" y="31"/>
                      <a:pt x="63" y="31"/>
                      <a:pt x="64" y="30"/>
                    </a:cubicBezTo>
                    <a:cubicBezTo>
                      <a:pt x="65" y="28"/>
                      <a:pt x="67" y="28"/>
                      <a:pt x="66" y="26"/>
                    </a:cubicBezTo>
                    <a:cubicBezTo>
                      <a:pt x="66" y="26"/>
                      <a:pt x="66" y="26"/>
                      <a:pt x="66"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2" name="Freeform 36">
                <a:extLst>
                  <a:ext uri="{FF2B5EF4-FFF2-40B4-BE49-F238E27FC236}">
                    <a16:creationId xmlns:a16="http://schemas.microsoft.com/office/drawing/2014/main" id="{503A95FA-C75E-441A-941F-549D8D7AC76E}"/>
                  </a:ext>
                </a:extLst>
              </p:cNvPr>
              <p:cNvSpPr>
                <a:spLocks/>
              </p:cNvSpPr>
              <p:nvPr/>
            </p:nvSpPr>
            <p:spPr bwMode="auto">
              <a:xfrm>
                <a:off x="4927243" y="3641861"/>
                <a:ext cx="288587" cy="223341"/>
              </a:xfrm>
              <a:custGeom>
                <a:avLst/>
                <a:gdLst>
                  <a:gd name="T0" fmla="*/ 119 w 125"/>
                  <a:gd name="T1" fmla="*/ 14 h 97"/>
                  <a:gd name="T2" fmla="*/ 118 w 125"/>
                  <a:gd name="T3" fmla="*/ 4 h 97"/>
                  <a:gd name="T4" fmla="*/ 112 w 125"/>
                  <a:gd name="T5" fmla="*/ 7 h 97"/>
                  <a:gd name="T6" fmla="*/ 107 w 125"/>
                  <a:gd name="T7" fmla="*/ 2 h 97"/>
                  <a:gd name="T8" fmla="*/ 95 w 125"/>
                  <a:gd name="T9" fmla="*/ 0 h 97"/>
                  <a:gd name="T10" fmla="*/ 61 w 125"/>
                  <a:gd name="T11" fmla="*/ 21 h 97"/>
                  <a:gd name="T12" fmla="*/ 46 w 125"/>
                  <a:gd name="T13" fmla="*/ 33 h 97"/>
                  <a:gd name="T14" fmla="*/ 33 w 125"/>
                  <a:gd name="T15" fmla="*/ 37 h 97"/>
                  <a:gd name="T16" fmla="*/ 32 w 125"/>
                  <a:gd name="T17" fmla="*/ 37 h 97"/>
                  <a:gd name="T18" fmla="*/ 32 w 125"/>
                  <a:gd name="T19" fmla="*/ 59 h 97"/>
                  <a:gd name="T20" fmla="*/ 29 w 125"/>
                  <a:gd name="T21" fmla="*/ 65 h 97"/>
                  <a:gd name="T22" fmla="*/ 24 w 125"/>
                  <a:gd name="T23" fmla="*/ 68 h 97"/>
                  <a:gd name="T24" fmla="*/ 12 w 125"/>
                  <a:gd name="T25" fmla="*/ 69 h 97"/>
                  <a:gd name="T26" fmla="*/ 5 w 125"/>
                  <a:gd name="T27" fmla="*/ 71 h 97"/>
                  <a:gd name="T28" fmla="*/ 0 w 125"/>
                  <a:gd name="T29" fmla="*/ 72 h 97"/>
                  <a:gd name="T30" fmla="*/ 0 w 125"/>
                  <a:gd name="T31" fmla="*/ 76 h 97"/>
                  <a:gd name="T32" fmla="*/ 3 w 125"/>
                  <a:gd name="T33" fmla="*/ 81 h 97"/>
                  <a:gd name="T34" fmla="*/ 7 w 125"/>
                  <a:gd name="T35" fmla="*/ 85 h 97"/>
                  <a:gd name="T36" fmla="*/ 8 w 125"/>
                  <a:gd name="T37" fmla="*/ 88 h 97"/>
                  <a:gd name="T38" fmla="*/ 11 w 125"/>
                  <a:gd name="T39" fmla="*/ 91 h 97"/>
                  <a:gd name="T40" fmla="*/ 15 w 125"/>
                  <a:gd name="T41" fmla="*/ 90 h 97"/>
                  <a:gd name="T42" fmla="*/ 16 w 125"/>
                  <a:gd name="T43" fmla="*/ 95 h 97"/>
                  <a:gd name="T44" fmla="*/ 19 w 125"/>
                  <a:gd name="T45" fmla="*/ 96 h 97"/>
                  <a:gd name="T46" fmla="*/ 22 w 125"/>
                  <a:gd name="T47" fmla="*/ 93 h 97"/>
                  <a:gd name="T48" fmla="*/ 25 w 125"/>
                  <a:gd name="T49" fmla="*/ 96 h 97"/>
                  <a:gd name="T50" fmla="*/ 28 w 125"/>
                  <a:gd name="T51" fmla="*/ 95 h 97"/>
                  <a:gd name="T52" fmla="*/ 31 w 125"/>
                  <a:gd name="T53" fmla="*/ 89 h 97"/>
                  <a:gd name="T54" fmla="*/ 33 w 125"/>
                  <a:gd name="T55" fmla="*/ 83 h 97"/>
                  <a:gd name="T56" fmla="*/ 41 w 125"/>
                  <a:gd name="T57" fmla="*/ 83 h 97"/>
                  <a:gd name="T58" fmla="*/ 45 w 125"/>
                  <a:gd name="T59" fmla="*/ 81 h 97"/>
                  <a:gd name="T60" fmla="*/ 52 w 125"/>
                  <a:gd name="T61" fmla="*/ 83 h 97"/>
                  <a:gd name="T62" fmla="*/ 56 w 125"/>
                  <a:gd name="T63" fmla="*/ 87 h 97"/>
                  <a:gd name="T64" fmla="*/ 63 w 125"/>
                  <a:gd name="T65" fmla="*/ 86 h 97"/>
                  <a:gd name="T66" fmla="*/ 69 w 125"/>
                  <a:gd name="T67" fmla="*/ 89 h 97"/>
                  <a:gd name="T68" fmla="*/ 77 w 125"/>
                  <a:gd name="T69" fmla="*/ 89 h 97"/>
                  <a:gd name="T70" fmla="*/ 83 w 125"/>
                  <a:gd name="T71" fmla="*/ 85 h 97"/>
                  <a:gd name="T72" fmla="*/ 93 w 125"/>
                  <a:gd name="T73" fmla="*/ 85 h 97"/>
                  <a:gd name="T74" fmla="*/ 100 w 125"/>
                  <a:gd name="T75" fmla="*/ 87 h 97"/>
                  <a:gd name="T76" fmla="*/ 106 w 125"/>
                  <a:gd name="T77" fmla="*/ 82 h 97"/>
                  <a:gd name="T78" fmla="*/ 107 w 125"/>
                  <a:gd name="T79" fmla="*/ 82 h 97"/>
                  <a:gd name="T80" fmla="*/ 107 w 125"/>
                  <a:gd name="T81" fmla="*/ 79 h 97"/>
                  <a:gd name="T82" fmla="*/ 108 w 125"/>
                  <a:gd name="T83" fmla="*/ 72 h 97"/>
                  <a:gd name="T84" fmla="*/ 121 w 125"/>
                  <a:gd name="T85" fmla="*/ 56 h 97"/>
                  <a:gd name="T86" fmla="*/ 122 w 125"/>
                  <a:gd name="T87" fmla="*/ 36 h 97"/>
                  <a:gd name="T88" fmla="*/ 124 w 125"/>
                  <a:gd name="T89" fmla="*/ 27 h 97"/>
                  <a:gd name="T90" fmla="*/ 122 w 125"/>
                  <a:gd name="T91" fmla="*/ 21 h 97"/>
                  <a:gd name="T92" fmla="*/ 119 w 125"/>
                  <a:gd name="T93"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97">
                    <a:moveTo>
                      <a:pt x="119" y="14"/>
                    </a:moveTo>
                    <a:cubicBezTo>
                      <a:pt x="119" y="13"/>
                      <a:pt x="119" y="8"/>
                      <a:pt x="118" y="4"/>
                    </a:cubicBezTo>
                    <a:cubicBezTo>
                      <a:pt x="112" y="7"/>
                      <a:pt x="112" y="7"/>
                      <a:pt x="112" y="7"/>
                    </a:cubicBezTo>
                    <a:cubicBezTo>
                      <a:pt x="112" y="7"/>
                      <a:pt x="110" y="4"/>
                      <a:pt x="107" y="2"/>
                    </a:cubicBezTo>
                    <a:cubicBezTo>
                      <a:pt x="104" y="0"/>
                      <a:pt x="95" y="0"/>
                      <a:pt x="95" y="0"/>
                    </a:cubicBezTo>
                    <a:cubicBezTo>
                      <a:pt x="61" y="21"/>
                      <a:pt x="61" y="21"/>
                      <a:pt x="61" y="21"/>
                    </a:cubicBezTo>
                    <a:cubicBezTo>
                      <a:pt x="46" y="33"/>
                      <a:pt x="46" y="33"/>
                      <a:pt x="46" y="33"/>
                    </a:cubicBezTo>
                    <a:cubicBezTo>
                      <a:pt x="46" y="33"/>
                      <a:pt x="36" y="36"/>
                      <a:pt x="33" y="37"/>
                    </a:cubicBezTo>
                    <a:cubicBezTo>
                      <a:pt x="33" y="37"/>
                      <a:pt x="33" y="37"/>
                      <a:pt x="32" y="37"/>
                    </a:cubicBezTo>
                    <a:cubicBezTo>
                      <a:pt x="32" y="43"/>
                      <a:pt x="33" y="58"/>
                      <a:pt x="32" y="59"/>
                    </a:cubicBezTo>
                    <a:cubicBezTo>
                      <a:pt x="31" y="59"/>
                      <a:pt x="30" y="64"/>
                      <a:pt x="29" y="65"/>
                    </a:cubicBezTo>
                    <a:cubicBezTo>
                      <a:pt x="28" y="66"/>
                      <a:pt x="27" y="68"/>
                      <a:pt x="24" y="68"/>
                    </a:cubicBezTo>
                    <a:cubicBezTo>
                      <a:pt x="21" y="68"/>
                      <a:pt x="15" y="70"/>
                      <a:pt x="12" y="69"/>
                    </a:cubicBezTo>
                    <a:cubicBezTo>
                      <a:pt x="9" y="69"/>
                      <a:pt x="6" y="71"/>
                      <a:pt x="5" y="71"/>
                    </a:cubicBezTo>
                    <a:cubicBezTo>
                      <a:pt x="5" y="72"/>
                      <a:pt x="2" y="72"/>
                      <a:pt x="0" y="72"/>
                    </a:cubicBezTo>
                    <a:cubicBezTo>
                      <a:pt x="0" y="74"/>
                      <a:pt x="0" y="76"/>
                      <a:pt x="0" y="76"/>
                    </a:cubicBezTo>
                    <a:cubicBezTo>
                      <a:pt x="1" y="77"/>
                      <a:pt x="1" y="80"/>
                      <a:pt x="3" y="81"/>
                    </a:cubicBezTo>
                    <a:cubicBezTo>
                      <a:pt x="4" y="82"/>
                      <a:pt x="7" y="83"/>
                      <a:pt x="7" y="85"/>
                    </a:cubicBezTo>
                    <a:cubicBezTo>
                      <a:pt x="7" y="87"/>
                      <a:pt x="7" y="88"/>
                      <a:pt x="8" y="88"/>
                    </a:cubicBezTo>
                    <a:cubicBezTo>
                      <a:pt x="9" y="88"/>
                      <a:pt x="10" y="90"/>
                      <a:pt x="11" y="91"/>
                    </a:cubicBezTo>
                    <a:cubicBezTo>
                      <a:pt x="13" y="92"/>
                      <a:pt x="15" y="90"/>
                      <a:pt x="15" y="90"/>
                    </a:cubicBezTo>
                    <a:cubicBezTo>
                      <a:pt x="16" y="91"/>
                      <a:pt x="15" y="95"/>
                      <a:pt x="16" y="95"/>
                    </a:cubicBezTo>
                    <a:cubicBezTo>
                      <a:pt x="16" y="95"/>
                      <a:pt x="18" y="95"/>
                      <a:pt x="19" y="96"/>
                    </a:cubicBezTo>
                    <a:cubicBezTo>
                      <a:pt x="19" y="94"/>
                      <a:pt x="20" y="92"/>
                      <a:pt x="22" y="93"/>
                    </a:cubicBezTo>
                    <a:cubicBezTo>
                      <a:pt x="24" y="93"/>
                      <a:pt x="22" y="96"/>
                      <a:pt x="25" y="96"/>
                    </a:cubicBezTo>
                    <a:cubicBezTo>
                      <a:pt x="27" y="97"/>
                      <a:pt x="28" y="97"/>
                      <a:pt x="28" y="95"/>
                    </a:cubicBezTo>
                    <a:cubicBezTo>
                      <a:pt x="28" y="93"/>
                      <a:pt x="31" y="90"/>
                      <a:pt x="31" y="89"/>
                    </a:cubicBezTo>
                    <a:cubicBezTo>
                      <a:pt x="32" y="89"/>
                      <a:pt x="32" y="84"/>
                      <a:pt x="33" y="83"/>
                    </a:cubicBezTo>
                    <a:cubicBezTo>
                      <a:pt x="35" y="82"/>
                      <a:pt x="39" y="83"/>
                      <a:pt x="41" y="83"/>
                    </a:cubicBezTo>
                    <a:cubicBezTo>
                      <a:pt x="42" y="83"/>
                      <a:pt x="44" y="80"/>
                      <a:pt x="45" y="81"/>
                    </a:cubicBezTo>
                    <a:cubicBezTo>
                      <a:pt x="47" y="83"/>
                      <a:pt x="50" y="81"/>
                      <a:pt x="52" y="83"/>
                    </a:cubicBezTo>
                    <a:cubicBezTo>
                      <a:pt x="53" y="85"/>
                      <a:pt x="54" y="89"/>
                      <a:pt x="56" y="87"/>
                    </a:cubicBezTo>
                    <a:cubicBezTo>
                      <a:pt x="59" y="86"/>
                      <a:pt x="62" y="86"/>
                      <a:pt x="63" y="86"/>
                    </a:cubicBezTo>
                    <a:cubicBezTo>
                      <a:pt x="64" y="86"/>
                      <a:pt x="68" y="88"/>
                      <a:pt x="69" y="89"/>
                    </a:cubicBezTo>
                    <a:cubicBezTo>
                      <a:pt x="71" y="89"/>
                      <a:pt x="75" y="90"/>
                      <a:pt x="77" y="89"/>
                    </a:cubicBezTo>
                    <a:cubicBezTo>
                      <a:pt x="79" y="88"/>
                      <a:pt x="81" y="85"/>
                      <a:pt x="83" y="85"/>
                    </a:cubicBezTo>
                    <a:cubicBezTo>
                      <a:pt x="85" y="85"/>
                      <a:pt x="92" y="85"/>
                      <a:pt x="93" y="85"/>
                    </a:cubicBezTo>
                    <a:cubicBezTo>
                      <a:pt x="95" y="86"/>
                      <a:pt x="98" y="88"/>
                      <a:pt x="100" y="87"/>
                    </a:cubicBezTo>
                    <a:cubicBezTo>
                      <a:pt x="102" y="86"/>
                      <a:pt x="104" y="82"/>
                      <a:pt x="106" y="82"/>
                    </a:cubicBezTo>
                    <a:cubicBezTo>
                      <a:pt x="106" y="82"/>
                      <a:pt x="106" y="82"/>
                      <a:pt x="107" y="82"/>
                    </a:cubicBezTo>
                    <a:cubicBezTo>
                      <a:pt x="107" y="81"/>
                      <a:pt x="107" y="80"/>
                      <a:pt x="107" y="79"/>
                    </a:cubicBezTo>
                    <a:cubicBezTo>
                      <a:pt x="107" y="75"/>
                      <a:pt x="108" y="76"/>
                      <a:pt x="108" y="72"/>
                    </a:cubicBezTo>
                    <a:cubicBezTo>
                      <a:pt x="109" y="68"/>
                      <a:pt x="120" y="57"/>
                      <a:pt x="121" y="56"/>
                    </a:cubicBezTo>
                    <a:cubicBezTo>
                      <a:pt x="122" y="55"/>
                      <a:pt x="122" y="38"/>
                      <a:pt x="122" y="36"/>
                    </a:cubicBezTo>
                    <a:cubicBezTo>
                      <a:pt x="122" y="34"/>
                      <a:pt x="123" y="31"/>
                      <a:pt x="124" y="27"/>
                    </a:cubicBezTo>
                    <a:cubicBezTo>
                      <a:pt x="125" y="24"/>
                      <a:pt x="122" y="24"/>
                      <a:pt x="122" y="21"/>
                    </a:cubicBezTo>
                    <a:cubicBezTo>
                      <a:pt x="122" y="18"/>
                      <a:pt x="119" y="16"/>
                      <a:pt x="119"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3" name="Freeform 37">
                <a:extLst>
                  <a:ext uri="{FF2B5EF4-FFF2-40B4-BE49-F238E27FC236}">
                    <a16:creationId xmlns:a16="http://schemas.microsoft.com/office/drawing/2014/main" id="{D3F8D8BC-53F7-4891-B68B-9F201DBF6D29}"/>
                  </a:ext>
                </a:extLst>
              </p:cNvPr>
              <p:cNvSpPr>
                <a:spLocks/>
              </p:cNvSpPr>
              <p:nvPr/>
            </p:nvSpPr>
            <p:spPr bwMode="auto">
              <a:xfrm>
                <a:off x="5174424" y="3641861"/>
                <a:ext cx="186954" cy="308662"/>
              </a:xfrm>
              <a:custGeom>
                <a:avLst/>
                <a:gdLst>
                  <a:gd name="T0" fmla="*/ 80 w 81"/>
                  <a:gd name="T1" fmla="*/ 33 h 134"/>
                  <a:gd name="T2" fmla="*/ 19 w 81"/>
                  <a:gd name="T3" fmla="*/ 0 h 134"/>
                  <a:gd name="T4" fmla="*/ 11 w 81"/>
                  <a:gd name="T5" fmla="*/ 4 h 134"/>
                  <a:gd name="T6" fmla="*/ 12 w 81"/>
                  <a:gd name="T7" fmla="*/ 14 h 134"/>
                  <a:gd name="T8" fmla="*/ 15 w 81"/>
                  <a:gd name="T9" fmla="*/ 21 h 134"/>
                  <a:gd name="T10" fmla="*/ 17 w 81"/>
                  <a:gd name="T11" fmla="*/ 27 h 134"/>
                  <a:gd name="T12" fmla="*/ 15 w 81"/>
                  <a:gd name="T13" fmla="*/ 36 h 134"/>
                  <a:gd name="T14" fmla="*/ 14 w 81"/>
                  <a:gd name="T15" fmla="*/ 56 h 134"/>
                  <a:gd name="T16" fmla="*/ 1 w 81"/>
                  <a:gd name="T17" fmla="*/ 72 h 134"/>
                  <a:gd name="T18" fmla="*/ 0 w 81"/>
                  <a:gd name="T19" fmla="*/ 79 h 134"/>
                  <a:gd name="T20" fmla="*/ 0 w 81"/>
                  <a:gd name="T21" fmla="*/ 82 h 134"/>
                  <a:gd name="T22" fmla="*/ 1 w 81"/>
                  <a:gd name="T23" fmla="*/ 83 h 134"/>
                  <a:gd name="T24" fmla="*/ 5 w 81"/>
                  <a:gd name="T25" fmla="*/ 87 h 134"/>
                  <a:gd name="T26" fmla="*/ 10 w 81"/>
                  <a:gd name="T27" fmla="*/ 94 h 134"/>
                  <a:gd name="T28" fmla="*/ 11 w 81"/>
                  <a:gd name="T29" fmla="*/ 101 h 134"/>
                  <a:gd name="T30" fmla="*/ 14 w 81"/>
                  <a:gd name="T31" fmla="*/ 111 h 134"/>
                  <a:gd name="T32" fmla="*/ 11 w 81"/>
                  <a:gd name="T33" fmla="*/ 113 h 134"/>
                  <a:gd name="T34" fmla="*/ 4 w 81"/>
                  <a:gd name="T35" fmla="*/ 114 h 134"/>
                  <a:gd name="T36" fmla="*/ 6 w 81"/>
                  <a:gd name="T37" fmla="*/ 119 h 134"/>
                  <a:gd name="T38" fmla="*/ 13 w 81"/>
                  <a:gd name="T39" fmla="*/ 126 h 134"/>
                  <a:gd name="T40" fmla="*/ 16 w 81"/>
                  <a:gd name="T41" fmla="*/ 133 h 134"/>
                  <a:gd name="T42" fmla="*/ 20 w 81"/>
                  <a:gd name="T43" fmla="*/ 131 h 134"/>
                  <a:gd name="T44" fmla="*/ 25 w 81"/>
                  <a:gd name="T45" fmla="*/ 131 h 134"/>
                  <a:gd name="T46" fmla="*/ 34 w 81"/>
                  <a:gd name="T47" fmla="*/ 128 h 134"/>
                  <a:gd name="T48" fmla="*/ 41 w 81"/>
                  <a:gd name="T49" fmla="*/ 125 h 134"/>
                  <a:gd name="T50" fmla="*/ 42 w 81"/>
                  <a:gd name="T51" fmla="*/ 120 h 134"/>
                  <a:gd name="T52" fmla="*/ 53 w 81"/>
                  <a:gd name="T53" fmla="*/ 118 h 134"/>
                  <a:gd name="T54" fmla="*/ 61 w 81"/>
                  <a:gd name="T55" fmla="*/ 110 h 134"/>
                  <a:gd name="T56" fmla="*/ 63 w 81"/>
                  <a:gd name="T57" fmla="*/ 106 h 134"/>
                  <a:gd name="T58" fmla="*/ 69 w 81"/>
                  <a:gd name="T59" fmla="*/ 103 h 134"/>
                  <a:gd name="T60" fmla="*/ 71 w 81"/>
                  <a:gd name="T61" fmla="*/ 104 h 134"/>
                  <a:gd name="T62" fmla="*/ 71 w 81"/>
                  <a:gd name="T63" fmla="*/ 103 h 134"/>
                  <a:gd name="T64" fmla="*/ 72 w 81"/>
                  <a:gd name="T65" fmla="*/ 100 h 134"/>
                  <a:gd name="T66" fmla="*/ 68 w 81"/>
                  <a:gd name="T67" fmla="*/ 95 h 134"/>
                  <a:gd name="T68" fmla="*/ 66 w 81"/>
                  <a:gd name="T69" fmla="*/ 89 h 134"/>
                  <a:gd name="T70" fmla="*/ 65 w 81"/>
                  <a:gd name="T71" fmla="*/ 85 h 134"/>
                  <a:gd name="T72" fmla="*/ 66 w 81"/>
                  <a:gd name="T73" fmla="*/ 79 h 134"/>
                  <a:gd name="T74" fmla="*/ 69 w 81"/>
                  <a:gd name="T75" fmla="*/ 73 h 134"/>
                  <a:gd name="T76" fmla="*/ 72 w 81"/>
                  <a:gd name="T77" fmla="*/ 68 h 134"/>
                  <a:gd name="T78" fmla="*/ 79 w 81"/>
                  <a:gd name="T79" fmla="*/ 63 h 134"/>
                  <a:gd name="T80" fmla="*/ 80 w 81"/>
                  <a:gd name="T81" fmla="*/ 55 h 134"/>
                  <a:gd name="T82" fmla="*/ 80 w 81"/>
                  <a:gd name="T83"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34">
                    <a:moveTo>
                      <a:pt x="80" y="33"/>
                    </a:moveTo>
                    <a:cubicBezTo>
                      <a:pt x="19" y="0"/>
                      <a:pt x="19" y="0"/>
                      <a:pt x="19" y="0"/>
                    </a:cubicBezTo>
                    <a:cubicBezTo>
                      <a:pt x="11" y="4"/>
                      <a:pt x="11" y="4"/>
                      <a:pt x="11" y="4"/>
                    </a:cubicBezTo>
                    <a:cubicBezTo>
                      <a:pt x="12" y="8"/>
                      <a:pt x="12" y="13"/>
                      <a:pt x="12" y="14"/>
                    </a:cubicBezTo>
                    <a:cubicBezTo>
                      <a:pt x="12" y="16"/>
                      <a:pt x="15" y="18"/>
                      <a:pt x="15" y="21"/>
                    </a:cubicBezTo>
                    <a:cubicBezTo>
                      <a:pt x="15" y="24"/>
                      <a:pt x="18" y="24"/>
                      <a:pt x="17" y="27"/>
                    </a:cubicBezTo>
                    <a:cubicBezTo>
                      <a:pt x="16" y="31"/>
                      <a:pt x="15" y="34"/>
                      <a:pt x="15" y="36"/>
                    </a:cubicBezTo>
                    <a:cubicBezTo>
                      <a:pt x="15" y="38"/>
                      <a:pt x="15" y="55"/>
                      <a:pt x="14" y="56"/>
                    </a:cubicBezTo>
                    <a:cubicBezTo>
                      <a:pt x="13" y="57"/>
                      <a:pt x="2" y="68"/>
                      <a:pt x="1" y="72"/>
                    </a:cubicBezTo>
                    <a:cubicBezTo>
                      <a:pt x="1" y="76"/>
                      <a:pt x="0" y="75"/>
                      <a:pt x="0" y="79"/>
                    </a:cubicBezTo>
                    <a:cubicBezTo>
                      <a:pt x="0" y="80"/>
                      <a:pt x="0" y="81"/>
                      <a:pt x="0" y="82"/>
                    </a:cubicBezTo>
                    <a:cubicBezTo>
                      <a:pt x="0" y="82"/>
                      <a:pt x="1" y="83"/>
                      <a:pt x="1" y="83"/>
                    </a:cubicBezTo>
                    <a:cubicBezTo>
                      <a:pt x="3" y="85"/>
                      <a:pt x="3" y="87"/>
                      <a:pt x="5" y="87"/>
                    </a:cubicBezTo>
                    <a:cubicBezTo>
                      <a:pt x="7" y="87"/>
                      <a:pt x="10" y="92"/>
                      <a:pt x="10" y="94"/>
                    </a:cubicBezTo>
                    <a:cubicBezTo>
                      <a:pt x="10" y="96"/>
                      <a:pt x="11" y="98"/>
                      <a:pt x="11" y="101"/>
                    </a:cubicBezTo>
                    <a:cubicBezTo>
                      <a:pt x="11" y="105"/>
                      <a:pt x="13" y="111"/>
                      <a:pt x="14" y="111"/>
                    </a:cubicBezTo>
                    <a:cubicBezTo>
                      <a:pt x="15" y="112"/>
                      <a:pt x="14" y="113"/>
                      <a:pt x="11" y="113"/>
                    </a:cubicBezTo>
                    <a:cubicBezTo>
                      <a:pt x="8" y="112"/>
                      <a:pt x="4" y="112"/>
                      <a:pt x="4" y="114"/>
                    </a:cubicBezTo>
                    <a:cubicBezTo>
                      <a:pt x="4" y="115"/>
                      <a:pt x="3" y="116"/>
                      <a:pt x="6" y="119"/>
                    </a:cubicBezTo>
                    <a:cubicBezTo>
                      <a:pt x="9" y="122"/>
                      <a:pt x="12" y="123"/>
                      <a:pt x="13" y="126"/>
                    </a:cubicBezTo>
                    <a:cubicBezTo>
                      <a:pt x="14" y="129"/>
                      <a:pt x="15" y="132"/>
                      <a:pt x="16" y="133"/>
                    </a:cubicBezTo>
                    <a:cubicBezTo>
                      <a:pt x="17" y="134"/>
                      <a:pt x="19" y="133"/>
                      <a:pt x="20" y="131"/>
                    </a:cubicBezTo>
                    <a:cubicBezTo>
                      <a:pt x="22" y="129"/>
                      <a:pt x="24" y="133"/>
                      <a:pt x="25" y="131"/>
                    </a:cubicBezTo>
                    <a:cubicBezTo>
                      <a:pt x="27" y="129"/>
                      <a:pt x="33" y="129"/>
                      <a:pt x="34" y="128"/>
                    </a:cubicBezTo>
                    <a:cubicBezTo>
                      <a:pt x="36" y="128"/>
                      <a:pt x="40" y="126"/>
                      <a:pt x="41" y="125"/>
                    </a:cubicBezTo>
                    <a:cubicBezTo>
                      <a:pt x="43" y="123"/>
                      <a:pt x="40" y="121"/>
                      <a:pt x="42" y="120"/>
                    </a:cubicBezTo>
                    <a:cubicBezTo>
                      <a:pt x="44" y="119"/>
                      <a:pt x="51" y="121"/>
                      <a:pt x="53" y="118"/>
                    </a:cubicBezTo>
                    <a:cubicBezTo>
                      <a:pt x="56" y="115"/>
                      <a:pt x="60" y="111"/>
                      <a:pt x="61" y="110"/>
                    </a:cubicBezTo>
                    <a:cubicBezTo>
                      <a:pt x="62" y="109"/>
                      <a:pt x="61" y="108"/>
                      <a:pt x="63" y="106"/>
                    </a:cubicBezTo>
                    <a:cubicBezTo>
                      <a:pt x="64" y="104"/>
                      <a:pt x="68" y="102"/>
                      <a:pt x="69" y="103"/>
                    </a:cubicBezTo>
                    <a:cubicBezTo>
                      <a:pt x="70" y="104"/>
                      <a:pt x="70" y="104"/>
                      <a:pt x="71" y="104"/>
                    </a:cubicBezTo>
                    <a:cubicBezTo>
                      <a:pt x="71" y="103"/>
                      <a:pt x="71" y="103"/>
                      <a:pt x="71" y="103"/>
                    </a:cubicBezTo>
                    <a:cubicBezTo>
                      <a:pt x="72" y="100"/>
                      <a:pt x="72" y="100"/>
                      <a:pt x="72" y="100"/>
                    </a:cubicBezTo>
                    <a:cubicBezTo>
                      <a:pt x="72" y="100"/>
                      <a:pt x="68" y="98"/>
                      <a:pt x="68" y="95"/>
                    </a:cubicBezTo>
                    <a:cubicBezTo>
                      <a:pt x="68" y="92"/>
                      <a:pt x="69" y="89"/>
                      <a:pt x="66" y="89"/>
                    </a:cubicBezTo>
                    <a:cubicBezTo>
                      <a:pt x="64" y="89"/>
                      <a:pt x="63" y="86"/>
                      <a:pt x="65" y="85"/>
                    </a:cubicBezTo>
                    <a:cubicBezTo>
                      <a:pt x="67" y="83"/>
                      <a:pt x="62" y="79"/>
                      <a:pt x="66" y="79"/>
                    </a:cubicBezTo>
                    <a:cubicBezTo>
                      <a:pt x="69" y="79"/>
                      <a:pt x="67" y="73"/>
                      <a:pt x="69" y="73"/>
                    </a:cubicBezTo>
                    <a:cubicBezTo>
                      <a:pt x="72" y="72"/>
                      <a:pt x="72" y="70"/>
                      <a:pt x="72" y="68"/>
                    </a:cubicBezTo>
                    <a:cubicBezTo>
                      <a:pt x="72" y="65"/>
                      <a:pt x="78" y="64"/>
                      <a:pt x="79" y="63"/>
                    </a:cubicBezTo>
                    <a:cubicBezTo>
                      <a:pt x="81" y="63"/>
                      <a:pt x="80" y="55"/>
                      <a:pt x="80" y="55"/>
                    </a:cubicBezTo>
                    <a:lnTo>
                      <a:pt x="80" y="33"/>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4" name="Freeform 38">
                <a:extLst>
                  <a:ext uri="{FF2B5EF4-FFF2-40B4-BE49-F238E27FC236}">
                    <a16:creationId xmlns:a16="http://schemas.microsoft.com/office/drawing/2014/main" id="{D704EE5E-0D33-4BE6-BB11-DB2473225DD8}"/>
                  </a:ext>
                </a:extLst>
              </p:cNvPr>
              <p:cNvSpPr>
                <a:spLocks/>
              </p:cNvSpPr>
              <p:nvPr/>
            </p:nvSpPr>
            <p:spPr bwMode="auto">
              <a:xfrm>
                <a:off x="5370161" y="3471218"/>
                <a:ext cx="203266" cy="200756"/>
              </a:xfrm>
              <a:custGeom>
                <a:avLst/>
                <a:gdLst>
                  <a:gd name="T0" fmla="*/ 82 w 88"/>
                  <a:gd name="T1" fmla="*/ 19 h 87"/>
                  <a:gd name="T2" fmla="*/ 76 w 88"/>
                  <a:gd name="T3" fmla="*/ 5 h 87"/>
                  <a:gd name="T4" fmla="*/ 76 w 88"/>
                  <a:gd name="T5" fmla="*/ 6 h 87"/>
                  <a:gd name="T6" fmla="*/ 67 w 88"/>
                  <a:gd name="T7" fmla="*/ 5 h 87"/>
                  <a:gd name="T8" fmla="*/ 57 w 88"/>
                  <a:gd name="T9" fmla="*/ 3 h 87"/>
                  <a:gd name="T10" fmla="*/ 40 w 88"/>
                  <a:gd name="T11" fmla="*/ 6 h 87"/>
                  <a:gd name="T12" fmla="*/ 31 w 88"/>
                  <a:gd name="T13" fmla="*/ 7 h 87"/>
                  <a:gd name="T14" fmla="*/ 16 w 88"/>
                  <a:gd name="T15" fmla="*/ 3 h 87"/>
                  <a:gd name="T16" fmla="*/ 4 w 88"/>
                  <a:gd name="T17" fmla="*/ 0 h 87"/>
                  <a:gd name="T18" fmla="*/ 3 w 88"/>
                  <a:gd name="T19" fmla="*/ 2 h 87"/>
                  <a:gd name="T20" fmla="*/ 2 w 88"/>
                  <a:gd name="T21" fmla="*/ 12 h 87"/>
                  <a:gd name="T22" fmla="*/ 2 w 88"/>
                  <a:gd name="T23" fmla="*/ 24 h 87"/>
                  <a:gd name="T24" fmla="*/ 2 w 88"/>
                  <a:gd name="T25" fmla="*/ 86 h 87"/>
                  <a:gd name="T26" fmla="*/ 52 w 88"/>
                  <a:gd name="T27" fmla="*/ 86 h 87"/>
                  <a:gd name="T28" fmla="*/ 54 w 88"/>
                  <a:gd name="T29" fmla="*/ 84 h 87"/>
                  <a:gd name="T30" fmla="*/ 58 w 88"/>
                  <a:gd name="T31" fmla="*/ 85 h 87"/>
                  <a:gd name="T32" fmla="*/ 69 w 88"/>
                  <a:gd name="T33" fmla="*/ 85 h 87"/>
                  <a:gd name="T34" fmla="*/ 73 w 88"/>
                  <a:gd name="T35" fmla="*/ 87 h 87"/>
                  <a:gd name="T36" fmla="*/ 78 w 88"/>
                  <a:gd name="T37" fmla="*/ 84 h 87"/>
                  <a:gd name="T38" fmla="*/ 83 w 88"/>
                  <a:gd name="T39" fmla="*/ 78 h 87"/>
                  <a:gd name="T40" fmla="*/ 87 w 88"/>
                  <a:gd name="T41" fmla="*/ 75 h 87"/>
                  <a:gd name="T42" fmla="*/ 87 w 88"/>
                  <a:gd name="T43" fmla="*/ 75 h 87"/>
                  <a:gd name="T44" fmla="*/ 87 w 88"/>
                  <a:gd name="T45" fmla="*/ 72 h 87"/>
                  <a:gd name="T46" fmla="*/ 84 w 88"/>
                  <a:gd name="T47" fmla="*/ 63 h 87"/>
                  <a:gd name="T48" fmla="*/ 75 w 88"/>
                  <a:gd name="T49" fmla="*/ 46 h 87"/>
                  <a:gd name="T50" fmla="*/ 71 w 88"/>
                  <a:gd name="T51" fmla="*/ 38 h 87"/>
                  <a:gd name="T52" fmla="*/ 66 w 88"/>
                  <a:gd name="T53" fmla="*/ 29 h 87"/>
                  <a:gd name="T54" fmla="*/ 62 w 88"/>
                  <a:gd name="T55" fmla="*/ 14 h 87"/>
                  <a:gd name="T56" fmla="*/ 68 w 88"/>
                  <a:gd name="T57" fmla="*/ 25 h 87"/>
                  <a:gd name="T58" fmla="*/ 76 w 88"/>
                  <a:gd name="T59" fmla="*/ 35 h 87"/>
                  <a:gd name="T60" fmla="*/ 81 w 88"/>
                  <a:gd name="T61" fmla="*/ 24 h 87"/>
                  <a:gd name="T62" fmla="*/ 81 w 88"/>
                  <a:gd name="T63" fmla="*/ 24 h 87"/>
                  <a:gd name="T64" fmla="*/ 81 w 88"/>
                  <a:gd name="T65" fmla="*/ 22 h 87"/>
                  <a:gd name="T66" fmla="*/ 82 w 88"/>
                  <a:gd name="T6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7">
                    <a:moveTo>
                      <a:pt x="82" y="19"/>
                    </a:moveTo>
                    <a:cubicBezTo>
                      <a:pt x="76" y="5"/>
                      <a:pt x="76" y="5"/>
                      <a:pt x="76" y="5"/>
                    </a:cubicBezTo>
                    <a:cubicBezTo>
                      <a:pt x="76" y="5"/>
                      <a:pt x="76" y="6"/>
                      <a:pt x="76" y="6"/>
                    </a:cubicBezTo>
                    <a:cubicBezTo>
                      <a:pt x="75" y="7"/>
                      <a:pt x="71" y="4"/>
                      <a:pt x="67" y="5"/>
                    </a:cubicBezTo>
                    <a:cubicBezTo>
                      <a:pt x="63" y="6"/>
                      <a:pt x="60" y="5"/>
                      <a:pt x="57" y="3"/>
                    </a:cubicBezTo>
                    <a:cubicBezTo>
                      <a:pt x="53" y="2"/>
                      <a:pt x="42" y="4"/>
                      <a:pt x="40" y="6"/>
                    </a:cubicBezTo>
                    <a:cubicBezTo>
                      <a:pt x="39" y="8"/>
                      <a:pt x="35" y="8"/>
                      <a:pt x="31" y="7"/>
                    </a:cubicBezTo>
                    <a:cubicBezTo>
                      <a:pt x="28" y="5"/>
                      <a:pt x="23" y="3"/>
                      <a:pt x="16" y="3"/>
                    </a:cubicBezTo>
                    <a:cubicBezTo>
                      <a:pt x="10" y="2"/>
                      <a:pt x="5" y="1"/>
                      <a:pt x="4" y="0"/>
                    </a:cubicBezTo>
                    <a:cubicBezTo>
                      <a:pt x="4" y="0"/>
                      <a:pt x="4" y="1"/>
                      <a:pt x="3" y="2"/>
                    </a:cubicBezTo>
                    <a:cubicBezTo>
                      <a:pt x="1" y="7"/>
                      <a:pt x="5" y="9"/>
                      <a:pt x="2" y="12"/>
                    </a:cubicBezTo>
                    <a:cubicBezTo>
                      <a:pt x="0" y="15"/>
                      <a:pt x="2" y="18"/>
                      <a:pt x="2" y="24"/>
                    </a:cubicBezTo>
                    <a:cubicBezTo>
                      <a:pt x="2" y="27"/>
                      <a:pt x="2" y="64"/>
                      <a:pt x="2" y="86"/>
                    </a:cubicBezTo>
                    <a:cubicBezTo>
                      <a:pt x="52" y="86"/>
                      <a:pt x="52" y="86"/>
                      <a:pt x="52" y="86"/>
                    </a:cubicBezTo>
                    <a:cubicBezTo>
                      <a:pt x="52" y="86"/>
                      <a:pt x="53" y="85"/>
                      <a:pt x="54" y="84"/>
                    </a:cubicBezTo>
                    <a:cubicBezTo>
                      <a:pt x="56" y="83"/>
                      <a:pt x="58" y="85"/>
                      <a:pt x="58" y="85"/>
                    </a:cubicBezTo>
                    <a:cubicBezTo>
                      <a:pt x="69" y="85"/>
                      <a:pt x="69" y="85"/>
                      <a:pt x="69" y="85"/>
                    </a:cubicBezTo>
                    <a:cubicBezTo>
                      <a:pt x="69" y="85"/>
                      <a:pt x="71" y="87"/>
                      <a:pt x="73" y="87"/>
                    </a:cubicBezTo>
                    <a:cubicBezTo>
                      <a:pt x="75" y="87"/>
                      <a:pt x="74" y="84"/>
                      <a:pt x="78" y="84"/>
                    </a:cubicBezTo>
                    <a:cubicBezTo>
                      <a:pt x="81" y="84"/>
                      <a:pt x="81" y="78"/>
                      <a:pt x="83" y="78"/>
                    </a:cubicBezTo>
                    <a:cubicBezTo>
                      <a:pt x="85" y="78"/>
                      <a:pt x="85" y="78"/>
                      <a:pt x="87" y="75"/>
                    </a:cubicBezTo>
                    <a:cubicBezTo>
                      <a:pt x="87" y="75"/>
                      <a:pt x="87" y="75"/>
                      <a:pt x="87" y="75"/>
                    </a:cubicBezTo>
                    <a:cubicBezTo>
                      <a:pt x="87" y="74"/>
                      <a:pt x="87" y="73"/>
                      <a:pt x="87" y="72"/>
                    </a:cubicBezTo>
                    <a:cubicBezTo>
                      <a:pt x="88" y="68"/>
                      <a:pt x="85" y="68"/>
                      <a:pt x="84" y="63"/>
                    </a:cubicBezTo>
                    <a:cubicBezTo>
                      <a:pt x="82" y="57"/>
                      <a:pt x="75" y="49"/>
                      <a:pt x="75" y="46"/>
                    </a:cubicBezTo>
                    <a:cubicBezTo>
                      <a:pt x="75" y="43"/>
                      <a:pt x="71" y="41"/>
                      <a:pt x="71" y="38"/>
                    </a:cubicBezTo>
                    <a:cubicBezTo>
                      <a:pt x="71" y="35"/>
                      <a:pt x="70" y="34"/>
                      <a:pt x="66" y="29"/>
                    </a:cubicBezTo>
                    <a:cubicBezTo>
                      <a:pt x="62" y="24"/>
                      <a:pt x="61" y="15"/>
                      <a:pt x="62" y="14"/>
                    </a:cubicBezTo>
                    <a:cubicBezTo>
                      <a:pt x="63" y="14"/>
                      <a:pt x="66" y="22"/>
                      <a:pt x="68" y="25"/>
                    </a:cubicBezTo>
                    <a:cubicBezTo>
                      <a:pt x="69" y="27"/>
                      <a:pt x="73" y="35"/>
                      <a:pt x="76" y="35"/>
                    </a:cubicBezTo>
                    <a:cubicBezTo>
                      <a:pt x="79" y="35"/>
                      <a:pt x="80" y="23"/>
                      <a:pt x="81" y="24"/>
                    </a:cubicBezTo>
                    <a:cubicBezTo>
                      <a:pt x="81" y="24"/>
                      <a:pt x="81" y="24"/>
                      <a:pt x="81" y="24"/>
                    </a:cubicBezTo>
                    <a:cubicBezTo>
                      <a:pt x="81" y="22"/>
                      <a:pt x="81" y="22"/>
                      <a:pt x="81" y="22"/>
                    </a:cubicBezTo>
                    <a:lnTo>
                      <a:pt x="82" y="19"/>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5" name="Freeform 39">
                <a:extLst>
                  <a:ext uri="{FF2B5EF4-FFF2-40B4-BE49-F238E27FC236}">
                    <a16:creationId xmlns:a16="http://schemas.microsoft.com/office/drawing/2014/main" id="{B78B68FC-80B5-4835-8276-4D69D98A8E2E}"/>
                  </a:ext>
                </a:extLst>
              </p:cNvPr>
              <p:cNvSpPr>
                <a:spLocks/>
              </p:cNvSpPr>
              <p:nvPr/>
            </p:nvSpPr>
            <p:spPr bwMode="auto">
              <a:xfrm>
                <a:off x="5086593" y="4044628"/>
                <a:ext cx="104142" cy="115435"/>
              </a:xfrm>
              <a:custGeom>
                <a:avLst/>
                <a:gdLst>
                  <a:gd name="T0" fmla="*/ 22 w 45"/>
                  <a:gd name="T1" fmla="*/ 48 h 50"/>
                  <a:gd name="T2" fmla="*/ 23 w 45"/>
                  <a:gd name="T3" fmla="*/ 41 h 50"/>
                  <a:gd name="T4" fmla="*/ 28 w 45"/>
                  <a:gd name="T5" fmla="*/ 38 h 50"/>
                  <a:gd name="T6" fmla="*/ 32 w 45"/>
                  <a:gd name="T7" fmla="*/ 33 h 50"/>
                  <a:gd name="T8" fmla="*/ 36 w 45"/>
                  <a:gd name="T9" fmla="*/ 38 h 50"/>
                  <a:gd name="T10" fmla="*/ 42 w 45"/>
                  <a:gd name="T11" fmla="*/ 39 h 50"/>
                  <a:gd name="T12" fmla="*/ 45 w 45"/>
                  <a:gd name="T13" fmla="*/ 30 h 50"/>
                  <a:gd name="T14" fmla="*/ 43 w 45"/>
                  <a:gd name="T15" fmla="*/ 21 h 50"/>
                  <a:gd name="T16" fmla="*/ 41 w 45"/>
                  <a:gd name="T17" fmla="*/ 15 h 50"/>
                  <a:gd name="T18" fmla="*/ 42 w 45"/>
                  <a:gd name="T19" fmla="*/ 9 h 50"/>
                  <a:gd name="T20" fmla="*/ 34 w 45"/>
                  <a:gd name="T21" fmla="*/ 9 h 50"/>
                  <a:gd name="T22" fmla="*/ 35 w 45"/>
                  <a:gd name="T23" fmla="*/ 0 h 50"/>
                  <a:gd name="T24" fmla="*/ 23 w 45"/>
                  <a:gd name="T25" fmla="*/ 0 h 50"/>
                  <a:gd name="T26" fmla="*/ 22 w 45"/>
                  <a:gd name="T27" fmla="*/ 0 h 50"/>
                  <a:gd name="T28" fmla="*/ 21 w 45"/>
                  <a:gd name="T29" fmla="*/ 11 h 50"/>
                  <a:gd name="T30" fmla="*/ 11 w 45"/>
                  <a:gd name="T31" fmla="*/ 11 h 50"/>
                  <a:gd name="T32" fmla="*/ 7 w 45"/>
                  <a:gd name="T33" fmla="*/ 12 h 50"/>
                  <a:gd name="T34" fmla="*/ 5 w 45"/>
                  <a:gd name="T35" fmla="*/ 13 h 50"/>
                  <a:gd name="T36" fmla="*/ 9 w 45"/>
                  <a:gd name="T37" fmla="*/ 17 h 50"/>
                  <a:gd name="T38" fmla="*/ 4 w 45"/>
                  <a:gd name="T39" fmla="*/ 21 h 50"/>
                  <a:gd name="T40" fmla="*/ 1 w 45"/>
                  <a:gd name="T41" fmla="*/ 26 h 50"/>
                  <a:gd name="T42" fmla="*/ 5 w 45"/>
                  <a:gd name="T43" fmla="*/ 33 h 50"/>
                  <a:gd name="T44" fmla="*/ 11 w 45"/>
                  <a:gd name="T45" fmla="*/ 40 h 50"/>
                  <a:gd name="T46" fmla="*/ 19 w 45"/>
                  <a:gd name="T47" fmla="*/ 50 h 50"/>
                  <a:gd name="T48" fmla="*/ 22 w 45"/>
                  <a:gd name="T4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50">
                    <a:moveTo>
                      <a:pt x="22" y="48"/>
                    </a:moveTo>
                    <a:cubicBezTo>
                      <a:pt x="26" y="48"/>
                      <a:pt x="25" y="45"/>
                      <a:pt x="23" y="41"/>
                    </a:cubicBezTo>
                    <a:cubicBezTo>
                      <a:pt x="22" y="37"/>
                      <a:pt x="26" y="38"/>
                      <a:pt x="28" y="38"/>
                    </a:cubicBezTo>
                    <a:cubicBezTo>
                      <a:pt x="31" y="38"/>
                      <a:pt x="30" y="33"/>
                      <a:pt x="32" y="33"/>
                    </a:cubicBezTo>
                    <a:cubicBezTo>
                      <a:pt x="34" y="33"/>
                      <a:pt x="34" y="39"/>
                      <a:pt x="36" y="38"/>
                    </a:cubicBezTo>
                    <a:cubicBezTo>
                      <a:pt x="38" y="38"/>
                      <a:pt x="40" y="40"/>
                      <a:pt x="42" y="39"/>
                    </a:cubicBezTo>
                    <a:cubicBezTo>
                      <a:pt x="45" y="39"/>
                      <a:pt x="45" y="34"/>
                      <a:pt x="45" y="30"/>
                    </a:cubicBezTo>
                    <a:cubicBezTo>
                      <a:pt x="45" y="26"/>
                      <a:pt x="45" y="23"/>
                      <a:pt x="43" y="21"/>
                    </a:cubicBezTo>
                    <a:cubicBezTo>
                      <a:pt x="40" y="20"/>
                      <a:pt x="38" y="17"/>
                      <a:pt x="41" y="15"/>
                    </a:cubicBezTo>
                    <a:cubicBezTo>
                      <a:pt x="44" y="14"/>
                      <a:pt x="45" y="11"/>
                      <a:pt x="42" y="9"/>
                    </a:cubicBezTo>
                    <a:cubicBezTo>
                      <a:pt x="40" y="7"/>
                      <a:pt x="34" y="11"/>
                      <a:pt x="34" y="9"/>
                    </a:cubicBezTo>
                    <a:cubicBezTo>
                      <a:pt x="34" y="7"/>
                      <a:pt x="35" y="4"/>
                      <a:pt x="35" y="0"/>
                    </a:cubicBezTo>
                    <a:cubicBezTo>
                      <a:pt x="29" y="0"/>
                      <a:pt x="23" y="0"/>
                      <a:pt x="23" y="0"/>
                    </a:cubicBezTo>
                    <a:cubicBezTo>
                      <a:pt x="22" y="0"/>
                      <a:pt x="22" y="0"/>
                      <a:pt x="22" y="0"/>
                    </a:cubicBezTo>
                    <a:cubicBezTo>
                      <a:pt x="22" y="6"/>
                      <a:pt x="21" y="11"/>
                      <a:pt x="21" y="11"/>
                    </a:cubicBezTo>
                    <a:cubicBezTo>
                      <a:pt x="21" y="11"/>
                      <a:pt x="13" y="11"/>
                      <a:pt x="11" y="11"/>
                    </a:cubicBezTo>
                    <a:cubicBezTo>
                      <a:pt x="10" y="11"/>
                      <a:pt x="9" y="11"/>
                      <a:pt x="7" y="12"/>
                    </a:cubicBezTo>
                    <a:cubicBezTo>
                      <a:pt x="6" y="12"/>
                      <a:pt x="6" y="13"/>
                      <a:pt x="5" y="13"/>
                    </a:cubicBezTo>
                    <a:cubicBezTo>
                      <a:pt x="4" y="14"/>
                      <a:pt x="8" y="16"/>
                      <a:pt x="9" y="17"/>
                    </a:cubicBezTo>
                    <a:cubicBezTo>
                      <a:pt x="9" y="19"/>
                      <a:pt x="4" y="18"/>
                      <a:pt x="4" y="21"/>
                    </a:cubicBezTo>
                    <a:cubicBezTo>
                      <a:pt x="4" y="23"/>
                      <a:pt x="2" y="25"/>
                      <a:pt x="1" y="26"/>
                    </a:cubicBezTo>
                    <a:cubicBezTo>
                      <a:pt x="0" y="27"/>
                      <a:pt x="5" y="31"/>
                      <a:pt x="5" y="33"/>
                    </a:cubicBezTo>
                    <a:cubicBezTo>
                      <a:pt x="5" y="34"/>
                      <a:pt x="6" y="36"/>
                      <a:pt x="11" y="40"/>
                    </a:cubicBezTo>
                    <a:cubicBezTo>
                      <a:pt x="15" y="44"/>
                      <a:pt x="13" y="46"/>
                      <a:pt x="19" y="50"/>
                    </a:cubicBezTo>
                    <a:cubicBezTo>
                      <a:pt x="19" y="49"/>
                      <a:pt x="21" y="48"/>
                      <a:pt x="22" y="4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6" name="Freeform 40">
                <a:extLst>
                  <a:ext uri="{FF2B5EF4-FFF2-40B4-BE49-F238E27FC236}">
                    <a16:creationId xmlns:a16="http://schemas.microsoft.com/office/drawing/2014/main" id="{91EB77F6-5AA1-4156-9AF7-FC69E5C5A7B1}"/>
                  </a:ext>
                </a:extLst>
              </p:cNvPr>
              <p:cNvSpPr>
                <a:spLocks/>
              </p:cNvSpPr>
              <p:nvPr/>
            </p:nvSpPr>
            <p:spPr bwMode="auto">
              <a:xfrm>
                <a:off x="5095376" y="4044628"/>
                <a:ext cx="41406" cy="27604"/>
              </a:xfrm>
              <a:custGeom>
                <a:avLst/>
                <a:gdLst>
                  <a:gd name="T0" fmla="*/ 17 w 18"/>
                  <a:gd name="T1" fmla="*/ 11 h 12"/>
                  <a:gd name="T2" fmla="*/ 18 w 18"/>
                  <a:gd name="T3" fmla="*/ 0 h 12"/>
                  <a:gd name="T4" fmla="*/ 16 w 18"/>
                  <a:gd name="T5" fmla="*/ 1 h 12"/>
                  <a:gd name="T6" fmla="*/ 5 w 18"/>
                  <a:gd name="T7" fmla="*/ 1 h 12"/>
                  <a:gd name="T8" fmla="*/ 5 w 18"/>
                  <a:gd name="T9" fmla="*/ 1 h 12"/>
                  <a:gd name="T10" fmla="*/ 3 w 18"/>
                  <a:gd name="T11" fmla="*/ 6 h 12"/>
                  <a:gd name="T12" fmla="*/ 3 w 18"/>
                  <a:gd name="T13" fmla="*/ 9 h 12"/>
                  <a:gd name="T14" fmla="*/ 3 w 18"/>
                  <a:gd name="T15" fmla="*/ 12 h 12"/>
                  <a:gd name="T16" fmla="*/ 7 w 18"/>
                  <a:gd name="T17" fmla="*/ 11 h 12"/>
                  <a:gd name="T18" fmla="*/ 17 w 18"/>
                  <a:gd name="T1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7" y="11"/>
                    </a:moveTo>
                    <a:cubicBezTo>
                      <a:pt x="17" y="11"/>
                      <a:pt x="18" y="6"/>
                      <a:pt x="18" y="0"/>
                    </a:cubicBezTo>
                    <a:cubicBezTo>
                      <a:pt x="16" y="1"/>
                      <a:pt x="16" y="1"/>
                      <a:pt x="16" y="1"/>
                    </a:cubicBezTo>
                    <a:cubicBezTo>
                      <a:pt x="5" y="1"/>
                      <a:pt x="5" y="1"/>
                      <a:pt x="5" y="1"/>
                    </a:cubicBezTo>
                    <a:cubicBezTo>
                      <a:pt x="5" y="1"/>
                      <a:pt x="5" y="1"/>
                      <a:pt x="5" y="1"/>
                    </a:cubicBezTo>
                    <a:cubicBezTo>
                      <a:pt x="6" y="3"/>
                      <a:pt x="5" y="5"/>
                      <a:pt x="3" y="6"/>
                    </a:cubicBezTo>
                    <a:cubicBezTo>
                      <a:pt x="0" y="7"/>
                      <a:pt x="1" y="9"/>
                      <a:pt x="3" y="9"/>
                    </a:cubicBezTo>
                    <a:cubicBezTo>
                      <a:pt x="4" y="10"/>
                      <a:pt x="3" y="11"/>
                      <a:pt x="3" y="12"/>
                    </a:cubicBezTo>
                    <a:cubicBezTo>
                      <a:pt x="5" y="11"/>
                      <a:pt x="6" y="11"/>
                      <a:pt x="7" y="11"/>
                    </a:cubicBezTo>
                    <a:cubicBezTo>
                      <a:pt x="9" y="11"/>
                      <a:pt x="17" y="11"/>
                      <a:pt x="17"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 name="Freeform 41">
                <a:extLst>
                  <a:ext uri="{FF2B5EF4-FFF2-40B4-BE49-F238E27FC236}">
                    <a16:creationId xmlns:a16="http://schemas.microsoft.com/office/drawing/2014/main" id="{ECC11C8F-7D50-49F5-A7D8-528609913F31}"/>
                  </a:ext>
                </a:extLst>
              </p:cNvPr>
              <p:cNvSpPr>
                <a:spLocks/>
              </p:cNvSpPr>
              <p:nvPr/>
            </p:nvSpPr>
            <p:spPr bwMode="auto">
              <a:xfrm>
                <a:off x="5130508" y="4017024"/>
                <a:ext cx="129237" cy="164369"/>
              </a:xfrm>
              <a:custGeom>
                <a:avLst/>
                <a:gdLst>
                  <a:gd name="T0" fmla="*/ 15 w 56"/>
                  <a:gd name="T1" fmla="*/ 67 h 71"/>
                  <a:gd name="T2" fmla="*/ 20 w 56"/>
                  <a:gd name="T3" fmla="*/ 68 h 71"/>
                  <a:gd name="T4" fmla="*/ 27 w 56"/>
                  <a:gd name="T5" fmla="*/ 68 h 71"/>
                  <a:gd name="T6" fmla="*/ 30 w 56"/>
                  <a:gd name="T7" fmla="*/ 68 h 71"/>
                  <a:gd name="T8" fmla="*/ 35 w 56"/>
                  <a:gd name="T9" fmla="*/ 63 h 71"/>
                  <a:gd name="T10" fmla="*/ 38 w 56"/>
                  <a:gd name="T11" fmla="*/ 57 h 71"/>
                  <a:gd name="T12" fmla="*/ 39 w 56"/>
                  <a:gd name="T13" fmla="*/ 44 h 71"/>
                  <a:gd name="T14" fmla="*/ 46 w 56"/>
                  <a:gd name="T15" fmla="*/ 35 h 71"/>
                  <a:gd name="T16" fmla="*/ 52 w 56"/>
                  <a:gd name="T17" fmla="*/ 18 h 71"/>
                  <a:gd name="T18" fmla="*/ 55 w 56"/>
                  <a:gd name="T19" fmla="*/ 10 h 71"/>
                  <a:gd name="T20" fmla="*/ 56 w 56"/>
                  <a:gd name="T21" fmla="*/ 1 h 71"/>
                  <a:gd name="T22" fmla="*/ 56 w 56"/>
                  <a:gd name="T23" fmla="*/ 1 h 71"/>
                  <a:gd name="T24" fmla="*/ 49 w 56"/>
                  <a:gd name="T25" fmla="*/ 0 h 71"/>
                  <a:gd name="T26" fmla="*/ 45 w 56"/>
                  <a:gd name="T27" fmla="*/ 1 h 71"/>
                  <a:gd name="T28" fmla="*/ 41 w 56"/>
                  <a:gd name="T29" fmla="*/ 2 h 71"/>
                  <a:gd name="T30" fmla="*/ 40 w 56"/>
                  <a:gd name="T31" fmla="*/ 8 h 71"/>
                  <a:gd name="T32" fmla="*/ 37 w 56"/>
                  <a:gd name="T33" fmla="*/ 16 h 71"/>
                  <a:gd name="T34" fmla="*/ 26 w 56"/>
                  <a:gd name="T35" fmla="*/ 12 h 71"/>
                  <a:gd name="T36" fmla="*/ 16 w 56"/>
                  <a:gd name="T37" fmla="*/ 12 h 71"/>
                  <a:gd name="T38" fmla="*/ 15 w 56"/>
                  <a:gd name="T39" fmla="*/ 21 h 71"/>
                  <a:gd name="T40" fmla="*/ 23 w 56"/>
                  <a:gd name="T41" fmla="*/ 21 h 71"/>
                  <a:gd name="T42" fmla="*/ 22 w 56"/>
                  <a:gd name="T43" fmla="*/ 27 h 71"/>
                  <a:gd name="T44" fmla="*/ 24 w 56"/>
                  <a:gd name="T45" fmla="*/ 33 h 71"/>
                  <a:gd name="T46" fmla="*/ 26 w 56"/>
                  <a:gd name="T47" fmla="*/ 42 h 71"/>
                  <a:gd name="T48" fmla="*/ 23 w 56"/>
                  <a:gd name="T49" fmla="*/ 51 h 71"/>
                  <a:gd name="T50" fmla="*/ 17 w 56"/>
                  <a:gd name="T51" fmla="*/ 50 h 71"/>
                  <a:gd name="T52" fmla="*/ 13 w 56"/>
                  <a:gd name="T53" fmla="*/ 45 h 71"/>
                  <a:gd name="T54" fmla="*/ 9 w 56"/>
                  <a:gd name="T55" fmla="*/ 50 h 71"/>
                  <a:gd name="T56" fmla="*/ 4 w 56"/>
                  <a:gd name="T57" fmla="*/ 53 h 71"/>
                  <a:gd name="T58" fmla="*/ 3 w 56"/>
                  <a:gd name="T59" fmla="*/ 60 h 71"/>
                  <a:gd name="T60" fmla="*/ 0 w 56"/>
                  <a:gd name="T61" fmla="*/ 62 h 71"/>
                  <a:gd name="T62" fmla="*/ 0 w 56"/>
                  <a:gd name="T63" fmla="*/ 63 h 71"/>
                  <a:gd name="T64" fmla="*/ 7 w 56"/>
                  <a:gd name="T65" fmla="*/ 71 h 71"/>
                  <a:gd name="T66" fmla="*/ 15 w 56"/>
                  <a:gd name="T6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1">
                    <a:moveTo>
                      <a:pt x="15" y="67"/>
                    </a:moveTo>
                    <a:cubicBezTo>
                      <a:pt x="16" y="68"/>
                      <a:pt x="17" y="70"/>
                      <a:pt x="20" y="68"/>
                    </a:cubicBezTo>
                    <a:cubicBezTo>
                      <a:pt x="23" y="65"/>
                      <a:pt x="27" y="66"/>
                      <a:pt x="27" y="68"/>
                    </a:cubicBezTo>
                    <a:cubicBezTo>
                      <a:pt x="27" y="71"/>
                      <a:pt x="28" y="70"/>
                      <a:pt x="30" y="68"/>
                    </a:cubicBezTo>
                    <a:cubicBezTo>
                      <a:pt x="33" y="65"/>
                      <a:pt x="35" y="68"/>
                      <a:pt x="35" y="63"/>
                    </a:cubicBezTo>
                    <a:cubicBezTo>
                      <a:pt x="35" y="58"/>
                      <a:pt x="38" y="63"/>
                      <a:pt x="38" y="57"/>
                    </a:cubicBezTo>
                    <a:cubicBezTo>
                      <a:pt x="38" y="52"/>
                      <a:pt x="39" y="46"/>
                      <a:pt x="39" y="44"/>
                    </a:cubicBezTo>
                    <a:cubicBezTo>
                      <a:pt x="39" y="41"/>
                      <a:pt x="46" y="39"/>
                      <a:pt x="46" y="35"/>
                    </a:cubicBezTo>
                    <a:cubicBezTo>
                      <a:pt x="46" y="31"/>
                      <a:pt x="52" y="23"/>
                      <a:pt x="52" y="18"/>
                    </a:cubicBezTo>
                    <a:cubicBezTo>
                      <a:pt x="52" y="13"/>
                      <a:pt x="53" y="12"/>
                      <a:pt x="55" y="10"/>
                    </a:cubicBezTo>
                    <a:cubicBezTo>
                      <a:pt x="56" y="8"/>
                      <a:pt x="56" y="5"/>
                      <a:pt x="56" y="1"/>
                    </a:cubicBezTo>
                    <a:cubicBezTo>
                      <a:pt x="56" y="1"/>
                      <a:pt x="56" y="1"/>
                      <a:pt x="56" y="1"/>
                    </a:cubicBezTo>
                    <a:cubicBezTo>
                      <a:pt x="49" y="0"/>
                      <a:pt x="49" y="0"/>
                      <a:pt x="49" y="0"/>
                    </a:cubicBezTo>
                    <a:cubicBezTo>
                      <a:pt x="45" y="1"/>
                      <a:pt x="45" y="1"/>
                      <a:pt x="45" y="1"/>
                    </a:cubicBezTo>
                    <a:cubicBezTo>
                      <a:pt x="41" y="2"/>
                      <a:pt x="41" y="2"/>
                      <a:pt x="41" y="2"/>
                    </a:cubicBezTo>
                    <a:cubicBezTo>
                      <a:pt x="41" y="2"/>
                      <a:pt x="41" y="6"/>
                      <a:pt x="40" y="8"/>
                    </a:cubicBezTo>
                    <a:cubicBezTo>
                      <a:pt x="38" y="11"/>
                      <a:pt x="37" y="16"/>
                      <a:pt x="37" y="16"/>
                    </a:cubicBezTo>
                    <a:cubicBezTo>
                      <a:pt x="37" y="16"/>
                      <a:pt x="28" y="12"/>
                      <a:pt x="26" y="12"/>
                    </a:cubicBezTo>
                    <a:cubicBezTo>
                      <a:pt x="25" y="12"/>
                      <a:pt x="21" y="12"/>
                      <a:pt x="16" y="12"/>
                    </a:cubicBezTo>
                    <a:cubicBezTo>
                      <a:pt x="16" y="16"/>
                      <a:pt x="15" y="19"/>
                      <a:pt x="15" y="21"/>
                    </a:cubicBezTo>
                    <a:cubicBezTo>
                      <a:pt x="15" y="23"/>
                      <a:pt x="21" y="19"/>
                      <a:pt x="23" y="21"/>
                    </a:cubicBezTo>
                    <a:cubicBezTo>
                      <a:pt x="26" y="23"/>
                      <a:pt x="25" y="26"/>
                      <a:pt x="22" y="27"/>
                    </a:cubicBezTo>
                    <a:cubicBezTo>
                      <a:pt x="19" y="29"/>
                      <a:pt x="21" y="32"/>
                      <a:pt x="24" y="33"/>
                    </a:cubicBezTo>
                    <a:cubicBezTo>
                      <a:pt x="26" y="35"/>
                      <a:pt x="26" y="38"/>
                      <a:pt x="26" y="42"/>
                    </a:cubicBezTo>
                    <a:cubicBezTo>
                      <a:pt x="26" y="46"/>
                      <a:pt x="26" y="51"/>
                      <a:pt x="23" y="51"/>
                    </a:cubicBezTo>
                    <a:cubicBezTo>
                      <a:pt x="21" y="52"/>
                      <a:pt x="19" y="50"/>
                      <a:pt x="17" y="50"/>
                    </a:cubicBezTo>
                    <a:cubicBezTo>
                      <a:pt x="15" y="51"/>
                      <a:pt x="15" y="45"/>
                      <a:pt x="13" y="45"/>
                    </a:cubicBezTo>
                    <a:cubicBezTo>
                      <a:pt x="11" y="45"/>
                      <a:pt x="12" y="50"/>
                      <a:pt x="9" y="50"/>
                    </a:cubicBezTo>
                    <a:cubicBezTo>
                      <a:pt x="7" y="50"/>
                      <a:pt x="3" y="49"/>
                      <a:pt x="4" y="53"/>
                    </a:cubicBezTo>
                    <a:cubicBezTo>
                      <a:pt x="6" y="57"/>
                      <a:pt x="7" y="60"/>
                      <a:pt x="3" y="60"/>
                    </a:cubicBezTo>
                    <a:cubicBezTo>
                      <a:pt x="2" y="60"/>
                      <a:pt x="0" y="61"/>
                      <a:pt x="0" y="62"/>
                    </a:cubicBezTo>
                    <a:cubicBezTo>
                      <a:pt x="0" y="62"/>
                      <a:pt x="0" y="63"/>
                      <a:pt x="0" y="63"/>
                    </a:cubicBezTo>
                    <a:cubicBezTo>
                      <a:pt x="4" y="65"/>
                      <a:pt x="6" y="68"/>
                      <a:pt x="7" y="71"/>
                    </a:cubicBezTo>
                    <a:cubicBezTo>
                      <a:pt x="11" y="69"/>
                      <a:pt x="14" y="67"/>
                      <a:pt x="15" y="6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8" name="Freeform 42">
                <a:extLst>
                  <a:ext uri="{FF2B5EF4-FFF2-40B4-BE49-F238E27FC236}">
                    <a16:creationId xmlns:a16="http://schemas.microsoft.com/office/drawing/2014/main" id="{1F98FBBF-3422-465C-A2F0-93400D7EA3C6}"/>
                  </a:ext>
                </a:extLst>
              </p:cNvPr>
              <p:cNvSpPr>
                <a:spLocks/>
              </p:cNvSpPr>
              <p:nvPr/>
            </p:nvSpPr>
            <p:spPr bwMode="auto">
              <a:xfrm>
                <a:off x="5317463" y="3644371"/>
                <a:ext cx="308663" cy="377672"/>
              </a:xfrm>
              <a:custGeom>
                <a:avLst/>
                <a:gdLst>
                  <a:gd name="T0" fmla="*/ 101 w 134"/>
                  <a:gd name="T1" fmla="*/ 9 h 164"/>
                  <a:gd name="T2" fmla="*/ 92 w 134"/>
                  <a:gd name="T3" fmla="*/ 10 h 164"/>
                  <a:gd name="T4" fmla="*/ 77 w 134"/>
                  <a:gd name="T5" fmla="*/ 9 h 164"/>
                  <a:gd name="T6" fmla="*/ 25 w 134"/>
                  <a:gd name="T7" fmla="*/ 11 h 164"/>
                  <a:gd name="T8" fmla="*/ 18 w 134"/>
                  <a:gd name="T9" fmla="*/ 27 h 164"/>
                  <a:gd name="T10" fmla="*/ 17 w 134"/>
                  <a:gd name="T11" fmla="*/ 62 h 164"/>
                  <a:gd name="T12" fmla="*/ 7 w 134"/>
                  <a:gd name="T13" fmla="*/ 72 h 164"/>
                  <a:gd name="T14" fmla="*/ 3 w 134"/>
                  <a:gd name="T15" fmla="*/ 84 h 164"/>
                  <a:gd name="T16" fmla="*/ 6 w 134"/>
                  <a:gd name="T17" fmla="*/ 94 h 164"/>
                  <a:gd name="T18" fmla="*/ 9 w 134"/>
                  <a:gd name="T19" fmla="*/ 102 h 164"/>
                  <a:gd name="T20" fmla="*/ 15 w 134"/>
                  <a:gd name="T21" fmla="*/ 117 h 164"/>
                  <a:gd name="T22" fmla="*/ 18 w 134"/>
                  <a:gd name="T23" fmla="*/ 121 h 164"/>
                  <a:gd name="T24" fmla="*/ 25 w 134"/>
                  <a:gd name="T25" fmla="*/ 126 h 164"/>
                  <a:gd name="T26" fmla="*/ 33 w 134"/>
                  <a:gd name="T27" fmla="*/ 136 h 164"/>
                  <a:gd name="T28" fmla="*/ 42 w 134"/>
                  <a:gd name="T29" fmla="*/ 145 h 164"/>
                  <a:gd name="T30" fmla="*/ 46 w 134"/>
                  <a:gd name="T31" fmla="*/ 152 h 164"/>
                  <a:gd name="T32" fmla="*/ 54 w 134"/>
                  <a:gd name="T33" fmla="*/ 156 h 164"/>
                  <a:gd name="T34" fmla="*/ 63 w 134"/>
                  <a:gd name="T35" fmla="*/ 155 h 164"/>
                  <a:gd name="T36" fmla="*/ 78 w 134"/>
                  <a:gd name="T37" fmla="*/ 161 h 164"/>
                  <a:gd name="T38" fmla="*/ 89 w 134"/>
                  <a:gd name="T39" fmla="*/ 161 h 164"/>
                  <a:gd name="T40" fmla="*/ 97 w 134"/>
                  <a:gd name="T41" fmla="*/ 158 h 164"/>
                  <a:gd name="T42" fmla="*/ 104 w 134"/>
                  <a:gd name="T43" fmla="*/ 153 h 164"/>
                  <a:gd name="T44" fmla="*/ 111 w 134"/>
                  <a:gd name="T45" fmla="*/ 154 h 164"/>
                  <a:gd name="T46" fmla="*/ 103 w 134"/>
                  <a:gd name="T47" fmla="*/ 141 h 164"/>
                  <a:gd name="T48" fmla="*/ 89 w 134"/>
                  <a:gd name="T49" fmla="*/ 128 h 164"/>
                  <a:gd name="T50" fmla="*/ 97 w 134"/>
                  <a:gd name="T51" fmla="*/ 122 h 164"/>
                  <a:gd name="T52" fmla="*/ 100 w 134"/>
                  <a:gd name="T53" fmla="*/ 106 h 164"/>
                  <a:gd name="T54" fmla="*/ 106 w 134"/>
                  <a:gd name="T55" fmla="*/ 95 h 164"/>
                  <a:gd name="T56" fmla="*/ 115 w 134"/>
                  <a:gd name="T57" fmla="*/ 85 h 164"/>
                  <a:gd name="T58" fmla="*/ 118 w 134"/>
                  <a:gd name="T59" fmla="*/ 64 h 164"/>
                  <a:gd name="T60" fmla="*/ 126 w 134"/>
                  <a:gd name="T61" fmla="*/ 52 h 164"/>
                  <a:gd name="T62" fmla="*/ 129 w 134"/>
                  <a:gd name="T63" fmla="*/ 40 h 164"/>
                  <a:gd name="T64" fmla="*/ 122 w 134"/>
                  <a:gd name="T65" fmla="*/ 14 h 164"/>
                  <a:gd name="T66" fmla="*/ 110 w 134"/>
                  <a:gd name="T67" fmla="*/ 0 h 164"/>
                  <a:gd name="T68" fmla="*/ 106 w 134"/>
                  <a:gd name="T69" fmla="*/ 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164">
                    <a:moveTo>
                      <a:pt x="106" y="3"/>
                    </a:moveTo>
                    <a:cubicBezTo>
                      <a:pt x="104" y="3"/>
                      <a:pt x="104" y="9"/>
                      <a:pt x="101" y="9"/>
                    </a:cubicBezTo>
                    <a:cubicBezTo>
                      <a:pt x="97" y="9"/>
                      <a:pt x="98" y="12"/>
                      <a:pt x="96" y="12"/>
                    </a:cubicBezTo>
                    <a:cubicBezTo>
                      <a:pt x="94" y="12"/>
                      <a:pt x="92" y="10"/>
                      <a:pt x="92" y="10"/>
                    </a:cubicBezTo>
                    <a:cubicBezTo>
                      <a:pt x="81" y="10"/>
                      <a:pt x="81" y="10"/>
                      <a:pt x="81" y="10"/>
                    </a:cubicBezTo>
                    <a:cubicBezTo>
                      <a:pt x="81" y="10"/>
                      <a:pt x="79" y="8"/>
                      <a:pt x="77" y="9"/>
                    </a:cubicBezTo>
                    <a:cubicBezTo>
                      <a:pt x="76" y="10"/>
                      <a:pt x="75" y="11"/>
                      <a:pt x="75" y="11"/>
                    </a:cubicBezTo>
                    <a:cubicBezTo>
                      <a:pt x="25" y="11"/>
                      <a:pt x="25" y="11"/>
                      <a:pt x="25" y="11"/>
                    </a:cubicBezTo>
                    <a:cubicBezTo>
                      <a:pt x="25" y="20"/>
                      <a:pt x="25" y="27"/>
                      <a:pt x="25" y="27"/>
                    </a:cubicBezTo>
                    <a:cubicBezTo>
                      <a:pt x="18" y="27"/>
                      <a:pt x="18" y="27"/>
                      <a:pt x="18" y="27"/>
                    </a:cubicBezTo>
                    <a:cubicBezTo>
                      <a:pt x="18" y="54"/>
                      <a:pt x="18" y="54"/>
                      <a:pt x="18" y="54"/>
                    </a:cubicBezTo>
                    <a:cubicBezTo>
                      <a:pt x="18" y="54"/>
                      <a:pt x="19" y="62"/>
                      <a:pt x="17" y="62"/>
                    </a:cubicBezTo>
                    <a:cubicBezTo>
                      <a:pt x="16" y="63"/>
                      <a:pt x="10" y="64"/>
                      <a:pt x="10" y="67"/>
                    </a:cubicBezTo>
                    <a:cubicBezTo>
                      <a:pt x="10" y="69"/>
                      <a:pt x="10" y="71"/>
                      <a:pt x="7" y="72"/>
                    </a:cubicBezTo>
                    <a:cubicBezTo>
                      <a:pt x="5" y="72"/>
                      <a:pt x="7" y="78"/>
                      <a:pt x="4" y="78"/>
                    </a:cubicBezTo>
                    <a:cubicBezTo>
                      <a:pt x="0" y="78"/>
                      <a:pt x="5" y="82"/>
                      <a:pt x="3" y="84"/>
                    </a:cubicBezTo>
                    <a:cubicBezTo>
                      <a:pt x="1" y="85"/>
                      <a:pt x="2" y="88"/>
                      <a:pt x="4" y="88"/>
                    </a:cubicBezTo>
                    <a:cubicBezTo>
                      <a:pt x="7" y="88"/>
                      <a:pt x="6" y="91"/>
                      <a:pt x="6" y="94"/>
                    </a:cubicBezTo>
                    <a:cubicBezTo>
                      <a:pt x="6" y="97"/>
                      <a:pt x="10" y="99"/>
                      <a:pt x="10" y="99"/>
                    </a:cubicBezTo>
                    <a:cubicBezTo>
                      <a:pt x="9" y="102"/>
                      <a:pt x="9" y="102"/>
                      <a:pt x="9" y="102"/>
                    </a:cubicBezTo>
                    <a:cubicBezTo>
                      <a:pt x="9" y="102"/>
                      <a:pt x="14" y="109"/>
                      <a:pt x="15" y="110"/>
                    </a:cubicBezTo>
                    <a:cubicBezTo>
                      <a:pt x="15" y="112"/>
                      <a:pt x="18" y="116"/>
                      <a:pt x="15" y="117"/>
                    </a:cubicBezTo>
                    <a:cubicBezTo>
                      <a:pt x="12" y="119"/>
                      <a:pt x="14" y="120"/>
                      <a:pt x="14" y="120"/>
                    </a:cubicBezTo>
                    <a:cubicBezTo>
                      <a:pt x="18" y="121"/>
                      <a:pt x="18" y="121"/>
                      <a:pt x="18" y="121"/>
                    </a:cubicBezTo>
                    <a:cubicBezTo>
                      <a:pt x="19" y="123"/>
                      <a:pt x="19" y="123"/>
                      <a:pt x="19" y="123"/>
                    </a:cubicBezTo>
                    <a:cubicBezTo>
                      <a:pt x="19" y="123"/>
                      <a:pt x="22" y="123"/>
                      <a:pt x="25" y="126"/>
                    </a:cubicBezTo>
                    <a:cubicBezTo>
                      <a:pt x="27" y="129"/>
                      <a:pt x="28" y="130"/>
                      <a:pt x="28" y="131"/>
                    </a:cubicBezTo>
                    <a:cubicBezTo>
                      <a:pt x="28" y="133"/>
                      <a:pt x="30" y="133"/>
                      <a:pt x="33" y="136"/>
                    </a:cubicBezTo>
                    <a:cubicBezTo>
                      <a:pt x="36" y="138"/>
                      <a:pt x="36" y="140"/>
                      <a:pt x="36" y="141"/>
                    </a:cubicBezTo>
                    <a:cubicBezTo>
                      <a:pt x="36" y="143"/>
                      <a:pt x="42" y="145"/>
                      <a:pt x="42" y="145"/>
                    </a:cubicBezTo>
                    <a:cubicBezTo>
                      <a:pt x="44" y="150"/>
                      <a:pt x="44" y="150"/>
                      <a:pt x="44" y="150"/>
                    </a:cubicBezTo>
                    <a:cubicBezTo>
                      <a:pt x="45" y="150"/>
                      <a:pt x="45" y="151"/>
                      <a:pt x="46" y="152"/>
                    </a:cubicBezTo>
                    <a:cubicBezTo>
                      <a:pt x="47" y="154"/>
                      <a:pt x="49" y="156"/>
                      <a:pt x="49" y="156"/>
                    </a:cubicBezTo>
                    <a:cubicBezTo>
                      <a:pt x="49" y="156"/>
                      <a:pt x="52" y="158"/>
                      <a:pt x="54" y="156"/>
                    </a:cubicBezTo>
                    <a:cubicBezTo>
                      <a:pt x="56" y="154"/>
                      <a:pt x="59" y="156"/>
                      <a:pt x="59" y="156"/>
                    </a:cubicBezTo>
                    <a:cubicBezTo>
                      <a:pt x="59" y="156"/>
                      <a:pt x="61" y="154"/>
                      <a:pt x="63" y="155"/>
                    </a:cubicBezTo>
                    <a:cubicBezTo>
                      <a:pt x="64" y="156"/>
                      <a:pt x="68" y="160"/>
                      <a:pt x="72" y="163"/>
                    </a:cubicBezTo>
                    <a:cubicBezTo>
                      <a:pt x="73" y="163"/>
                      <a:pt x="76" y="161"/>
                      <a:pt x="78" y="161"/>
                    </a:cubicBezTo>
                    <a:cubicBezTo>
                      <a:pt x="80" y="161"/>
                      <a:pt x="82" y="164"/>
                      <a:pt x="83" y="163"/>
                    </a:cubicBezTo>
                    <a:cubicBezTo>
                      <a:pt x="84" y="162"/>
                      <a:pt x="87" y="160"/>
                      <a:pt x="89" y="161"/>
                    </a:cubicBezTo>
                    <a:cubicBezTo>
                      <a:pt x="90" y="162"/>
                      <a:pt x="94" y="162"/>
                      <a:pt x="94" y="161"/>
                    </a:cubicBezTo>
                    <a:cubicBezTo>
                      <a:pt x="94" y="160"/>
                      <a:pt x="95" y="159"/>
                      <a:pt x="97" y="158"/>
                    </a:cubicBezTo>
                    <a:cubicBezTo>
                      <a:pt x="97" y="158"/>
                      <a:pt x="97" y="157"/>
                      <a:pt x="98" y="157"/>
                    </a:cubicBezTo>
                    <a:cubicBezTo>
                      <a:pt x="98" y="155"/>
                      <a:pt x="102" y="153"/>
                      <a:pt x="104" y="153"/>
                    </a:cubicBezTo>
                    <a:cubicBezTo>
                      <a:pt x="106" y="152"/>
                      <a:pt x="108" y="152"/>
                      <a:pt x="109" y="153"/>
                    </a:cubicBezTo>
                    <a:cubicBezTo>
                      <a:pt x="109" y="154"/>
                      <a:pt x="110" y="154"/>
                      <a:pt x="111" y="154"/>
                    </a:cubicBezTo>
                    <a:cubicBezTo>
                      <a:pt x="111" y="150"/>
                      <a:pt x="112" y="147"/>
                      <a:pt x="111" y="147"/>
                    </a:cubicBezTo>
                    <a:cubicBezTo>
                      <a:pt x="109" y="147"/>
                      <a:pt x="105" y="145"/>
                      <a:pt x="103" y="141"/>
                    </a:cubicBezTo>
                    <a:cubicBezTo>
                      <a:pt x="102" y="137"/>
                      <a:pt x="97" y="135"/>
                      <a:pt x="96" y="132"/>
                    </a:cubicBezTo>
                    <a:cubicBezTo>
                      <a:pt x="95" y="130"/>
                      <a:pt x="90" y="130"/>
                      <a:pt x="89" y="128"/>
                    </a:cubicBezTo>
                    <a:cubicBezTo>
                      <a:pt x="88" y="126"/>
                      <a:pt x="91" y="126"/>
                      <a:pt x="91" y="124"/>
                    </a:cubicBezTo>
                    <a:cubicBezTo>
                      <a:pt x="91" y="121"/>
                      <a:pt x="96" y="123"/>
                      <a:pt x="97" y="122"/>
                    </a:cubicBezTo>
                    <a:cubicBezTo>
                      <a:pt x="97" y="122"/>
                      <a:pt x="98" y="116"/>
                      <a:pt x="98" y="113"/>
                    </a:cubicBezTo>
                    <a:cubicBezTo>
                      <a:pt x="98" y="110"/>
                      <a:pt x="102" y="108"/>
                      <a:pt x="100" y="106"/>
                    </a:cubicBezTo>
                    <a:cubicBezTo>
                      <a:pt x="99" y="105"/>
                      <a:pt x="102" y="104"/>
                      <a:pt x="104" y="103"/>
                    </a:cubicBezTo>
                    <a:cubicBezTo>
                      <a:pt x="106" y="101"/>
                      <a:pt x="104" y="97"/>
                      <a:pt x="106" y="95"/>
                    </a:cubicBezTo>
                    <a:cubicBezTo>
                      <a:pt x="108" y="93"/>
                      <a:pt x="110" y="89"/>
                      <a:pt x="111" y="89"/>
                    </a:cubicBezTo>
                    <a:cubicBezTo>
                      <a:pt x="113" y="89"/>
                      <a:pt x="115" y="87"/>
                      <a:pt x="115" y="85"/>
                    </a:cubicBezTo>
                    <a:cubicBezTo>
                      <a:pt x="115" y="83"/>
                      <a:pt x="118" y="79"/>
                      <a:pt x="118" y="75"/>
                    </a:cubicBezTo>
                    <a:cubicBezTo>
                      <a:pt x="117" y="72"/>
                      <a:pt x="116" y="67"/>
                      <a:pt x="118" y="64"/>
                    </a:cubicBezTo>
                    <a:cubicBezTo>
                      <a:pt x="121" y="61"/>
                      <a:pt x="122" y="59"/>
                      <a:pt x="121" y="56"/>
                    </a:cubicBezTo>
                    <a:cubicBezTo>
                      <a:pt x="121" y="54"/>
                      <a:pt x="124" y="53"/>
                      <a:pt x="126" y="52"/>
                    </a:cubicBezTo>
                    <a:cubicBezTo>
                      <a:pt x="127" y="51"/>
                      <a:pt x="131" y="49"/>
                      <a:pt x="134" y="45"/>
                    </a:cubicBezTo>
                    <a:cubicBezTo>
                      <a:pt x="132" y="42"/>
                      <a:pt x="130" y="41"/>
                      <a:pt x="129" y="40"/>
                    </a:cubicBezTo>
                    <a:cubicBezTo>
                      <a:pt x="126" y="39"/>
                      <a:pt x="124" y="34"/>
                      <a:pt x="124" y="27"/>
                    </a:cubicBezTo>
                    <a:cubicBezTo>
                      <a:pt x="124" y="21"/>
                      <a:pt x="122" y="16"/>
                      <a:pt x="122" y="14"/>
                    </a:cubicBezTo>
                    <a:cubicBezTo>
                      <a:pt x="122" y="12"/>
                      <a:pt x="119" y="8"/>
                      <a:pt x="115" y="6"/>
                    </a:cubicBezTo>
                    <a:cubicBezTo>
                      <a:pt x="112" y="4"/>
                      <a:pt x="111" y="2"/>
                      <a:pt x="110" y="0"/>
                    </a:cubicBezTo>
                    <a:cubicBezTo>
                      <a:pt x="110" y="0"/>
                      <a:pt x="110" y="0"/>
                      <a:pt x="110" y="0"/>
                    </a:cubicBezTo>
                    <a:cubicBezTo>
                      <a:pt x="108" y="3"/>
                      <a:pt x="108" y="3"/>
                      <a:pt x="106"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9" name="Freeform 43">
                <a:extLst>
                  <a:ext uri="{FF2B5EF4-FFF2-40B4-BE49-F238E27FC236}">
                    <a16:creationId xmlns:a16="http://schemas.microsoft.com/office/drawing/2014/main" id="{B0977AB3-9343-472F-9174-F9A3F6E35E5D}"/>
                  </a:ext>
                </a:extLst>
              </p:cNvPr>
              <p:cNvSpPr>
                <a:spLocks/>
              </p:cNvSpPr>
              <p:nvPr/>
            </p:nvSpPr>
            <p:spPr bwMode="auto">
              <a:xfrm>
                <a:off x="5683843" y="3848891"/>
                <a:ext cx="33878" cy="35132"/>
              </a:xfrm>
              <a:custGeom>
                <a:avLst/>
                <a:gdLst>
                  <a:gd name="T0" fmla="*/ 5 w 15"/>
                  <a:gd name="T1" fmla="*/ 2 h 15"/>
                  <a:gd name="T2" fmla="*/ 1 w 15"/>
                  <a:gd name="T3" fmla="*/ 7 h 15"/>
                  <a:gd name="T4" fmla="*/ 1 w 15"/>
                  <a:gd name="T5" fmla="*/ 14 h 15"/>
                  <a:gd name="T6" fmla="*/ 6 w 15"/>
                  <a:gd name="T7" fmla="*/ 14 h 15"/>
                  <a:gd name="T8" fmla="*/ 9 w 15"/>
                  <a:gd name="T9" fmla="*/ 15 h 15"/>
                  <a:gd name="T10" fmla="*/ 13 w 15"/>
                  <a:gd name="T11" fmla="*/ 11 h 15"/>
                  <a:gd name="T12" fmla="*/ 9 w 15"/>
                  <a:gd name="T13" fmla="*/ 9 h 15"/>
                  <a:gd name="T14" fmla="*/ 13 w 15"/>
                  <a:gd name="T15" fmla="*/ 6 h 15"/>
                  <a:gd name="T16" fmla="*/ 12 w 15"/>
                  <a:gd name="T17" fmla="*/ 1 h 15"/>
                  <a:gd name="T18" fmla="*/ 11 w 15"/>
                  <a:gd name="T19" fmla="*/ 0 h 15"/>
                  <a:gd name="T20" fmla="*/ 9 w 15"/>
                  <a:gd name="T21" fmla="*/ 1 h 15"/>
                  <a:gd name="T22" fmla="*/ 5 w 15"/>
                  <a:gd name="T2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5" y="2"/>
                    </a:moveTo>
                    <a:cubicBezTo>
                      <a:pt x="5" y="2"/>
                      <a:pt x="3" y="6"/>
                      <a:pt x="1" y="7"/>
                    </a:cubicBezTo>
                    <a:cubicBezTo>
                      <a:pt x="0" y="9"/>
                      <a:pt x="1" y="13"/>
                      <a:pt x="1" y="14"/>
                    </a:cubicBezTo>
                    <a:cubicBezTo>
                      <a:pt x="2" y="15"/>
                      <a:pt x="4" y="15"/>
                      <a:pt x="6" y="14"/>
                    </a:cubicBezTo>
                    <a:cubicBezTo>
                      <a:pt x="7" y="13"/>
                      <a:pt x="8" y="13"/>
                      <a:pt x="9" y="15"/>
                    </a:cubicBezTo>
                    <a:cubicBezTo>
                      <a:pt x="10" y="14"/>
                      <a:pt x="12" y="12"/>
                      <a:pt x="13" y="11"/>
                    </a:cubicBezTo>
                    <a:cubicBezTo>
                      <a:pt x="11" y="10"/>
                      <a:pt x="9" y="10"/>
                      <a:pt x="9" y="9"/>
                    </a:cubicBezTo>
                    <a:cubicBezTo>
                      <a:pt x="8" y="8"/>
                      <a:pt x="11" y="6"/>
                      <a:pt x="13" y="6"/>
                    </a:cubicBezTo>
                    <a:cubicBezTo>
                      <a:pt x="15" y="5"/>
                      <a:pt x="14" y="3"/>
                      <a:pt x="12" y="1"/>
                    </a:cubicBezTo>
                    <a:cubicBezTo>
                      <a:pt x="12" y="1"/>
                      <a:pt x="12" y="0"/>
                      <a:pt x="11" y="0"/>
                    </a:cubicBezTo>
                    <a:cubicBezTo>
                      <a:pt x="10" y="1"/>
                      <a:pt x="9" y="1"/>
                      <a:pt x="9" y="1"/>
                    </a:cubicBezTo>
                    <a:cubicBezTo>
                      <a:pt x="9" y="2"/>
                      <a:pt x="7" y="2"/>
                      <a:pt x="5"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 name="Freeform 44">
                <a:extLst>
                  <a:ext uri="{FF2B5EF4-FFF2-40B4-BE49-F238E27FC236}">
                    <a16:creationId xmlns:a16="http://schemas.microsoft.com/office/drawing/2014/main" id="{17B62EA4-332D-42F0-A292-D2EFF54D4B19}"/>
                  </a:ext>
                </a:extLst>
              </p:cNvPr>
              <p:cNvSpPr>
                <a:spLocks/>
              </p:cNvSpPr>
              <p:nvPr/>
            </p:nvSpPr>
            <p:spPr bwMode="auto">
              <a:xfrm>
                <a:off x="5584719" y="3747258"/>
                <a:ext cx="124218" cy="106652"/>
              </a:xfrm>
              <a:custGeom>
                <a:avLst/>
                <a:gdLst>
                  <a:gd name="T0" fmla="*/ 10 w 54"/>
                  <a:gd name="T1" fmla="*/ 7 h 46"/>
                  <a:gd name="T2" fmla="*/ 5 w 54"/>
                  <a:gd name="T3" fmla="*/ 11 h 46"/>
                  <a:gd name="T4" fmla="*/ 2 w 54"/>
                  <a:gd name="T5" fmla="*/ 19 h 46"/>
                  <a:gd name="T6" fmla="*/ 2 w 54"/>
                  <a:gd name="T7" fmla="*/ 30 h 46"/>
                  <a:gd name="T8" fmla="*/ 9 w 54"/>
                  <a:gd name="T9" fmla="*/ 30 h 46"/>
                  <a:gd name="T10" fmla="*/ 11 w 54"/>
                  <a:gd name="T11" fmla="*/ 28 h 46"/>
                  <a:gd name="T12" fmla="*/ 15 w 54"/>
                  <a:gd name="T13" fmla="*/ 27 h 46"/>
                  <a:gd name="T14" fmla="*/ 20 w 54"/>
                  <a:gd name="T15" fmla="*/ 29 h 46"/>
                  <a:gd name="T16" fmla="*/ 23 w 54"/>
                  <a:gd name="T17" fmla="*/ 29 h 46"/>
                  <a:gd name="T18" fmla="*/ 31 w 54"/>
                  <a:gd name="T19" fmla="*/ 29 h 46"/>
                  <a:gd name="T20" fmla="*/ 48 w 54"/>
                  <a:gd name="T21" fmla="*/ 46 h 46"/>
                  <a:gd name="T22" fmla="*/ 48 w 54"/>
                  <a:gd name="T23" fmla="*/ 46 h 46"/>
                  <a:gd name="T24" fmla="*/ 52 w 54"/>
                  <a:gd name="T25" fmla="*/ 45 h 46"/>
                  <a:gd name="T26" fmla="*/ 54 w 54"/>
                  <a:gd name="T27" fmla="*/ 44 h 46"/>
                  <a:gd name="T28" fmla="*/ 46 w 54"/>
                  <a:gd name="T29" fmla="*/ 34 h 46"/>
                  <a:gd name="T30" fmla="*/ 33 w 54"/>
                  <a:gd name="T31" fmla="*/ 25 h 46"/>
                  <a:gd name="T32" fmla="*/ 28 w 54"/>
                  <a:gd name="T33" fmla="*/ 20 h 46"/>
                  <a:gd name="T34" fmla="*/ 22 w 54"/>
                  <a:gd name="T35" fmla="*/ 9 h 46"/>
                  <a:gd name="T36" fmla="*/ 18 w 54"/>
                  <a:gd name="T37" fmla="*/ 0 h 46"/>
                  <a:gd name="T38" fmla="*/ 10 w 54"/>
                  <a:gd name="T39"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6">
                    <a:moveTo>
                      <a:pt x="10" y="7"/>
                    </a:moveTo>
                    <a:cubicBezTo>
                      <a:pt x="8" y="8"/>
                      <a:pt x="5" y="9"/>
                      <a:pt x="5" y="11"/>
                    </a:cubicBezTo>
                    <a:cubicBezTo>
                      <a:pt x="6" y="14"/>
                      <a:pt x="5" y="16"/>
                      <a:pt x="2" y="19"/>
                    </a:cubicBezTo>
                    <a:cubicBezTo>
                      <a:pt x="0" y="22"/>
                      <a:pt x="1" y="27"/>
                      <a:pt x="2" y="30"/>
                    </a:cubicBezTo>
                    <a:cubicBezTo>
                      <a:pt x="5" y="30"/>
                      <a:pt x="8" y="30"/>
                      <a:pt x="9" y="30"/>
                    </a:cubicBezTo>
                    <a:cubicBezTo>
                      <a:pt x="10" y="32"/>
                      <a:pt x="10" y="30"/>
                      <a:pt x="11" y="28"/>
                    </a:cubicBezTo>
                    <a:cubicBezTo>
                      <a:pt x="12" y="25"/>
                      <a:pt x="13" y="26"/>
                      <a:pt x="15" y="27"/>
                    </a:cubicBezTo>
                    <a:cubicBezTo>
                      <a:pt x="16" y="28"/>
                      <a:pt x="17" y="30"/>
                      <a:pt x="20" y="29"/>
                    </a:cubicBezTo>
                    <a:cubicBezTo>
                      <a:pt x="22" y="28"/>
                      <a:pt x="22" y="28"/>
                      <a:pt x="23" y="29"/>
                    </a:cubicBezTo>
                    <a:cubicBezTo>
                      <a:pt x="25" y="29"/>
                      <a:pt x="30" y="29"/>
                      <a:pt x="31" y="29"/>
                    </a:cubicBezTo>
                    <a:cubicBezTo>
                      <a:pt x="33" y="29"/>
                      <a:pt x="48" y="46"/>
                      <a:pt x="48" y="46"/>
                    </a:cubicBezTo>
                    <a:cubicBezTo>
                      <a:pt x="48" y="46"/>
                      <a:pt x="48" y="46"/>
                      <a:pt x="48" y="46"/>
                    </a:cubicBezTo>
                    <a:cubicBezTo>
                      <a:pt x="50" y="46"/>
                      <a:pt x="52" y="46"/>
                      <a:pt x="52" y="45"/>
                    </a:cubicBezTo>
                    <a:cubicBezTo>
                      <a:pt x="52" y="45"/>
                      <a:pt x="53" y="45"/>
                      <a:pt x="54" y="44"/>
                    </a:cubicBezTo>
                    <a:cubicBezTo>
                      <a:pt x="52" y="42"/>
                      <a:pt x="50" y="39"/>
                      <a:pt x="46" y="34"/>
                    </a:cubicBezTo>
                    <a:cubicBezTo>
                      <a:pt x="41" y="29"/>
                      <a:pt x="36" y="25"/>
                      <a:pt x="33" y="25"/>
                    </a:cubicBezTo>
                    <a:cubicBezTo>
                      <a:pt x="30" y="25"/>
                      <a:pt x="30" y="21"/>
                      <a:pt x="28" y="20"/>
                    </a:cubicBezTo>
                    <a:cubicBezTo>
                      <a:pt x="26" y="20"/>
                      <a:pt x="22" y="13"/>
                      <a:pt x="22" y="9"/>
                    </a:cubicBezTo>
                    <a:cubicBezTo>
                      <a:pt x="22" y="6"/>
                      <a:pt x="20" y="3"/>
                      <a:pt x="18" y="0"/>
                    </a:cubicBezTo>
                    <a:cubicBezTo>
                      <a:pt x="15" y="4"/>
                      <a:pt x="11" y="6"/>
                      <a:pt x="10"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1" name="Freeform 45">
                <a:extLst>
                  <a:ext uri="{FF2B5EF4-FFF2-40B4-BE49-F238E27FC236}">
                    <a16:creationId xmlns:a16="http://schemas.microsoft.com/office/drawing/2014/main" id="{FEFB6BDB-7B9E-4324-831B-7E5F101B9F09}"/>
                  </a:ext>
                </a:extLst>
              </p:cNvPr>
              <p:cNvSpPr>
                <a:spLocks/>
              </p:cNvSpPr>
              <p:nvPr/>
            </p:nvSpPr>
            <p:spPr bwMode="auto">
              <a:xfrm>
                <a:off x="5519473" y="3804975"/>
                <a:ext cx="279804" cy="219577"/>
              </a:xfrm>
              <a:custGeom>
                <a:avLst/>
                <a:gdLst>
                  <a:gd name="T0" fmla="*/ 8 w 121"/>
                  <a:gd name="T1" fmla="*/ 62 h 95"/>
                  <a:gd name="T2" fmla="*/ 15 w 121"/>
                  <a:gd name="T3" fmla="*/ 71 h 95"/>
                  <a:gd name="T4" fmla="*/ 23 w 121"/>
                  <a:gd name="T5" fmla="*/ 77 h 95"/>
                  <a:gd name="T6" fmla="*/ 23 w 121"/>
                  <a:gd name="T7" fmla="*/ 84 h 95"/>
                  <a:gd name="T8" fmla="*/ 25 w 121"/>
                  <a:gd name="T9" fmla="*/ 85 h 95"/>
                  <a:gd name="T10" fmla="*/ 34 w 121"/>
                  <a:gd name="T11" fmla="*/ 87 h 95"/>
                  <a:gd name="T12" fmla="*/ 43 w 121"/>
                  <a:gd name="T13" fmla="*/ 92 h 95"/>
                  <a:gd name="T14" fmla="*/ 52 w 121"/>
                  <a:gd name="T15" fmla="*/ 94 h 95"/>
                  <a:gd name="T16" fmla="*/ 58 w 121"/>
                  <a:gd name="T17" fmla="*/ 90 h 95"/>
                  <a:gd name="T18" fmla="*/ 64 w 121"/>
                  <a:gd name="T19" fmla="*/ 88 h 95"/>
                  <a:gd name="T20" fmla="*/ 68 w 121"/>
                  <a:gd name="T21" fmla="*/ 90 h 95"/>
                  <a:gd name="T22" fmla="*/ 72 w 121"/>
                  <a:gd name="T23" fmla="*/ 89 h 95"/>
                  <a:gd name="T24" fmla="*/ 79 w 121"/>
                  <a:gd name="T25" fmla="*/ 88 h 95"/>
                  <a:gd name="T26" fmla="*/ 89 w 121"/>
                  <a:gd name="T27" fmla="*/ 82 h 95"/>
                  <a:gd name="T28" fmla="*/ 98 w 121"/>
                  <a:gd name="T29" fmla="*/ 81 h 95"/>
                  <a:gd name="T30" fmla="*/ 120 w 121"/>
                  <a:gd name="T31" fmla="*/ 59 h 95"/>
                  <a:gd name="T32" fmla="*/ 117 w 121"/>
                  <a:gd name="T33" fmla="*/ 57 h 95"/>
                  <a:gd name="T34" fmla="*/ 106 w 121"/>
                  <a:gd name="T35" fmla="*/ 55 h 95"/>
                  <a:gd name="T36" fmla="*/ 90 w 121"/>
                  <a:gd name="T37" fmla="*/ 49 h 95"/>
                  <a:gd name="T38" fmla="*/ 84 w 121"/>
                  <a:gd name="T39" fmla="*/ 44 h 95"/>
                  <a:gd name="T40" fmla="*/ 79 w 121"/>
                  <a:gd name="T41" fmla="*/ 37 h 95"/>
                  <a:gd name="T42" fmla="*/ 80 w 121"/>
                  <a:gd name="T43" fmla="*/ 34 h 95"/>
                  <a:gd name="T44" fmla="*/ 77 w 121"/>
                  <a:gd name="T45" fmla="*/ 33 h 95"/>
                  <a:gd name="T46" fmla="*/ 72 w 121"/>
                  <a:gd name="T47" fmla="*/ 33 h 95"/>
                  <a:gd name="T48" fmla="*/ 72 w 121"/>
                  <a:gd name="T49" fmla="*/ 26 h 95"/>
                  <a:gd name="T50" fmla="*/ 76 w 121"/>
                  <a:gd name="T51" fmla="*/ 21 h 95"/>
                  <a:gd name="T52" fmla="*/ 59 w 121"/>
                  <a:gd name="T53" fmla="*/ 4 h 95"/>
                  <a:gd name="T54" fmla="*/ 51 w 121"/>
                  <a:gd name="T55" fmla="*/ 4 h 95"/>
                  <a:gd name="T56" fmla="*/ 48 w 121"/>
                  <a:gd name="T57" fmla="*/ 4 h 95"/>
                  <a:gd name="T58" fmla="*/ 43 w 121"/>
                  <a:gd name="T59" fmla="*/ 2 h 95"/>
                  <a:gd name="T60" fmla="*/ 39 w 121"/>
                  <a:gd name="T61" fmla="*/ 3 h 95"/>
                  <a:gd name="T62" fmla="*/ 37 w 121"/>
                  <a:gd name="T63" fmla="*/ 5 h 95"/>
                  <a:gd name="T64" fmla="*/ 30 w 121"/>
                  <a:gd name="T65" fmla="*/ 5 h 95"/>
                  <a:gd name="T66" fmla="*/ 30 w 121"/>
                  <a:gd name="T67" fmla="*/ 5 h 95"/>
                  <a:gd name="T68" fmla="*/ 27 w 121"/>
                  <a:gd name="T69" fmla="*/ 15 h 95"/>
                  <a:gd name="T70" fmla="*/ 23 w 121"/>
                  <a:gd name="T71" fmla="*/ 19 h 95"/>
                  <a:gd name="T72" fmla="*/ 18 w 121"/>
                  <a:gd name="T73" fmla="*/ 25 h 95"/>
                  <a:gd name="T74" fmla="*/ 16 w 121"/>
                  <a:gd name="T75" fmla="*/ 33 h 95"/>
                  <a:gd name="T76" fmla="*/ 12 w 121"/>
                  <a:gd name="T77" fmla="*/ 36 h 95"/>
                  <a:gd name="T78" fmla="*/ 10 w 121"/>
                  <a:gd name="T79" fmla="*/ 43 h 95"/>
                  <a:gd name="T80" fmla="*/ 9 w 121"/>
                  <a:gd name="T81" fmla="*/ 52 h 95"/>
                  <a:gd name="T82" fmla="*/ 3 w 121"/>
                  <a:gd name="T83" fmla="*/ 54 h 95"/>
                  <a:gd name="T84" fmla="*/ 1 w 121"/>
                  <a:gd name="T85" fmla="*/ 58 h 95"/>
                  <a:gd name="T86" fmla="*/ 8 w 121"/>
                  <a:gd name="T87"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 h="95">
                    <a:moveTo>
                      <a:pt x="8" y="62"/>
                    </a:moveTo>
                    <a:cubicBezTo>
                      <a:pt x="9" y="65"/>
                      <a:pt x="14" y="67"/>
                      <a:pt x="15" y="71"/>
                    </a:cubicBezTo>
                    <a:cubicBezTo>
                      <a:pt x="17" y="75"/>
                      <a:pt x="21" y="77"/>
                      <a:pt x="23" y="77"/>
                    </a:cubicBezTo>
                    <a:cubicBezTo>
                      <a:pt x="24" y="77"/>
                      <a:pt x="23" y="80"/>
                      <a:pt x="23" y="84"/>
                    </a:cubicBezTo>
                    <a:cubicBezTo>
                      <a:pt x="24" y="85"/>
                      <a:pt x="25" y="85"/>
                      <a:pt x="25" y="85"/>
                    </a:cubicBezTo>
                    <a:cubicBezTo>
                      <a:pt x="27" y="86"/>
                      <a:pt x="32" y="85"/>
                      <a:pt x="34" y="87"/>
                    </a:cubicBezTo>
                    <a:cubicBezTo>
                      <a:pt x="35" y="89"/>
                      <a:pt x="41" y="92"/>
                      <a:pt x="43" y="92"/>
                    </a:cubicBezTo>
                    <a:cubicBezTo>
                      <a:pt x="45" y="92"/>
                      <a:pt x="51" y="93"/>
                      <a:pt x="52" y="94"/>
                    </a:cubicBezTo>
                    <a:cubicBezTo>
                      <a:pt x="53" y="95"/>
                      <a:pt x="55" y="91"/>
                      <a:pt x="58" y="90"/>
                    </a:cubicBezTo>
                    <a:cubicBezTo>
                      <a:pt x="60" y="88"/>
                      <a:pt x="64" y="87"/>
                      <a:pt x="64" y="88"/>
                    </a:cubicBezTo>
                    <a:cubicBezTo>
                      <a:pt x="65" y="90"/>
                      <a:pt x="67" y="91"/>
                      <a:pt x="68" y="90"/>
                    </a:cubicBezTo>
                    <a:cubicBezTo>
                      <a:pt x="69" y="90"/>
                      <a:pt x="71" y="89"/>
                      <a:pt x="72" y="89"/>
                    </a:cubicBezTo>
                    <a:cubicBezTo>
                      <a:pt x="75" y="88"/>
                      <a:pt x="78" y="88"/>
                      <a:pt x="79" y="88"/>
                    </a:cubicBezTo>
                    <a:cubicBezTo>
                      <a:pt x="80" y="88"/>
                      <a:pt x="84" y="82"/>
                      <a:pt x="89" y="82"/>
                    </a:cubicBezTo>
                    <a:cubicBezTo>
                      <a:pt x="95" y="82"/>
                      <a:pt x="96" y="83"/>
                      <a:pt x="98" y="81"/>
                    </a:cubicBezTo>
                    <a:cubicBezTo>
                      <a:pt x="101" y="78"/>
                      <a:pt x="118" y="60"/>
                      <a:pt x="120" y="59"/>
                    </a:cubicBezTo>
                    <a:cubicBezTo>
                      <a:pt x="121" y="58"/>
                      <a:pt x="119" y="57"/>
                      <a:pt x="117" y="57"/>
                    </a:cubicBezTo>
                    <a:cubicBezTo>
                      <a:pt x="115" y="57"/>
                      <a:pt x="112" y="57"/>
                      <a:pt x="106" y="55"/>
                    </a:cubicBezTo>
                    <a:cubicBezTo>
                      <a:pt x="100" y="53"/>
                      <a:pt x="91" y="50"/>
                      <a:pt x="90" y="49"/>
                    </a:cubicBezTo>
                    <a:cubicBezTo>
                      <a:pt x="88" y="49"/>
                      <a:pt x="86" y="45"/>
                      <a:pt x="84" y="44"/>
                    </a:cubicBezTo>
                    <a:cubicBezTo>
                      <a:pt x="83" y="44"/>
                      <a:pt x="80" y="39"/>
                      <a:pt x="79" y="37"/>
                    </a:cubicBezTo>
                    <a:cubicBezTo>
                      <a:pt x="79" y="37"/>
                      <a:pt x="80" y="35"/>
                      <a:pt x="80" y="34"/>
                    </a:cubicBezTo>
                    <a:cubicBezTo>
                      <a:pt x="79" y="32"/>
                      <a:pt x="78" y="32"/>
                      <a:pt x="77" y="33"/>
                    </a:cubicBezTo>
                    <a:cubicBezTo>
                      <a:pt x="75" y="34"/>
                      <a:pt x="73" y="34"/>
                      <a:pt x="72" y="33"/>
                    </a:cubicBezTo>
                    <a:cubicBezTo>
                      <a:pt x="72" y="32"/>
                      <a:pt x="71" y="28"/>
                      <a:pt x="72" y="26"/>
                    </a:cubicBezTo>
                    <a:cubicBezTo>
                      <a:pt x="74" y="24"/>
                      <a:pt x="76" y="21"/>
                      <a:pt x="76" y="21"/>
                    </a:cubicBezTo>
                    <a:cubicBezTo>
                      <a:pt x="76" y="21"/>
                      <a:pt x="61" y="4"/>
                      <a:pt x="59" y="4"/>
                    </a:cubicBezTo>
                    <a:cubicBezTo>
                      <a:pt x="58" y="4"/>
                      <a:pt x="53" y="4"/>
                      <a:pt x="51" y="4"/>
                    </a:cubicBezTo>
                    <a:cubicBezTo>
                      <a:pt x="50" y="3"/>
                      <a:pt x="50" y="3"/>
                      <a:pt x="48" y="4"/>
                    </a:cubicBezTo>
                    <a:cubicBezTo>
                      <a:pt x="45" y="5"/>
                      <a:pt x="44" y="3"/>
                      <a:pt x="43" y="2"/>
                    </a:cubicBezTo>
                    <a:cubicBezTo>
                      <a:pt x="41" y="1"/>
                      <a:pt x="40" y="0"/>
                      <a:pt x="39" y="3"/>
                    </a:cubicBezTo>
                    <a:cubicBezTo>
                      <a:pt x="38" y="5"/>
                      <a:pt x="38" y="7"/>
                      <a:pt x="37" y="5"/>
                    </a:cubicBezTo>
                    <a:cubicBezTo>
                      <a:pt x="36" y="5"/>
                      <a:pt x="33" y="5"/>
                      <a:pt x="30" y="5"/>
                    </a:cubicBezTo>
                    <a:cubicBezTo>
                      <a:pt x="30" y="5"/>
                      <a:pt x="30" y="5"/>
                      <a:pt x="30" y="5"/>
                    </a:cubicBezTo>
                    <a:cubicBezTo>
                      <a:pt x="30" y="9"/>
                      <a:pt x="27" y="13"/>
                      <a:pt x="27" y="15"/>
                    </a:cubicBezTo>
                    <a:cubicBezTo>
                      <a:pt x="27" y="17"/>
                      <a:pt x="25" y="19"/>
                      <a:pt x="23" y="19"/>
                    </a:cubicBezTo>
                    <a:cubicBezTo>
                      <a:pt x="22" y="19"/>
                      <a:pt x="20" y="23"/>
                      <a:pt x="18" y="25"/>
                    </a:cubicBezTo>
                    <a:cubicBezTo>
                      <a:pt x="16" y="27"/>
                      <a:pt x="18" y="31"/>
                      <a:pt x="16" y="33"/>
                    </a:cubicBezTo>
                    <a:cubicBezTo>
                      <a:pt x="14" y="34"/>
                      <a:pt x="11" y="35"/>
                      <a:pt x="12" y="36"/>
                    </a:cubicBezTo>
                    <a:cubicBezTo>
                      <a:pt x="14" y="38"/>
                      <a:pt x="10" y="40"/>
                      <a:pt x="10" y="43"/>
                    </a:cubicBezTo>
                    <a:cubicBezTo>
                      <a:pt x="10" y="46"/>
                      <a:pt x="9" y="52"/>
                      <a:pt x="9" y="52"/>
                    </a:cubicBezTo>
                    <a:cubicBezTo>
                      <a:pt x="8" y="53"/>
                      <a:pt x="3" y="51"/>
                      <a:pt x="3" y="54"/>
                    </a:cubicBezTo>
                    <a:cubicBezTo>
                      <a:pt x="3" y="56"/>
                      <a:pt x="0" y="56"/>
                      <a:pt x="1" y="58"/>
                    </a:cubicBezTo>
                    <a:cubicBezTo>
                      <a:pt x="2" y="60"/>
                      <a:pt x="7" y="60"/>
                      <a:pt x="8" y="6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2" name="Freeform 46">
                <a:extLst>
                  <a:ext uri="{FF2B5EF4-FFF2-40B4-BE49-F238E27FC236}">
                    <a16:creationId xmlns:a16="http://schemas.microsoft.com/office/drawing/2014/main" id="{7A0F0DFA-102D-411C-927F-DBDB707001C0}"/>
                  </a:ext>
                </a:extLst>
              </p:cNvPr>
              <p:cNvSpPr>
                <a:spLocks/>
              </p:cNvSpPr>
              <p:nvPr/>
            </p:nvSpPr>
            <p:spPr bwMode="auto">
              <a:xfrm>
                <a:off x="5563389" y="3408482"/>
                <a:ext cx="27604" cy="35132"/>
              </a:xfrm>
              <a:custGeom>
                <a:avLst/>
                <a:gdLst>
                  <a:gd name="T0" fmla="*/ 10 w 12"/>
                  <a:gd name="T1" fmla="*/ 7 h 15"/>
                  <a:gd name="T2" fmla="*/ 6 w 12"/>
                  <a:gd name="T3" fmla="*/ 0 h 15"/>
                  <a:gd name="T4" fmla="*/ 6 w 12"/>
                  <a:gd name="T5" fmla="*/ 2 h 15"/>
                  <a:gd name="T6" fmla="*/ 0 w 12"/>
                  <a:gd name="T7" fmla="*/ 14 h 15"/>
                  <a:gd name="T8" fmla="*/ 4 w 12"/>
                  <a:gd name="T9" fmla="*/ 15 h 15"/>
                  <a:gd name="T10" fmla="*/ 10 w 12"/>
                  <a:gd name="T11" fmla="*/ 7 h 15"/>
                </a:gdLst>
                <a:ahLst/>
                <a:cxnLst>
                  <a:cxn ang="0">
                    <a:pos x="T0" y="T1"/>
                  </a:cxn>
                  <a:cxn ang="0">
                    <a:pos x="T2" y="T3"/>
                  </a:cxn>
                  <a:cxn ang="0">
                    <a:pos x="T4" y="T5"/>
                  </a:cxn>
                  <a:cxn ang="0">
                    <a:pos x="T6" y="T7"/>
                  </a:cxn>
                  <a:cxn ang="0">
                    <a:pos x="T8" y="T9"/>
                  </a:cxn>
                  <a:cxn ang="0">
                    <a:pos x="T10" y="T11"/>
                  </a:cxn>
                </a:cxnLst>
                <a:rect l="0" t="0" r="r" b="b"/>
                <a:pathLst>
                  <a:path w="12" h="15">
                    <a:moveTo>
                      <a:pt x="10" y="7"/>
                    </a:moveTo>
                    <a:cubicBezTo>
                      <a:pt x="12" y="5"/>
                      <a:pt x="12" y="0"/>
                      <a:pt x="6" y="0"/>
                    </a:cubicBezTo>
                    <a:cubicBezTo>
                      <a:pt x="6" y="1"/>
                      <a:pt x="6" y="1"/>
                      <a:pt x="6" y="2"/>
                    </a:cubicBezTo>
                    <a:cubicBezTo>
                      <a:pt x="6" y="4"/>
                      <a:pt x="2" y="9"/>
                      <a:pt x="0" y="14"/>
                    </a:cubicBezTo>
                    <a:cubicBezTo>
                      <a:pt x="4" y="15"/>
                      <a:pt x="4" y="15"/>
                      <a:pt x="4" y="15"/>
                    </a:cubicBezTo>
                    <a:cubicBezTo>
                      <a:pt x="6" y="12"/>
                      <a:pt x="9" y="8"/>
                      <a:pt x="10"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3" name="Freeform 47">
                <a:extLst>
                  <a:ext uri="{FF2B5EF4-FFF2-40B4-BE49-F238E27FC236}">
                    <a16:creationId xmlns:a16="http://schemas.microsoft.com/office/drawing/2014/main" id="{99D1AFF8-8312-4535-AFFE-625EBD8908FB}"/>
                  </a:ext>
                </a:extLst>
              </p:cNvPr>
              <p:cNvSpPr>
                <a:spLocks/>
              </p:cNvSpPr>
              <p:nvPr/>
            </p:nvSpPr>
            <p:spPr bwMode="auto">
              <a:xfrm>
                <a:off x="5573427" y="3358293"/>
                <a:ext cx="126727" cy="101633"/>
              </a:xfrm>
              <a:custGeom>
                <a:avLst/>
                <a:gdLst>
                  <a:gd name="T0" fmla="*/ 6 w 55"/>
                  <a:gd name="T1" fmla="*/ 29 h 44"/>
                  <a:gd name="T2" fmla="*/ 0 w 55"/>
                  <a:gd name="T3" fmla="*/ 37 h 44"/>
                  <a:gd name="T4" fmla="*/ 0 w 55"/>
                  <a:gd name="T5" fmla="*/ 37 h 44"/>
                  <a:gd name="T6" fmla="*/ 1 w 55"/>
                  <a:gd name="T7" fmla="*/ 40 h 44"/>
                  <a:gd name="T8" fmla="*/ 8 w 55"/>
                  <a:gd name="T9" fmla="*/ 44 h 44"/>
                  <a:gd name="T10" fmla="*/ 16 w 55"/>
                  <a:gd name="T11" fmla="*/ 40 h 44"/>
                  <a:gd name="T12" fmla="*/ 43 w 55"/>
                  <a:gd name="T13" fmla="*/ 26 h 44"/>
                  <a:gd name="T14" fmla="*/ 45 w 55"/>
                  <a:gd name="T15" fmla="*/ 21 h 44"/>
                  <a:gd name="T16" fmla="*/ 46 w 55"/>
                  <a:gd name="T17" fmla="*/ 15 h 44"/>
                  <a:gd name="T18" fmla="*/ 45 w 55"/>
                  <a:gd name="T19" fmla="*/ 8 h 44"/>
                  <a:gd name="T20" fmla="*/ 50 w 55"/>
                  <a:gd name="T21" fmla="*/ 4 h 44"/>
                  <a:gd name="T22" fmla="*/ 55 w 55"/>
                  <a:gd name="T23" fmla="*/ 1 h 44"/>
                  <a:gd name="T24" fmla="*/ 52 w 55"/>
                  <a:gd name="T25" fmla="*/ 0 h 44"/>
                  <a:gd name="T26" fmla="*/ 43 w 55"/>
                  <a:gd name="T27" fmla="*/ 1 h 44"/>
                  <a:gd name="T28" fmla="*/ 32 w 55"/>
                  <a:gd name="T29" fmla="*/ 4 h 44"/>
                  <a:gd name="T30" fmla="*/ 23 w 55"/>
                  <a:gd name="T31" fmla="*/ 4 h 44"/>
                  <a:gd name="T32" fmla="*/ 18 w 55"/>
                  <a:gd name="T33" fmla="*/ 5 h 44"/>
                  <a:gd name="T34" fmla="*/ 11 w 55"/>
                  <a:gd name="T35" fmla="*/ 5 h 44"/>
                  <a:gd name="T36" fmla="*/ 8 w 55"/>
                  <a:gd name="T37" fmla="*/ 7 h 44"/>
                  <a:gd name="T38" fmla="*/ 3 w 55"/>
                  <a:gd name="T39" fmla="*/ 12 h 44"/>
                  <a:gd name="T40" fmla="*/ 3 w 55"/>
                  <a:gd name="T41" fmla="*/ 16 h 44"/>
                  <a:gd name="T42" fmla="*/ 2 w 55"/>
                  <a:gd name="T43" fmla="*/ 22 h 44"/>
                  <a:gd name="T44" fmla="*/ 6 w 55"/>
                  <a:gd name="T4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44">
                    <a:moveTo>
                      <a:pt x="6" y="29"/>
                    </a:moveTo>
                    <a:cubicBezTo>
                      <a:pt x="5" y="30"/>
                      <a:pt x="2" y="34"/>
                      <a:pt x="0" y="37"/>
                    </a:cubicBezTo>
                    <a:cubicBezTo>
                      <a:pt x="0" y="37"/>
                      <a:pt x="0" y="37"/>
                      <a:pt x="0" y="37"/>
                    </a:cubicBezTo>
                    <a:cubicBezTo>
                      <a:pt x="1" y="40"/>
                      <a:pt x="1" y="40"/>
                      <a:pt x="1" y="40"/>
                    </a:cubicBezTo>
                    <a:cubicBezTo>
                      <a:pt x="8" y="44"/>
                      <a:pt x="8" y="44"/>
                      <a:pt x="8" y="44"/>
                    </a:cubicBezTo>
                    <a:cubicBezTo>
                      <a:pt x="8" y="44"/>
                      <a:pt x="14" y="40"/>
                      <a:pt x="16" y="40"/>
                    </a:cubicBezTo>
                    <a:cubicBezTo>
                      <a:pt x="18" y="40"/>
                      <a:pt x="43" y="26"/>
                      <a:pt x="43" y="26"/>
                    </a:cubicBezTo>
                    <a:cubicBezTo>
                      <a:pt x="43" y="26"/>
                      <a:pt x="46" y="22"/>
                      <a:pt x="45" y="21"/>
                    </a:cubicBezTo>
                    <a:cubicBezTo>
                      <a:pt x="45" y="20"/>
                      <a:pt x="45" y="16"/>
                      <a:pt x="46" y="15"/>
                    </a:cubicBezTo>
                    <a:cubicBezTo>
                      <a:pt x="47" y="13"/>
                      <a:pt x="44" y="11"/>
                      <a:pt x="45" y="8"/>
                    </a:cubicBezTo>
                    <a:cubicBezTo>
                      <a:pt x="46" y="6"/>
                      <a:pt x="50" y="4"/>
                      <a:pt x="50" y="4"/>
                    </a:cubicBezTo>
                    <a:cubicBezTo>
                      <a:pt x="55" y="1"/>
                      <a:pt x="55" y="1"/>
                      <a:pt x="55" y="1"/>
                    </a:cubicBezTo>
                    <a:cubicBezTo>
                      <a:pt x="52" y="0"/>
                      <a:pt x="52" y="0"/>
                      <a:pt x="52" y="0"/>
                    </a:cubicBezTo>
                    <a:cubicBezTo>
                      <a:pt x="52" y="0"/>
                      <a:pt x="48" y="1"/>
                      <a:pt x="43" y="1"/>
                    </a:cubicBezTo>
                    <a:cubicBezTo>
                      <a:pt x="38" y="1"/>
                      <a:pt x="37" y="4"/>
                      <a:pt x="32" y="4"/>
                    </a:cubicBezTo>
                    <a:cubicBezTo>
                      <a:pt x="27" y="4"/>
                      <a:pt x="24" y="6"/>
                      <a:pt x="23" y="4"/>
                    </a:cubicBezTo>
                    <a:cubicBezTo>
                      <a:pt x="22" y="2"/>
                      <a:pt x="22" y="3"/>
                      <a:pt x="18" y="5"/>
                    </a:cubicBezTo>
                    <a:cubicBezTo>
                      <a:pt x="15" y="7"/>
                      <a:pt x="12" y="6"/>
                      <a:pt x="11" y="5"/>
                    </a:cubicBezTo>
                    <a:cubicBezTo>
                      <a:pt x="9" y="4"/>
                      <a:pt x="8" y="5"/>
                      <a:pt x="8" y="7"/>
                    </a:cubicBezTo>
                    <a:cubicBezTo>
                      <a:pt x="7" y="8"/>
                      <a:pt x="8" y="12"/>
                      <a:pt x="3" y="12"/>
                    </a:cubicBezTo>
                    <a:cubicBezTo>
                      <a:pt x="2" y="14"/>
                      <a:pt x="2" y="15"/>
                      <a:pt x="3" y="16"/>
                    </a:cubicBezTo>
                    <a:cubicBezTo>
                      <a:pt x="4" y="18"/>
                      <a:pt x="3" y="20"/>
                      <a:pt x="2" y="22"/>
                    </a:cubicBezTo>
                    <a:cubicBezTo>
                      <a:pt x="8" y="22"/>
                      <a:pt x="8" y="27"/>
                      <a:pt x="6"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4" name="Freeform 48">
                <a:extLst>
                  <a:ext uri="{FF2B5EF4-FFF2-40B4-BE49-F238E27FC236}">
                    <a16:creationId xmlns:a16="http://schemas.microsoft.com/office/drawing/2014/main" id="{4163C254-AB2A-40A8-9BAB-3D2C76C459CF}"/>
                  </a:ext>
                </a:extLst>
              </p:cNvPr>
              <p:cNvSpPr>
                <a:spLocks/>
              </p:cNvSpPr>
              <p:nvPr/>
            </p:nvSpPr>
            <p:spPr bwMode="auto">
              <a:xfrm>
                <a:off x="7242212" y="3334453"/>
                <a:ext cx="69010" cy="87831"/>
              </a:xfrm>
              <a:custGeom>
                <a:avLst/>
                <a:gdLst>
                  <a:gd name="T0" fmla="*/ 7 w 30"/>
                  <a:gd name="T1" fmla="*/ 3 h 38"/>
                  <a:gd name="T2" fmla="*/ 2 w 30"/>
                  <a:gd name="T3" fmla="*/ 7 h 38"/>
                  <a:gd name="T4" fmla="*/ 5 w 30"/>
                  <a:gd name="T5" fmla="*/ 11 h 38"/>
                  <a:gd name="T6" fmla="*/ 5 w 30"/>
                  <a:gd name="T7" fmla="*/ 14 h 38"/>
                  <a:gd name="T8" fmla="*/ 4 w 30"/>
                  <a:gd name="T9" fmla="*/ 22 h 38"/>
                  <a:gd name="T10" fmla="*/ 2 w 30"/>
                  <a:gd name="T11" fmla="*/ 32 h 38"/>
                  <a:gd name="T12" fmla="*/ 3 w 30"/>
                  <a:gd name="T13" fmla="*/ 37 h 38"/>
                  <a:gd name="T14" fmla="*/ 18 w 30"/>
                  <a:gd name="T15" fmla="*/ 32 h 38"/>
                  <a:gd name="T16" fmla="*/ 26 w 30"/>
                  <a:gd name="T17" fmla="*/ 29 h 38"/>
                  <a:gd name="T18" fmla="*/ 29 w 30"/>
                  <a:gd name="T19" fmla="*/ 25 h 38"/>
                  <a:gd name="T20" fmla="*/ 27 w 30"/>
                  <a:gd name="T21" fmla="*/ 14 h 38"/>
                  <a:gd name="T22" fmla="*/ 19 w 30"/>
                  <a:gd name="T23" fmla="*/ 0 h 38"/>
                  <a:gd name="T24" fmla="*/ 15 w 30"/>
                  <a:gd name="T25" fmla="*/ 2 h 38"/>
                  <a:gd name="T26" fmla="*/ 7 w 30"/>
                  <a:gd name="T2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7" y="3"/>
                    </a:moveTo>
                    <a:cubicBezTo>
                      <a:pt x="6" y="4"/>
                      <a:pt x="4" y="5"/>
                      <a:pt x="2" y="7"/>
                    </a:cubicBezTo>
                    <a:cubicBezTo>
                      <a:pt x="3" y="8"/>
                      <a:pt x="3" y="11"/>
                      <a:pt x="5" y="11"/>
                    </a:cubicBezTo>
                    <a:cubicBezTo>
                      <a:pt x="7" y="11"/>
                      <a:pt x="7" y="15"/>
                      <a:pt x="5" y="14"/>
                    </a:cubicBezTo>
                    <a:cubicBezTo>
                      <a:pt x="2" y="14"/>
                      <a:pt x="2" y="18"/>
                      <a:pt x="4" y="22"/>
                    </a:cubicBezTo>
                    <a:cubicBezTo>
                      <a:pt x="7" y="26"/>
                      <a:pt x="0" y="30"/>
                      <a:pt x="2" y="32"/>
                    </a:cubicBezTo>
                    <a:cubicBezTo>
                      <a:pt x="3" y="34"/>
                      <a:pt x="2" y="36"/>
                      <a:pt x="3" y="37"/>
                    </a:cubicBezTo>
                    <a:cubicBezTo>
                      <a:pt x="4" y="38"/>
                      <a:pt x="14" y="36"/>
                      <a:pt x="18" y="32"/>
                    </a:cubicBezTo>
                    <a:cubicBezTo>
                      <a:pt x="22" y="27"/>
                      <a:pt x="24" y="28"/>
                      <a:pt x="26" y="29"/>
                    </a:cubicBezTo>
                    <a:cubicBezTo>
                      <a:pt x="28" y="29"/>
                      <a:pt x="30" y="27"/>
                      <a:pt x="29" y="25"/>
                    </a:cubicBezTo>
                    <a:cubicBezTo>
                      <a:pt x="28" y="23"/>
                      <a:pt x="27" y="19"/>
                      <a:pt x="27" y="14"/>
                    </a:cubicBezTo>
                    <a:cubicBezTo>
                      <a:pt x="27" y="10"/>
                      <a:pt x="23" y="5"/>
                      <a:pt x="19" y="0"/>
                    </a:cubicBezTo>
                    <a:cubicBezTo>
                      <a:pt x="17" y="1"/>
                      <a:pt x="16" y="2"/>
                      <a:pt x="15" y="2"/>
                    </a:cubicBezTo>
                    <a:cubicBezTo>
                      <a:pt x="12" y="2"/>
                      <a:pt x="8" y="2"/>
                      <a:pt x="7"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5" name="Freeform 49">
                <a:extLst>
                  <a:ext uri="{FF2B5EF4-FFF2-40B4-BE49-F238E27FC236}">
                    <a16:creationId xmlns:a16="http://schemas.microsoft.com/office/drawing/2014/main" id="{3D7A679C-F1B9-4C5A-ABA4-3595D1526EA0}"/>
                  </a:ext>
                </a:extLst>
              </p:cNvPr>
              <p:cNvSpPr>
                <a:spLocks/>
              </p:cNvSpPr>
              <p:nvPr/>
            </p:nvSpPr>
            <p:spPr bwMode="auto">
              <a:xfrm>
                <a:off x="6543330" y="3584144"/>
                <a:ext cx="82812" cy="107906"/>
              </a:xfrm>
              <a:custGeom>
                <a:avLst/>
                <a:gdLst>
                  <a:gd name="T0" fmla="*/ 36 w 36"/>
                  <a:gd name="T1" fmla="*/ 39 h 47"/>
                  <a:gd name="T2" fmla="*/ 33 w 36"/>
                  <a:gd name="T3" fmla="*/ 24 h 47"/>
                  <a:gd name="T4" fmla="*/ 27 w 36"/>
                  <a:gd name="T5" fmla="*/ 30 h 47"/>
                  <a:gd name="T6" fmla="*/ 27 w 36"/>
                  <a:gd name="T7" fmla="*/ 21 h 47"/>
                  <a:gd name="T8" fmla="*/ 34 w 36"/>
                  <a:gd name="T9" fmla="*/ 13 h 47"/>
                  <a:gd name="T10" fmla="*/ 28 w 36"/>
                  <a:gd name="T11" fmla="*/ 11 h 47"/>
                  <a:gd name="T12" fmla="*/ 19 w 36"/>
                  <a:gd name="T13" fmla="*/ 12 h 47"/>
                  <a:gd name="T14" fmla="*/ 15 w 36"/>
                  <a:gd name="T15" fmla="*/ 8 h 47"/>
                  <a:gd name="T16" fmla="*/ 10 w 36"/>
                  <a:gd name="T17" fmla="*/ 3 h 47"/>
                  <a:gd name="T18" fmla="*/ 3 w 36"/>
                  <a:gd name="T19" fmla="*/ 3 h 47"/>
                  <a:gd name="T20" fmla="*/ 8 w 36"/>
                  <a:gd name="T21" fmla="*/ 10 h 47"/>
                  <a:gd name="T22" fmla="*/ 4 w 36"/>
                  <a:gd name="T23" fmla="*/ 14 h 47"/>
                  <a:gd name="T24" fmla="*/ 6 w 36"/>
                  <a:gd name="T25" fmla="*/ 26 h 47"/>
                  <a:gd name="T26" fmla="*/ 9 w 36"/>
                  <a:gd name="T27" fmla="*/ 40 h 47"/>
                  <a:gd name="T28" fmla="*/ 14 w 36"/>
                  <a:gd name="T29" fmla="*/ 39 h 47"/>
                  <a:gd name="T30" fmla="*/ 20 w 36"/>
                  <a:gd name="T31" fmla="*/ 36 h 47"/>
                  <a:gd name="T32" fmla="*/ 25 w 36"/>
                  <a:gd name="T33" fmla="*/ 32 h 47"/>
                  <a:gd name="T34" fmla="*/ 30 w 36"/>
                  <a:gd name="T35" fmla="*/ 43 h 47"/>
                  <a:gd name="T36" fmla="*/ 31 w 36"/>
                  <a:gd name="T37" fmla="*/ 47 h 47"/>
                  <a:gd name="T38" fmla="*/ 34 w 36"/>
                  <a:gd name="T39" fmla="*/ 44 h 47"/>
                  <a:gd name="T40" fmla="*/ 36 w 36"/>
                  <a:gd name="T41"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7">
                    <a:moveTo>
                      <a:pt x="36" y="39"/>
                    </a:moveTo>
                    <a:cubicBezTo>
                      <a:pt x="35" y="31"/>
                      <a:pt x="34" y="24"/>
                      <a:pt x="33" y="24"/>
                    </a:cubicBezTo>
                    <a:cubicBezTo>
                      <a:pt x="31" y="24"/>
                      <a:pt x="29" y="30"/>
                      <a:pt x="27" y="30"/>
                    </a:cubicBezTo>
                    <a:cubicBezTo>
                      <a:pt x="25" y="29"/>
                      <a:pt x="25" y="21"/>
                      <a:pt x="27" y="21"/>
                    </a:cubicBezTo>
                    <a:cubicBezTo>
                      <a:pt x="30" y="21"/>
                      <a:pt x="34" y="15"/>
                      <a:pt x="34" y="13"/>
                    </a:cubicBezTo>
                    <a:cubicBezTo>
                      <a:pt x="34" y="11"/>
                      <a:pt x="31" y="11"/>
                      <a:pt x="28" y="11"/>
                    </a:cubicBezTo>
                    <a:cubicBezTo>
                      <a:pt x="25" y="11"/>
                      <a:pt x="19" y="12"/>
                      <a:pt x="19" y="12"/>
                    </a:cubicBezTo>
                    <a:cubicBezTo>
                      <a:pt x="19" y="12"/>
                      <a:pt x="15" y="10"/>
                      <a:pt x="15" y="8"/>
                    </a:cubicBezTo>
                    <a:cubicBezTo>
                      <a:pt x="15" y="5"/>
                      <a:pt x="13" y="3"/>
                      <a:pt x="10" y="3"/>
                    </a:cubicBezTo>
                    <a:cubicBezTo>
                      <a:pt x="6" y="3"/>
                      <a:pt x="6" y="0"/>
                      <a:pt x="3" y="3"/>
                    </a:cubicBezTo>
                    <a:cubicBezTo>
                      <a:pt x="0" y="7"/>
                      <a:pt x="9" y="7"/>
                      <a:pt x="8" y="10"/>
                    </a:cubicBezTo>
                    <a:cubicBezTo>
                      <a:pt x="7" y="13"/>
                      <a:pt x="4" y="11"/>
                      <a:pt x="4" y="14"/>
                    </a:cubicBezTo>
                    <a:cubicBezTo>
                      <a:pt x="3" y="16"/>
                      <a:pt x="4" y="22"/>
                      <a:pt x="6" y="26"/>
                    </a:cubicBezTo>
                    <a:cubicBezTo>
                      <a:pt x="7" y="28"/>
                      <a:pt x="9" y="35"/>
                      <a:pt x="9" y="40"/>
                    </a:cubicBezTo>
                    <a:cubicBezTo>
                      <a:pt x="11" y="40"/>
                      <a:pt x="12" y="39"/>
                      <a:pt x="14" y="39"/>
                    </a:cubicBezTo>
                    <a:cubicBezTo>
                      <a:pt x="17" y="39"/>
                      <a:pt x="20" y="38"/>
                      <a:pt x="20" y="36"/>
                    </a:cubicBezTo>
                    <a:cubicBezTo>
                      <a:pt x="21" y="33"/>
                      <a:pt x="24" y="31"/>
                      <a:pt x="25" y="32"/>
                    </a:cubicBezTo>
                    <a:cubicBezTo>
                      <a:pt x="27" y="33"/>
                      <a:pt x="29" y="39"/>
                      <a:pt x="30" y="43"/>
                    </a:cubicBezTo>
                    <a:cubicBezTo>
                      <a:pt x="30" y="44"/>
                      <a:pt x="30" y="45"/>
                      <a:pt x="31" y="47"/>
                    </a:cubicBezTo>
                    <a:cubicBezTo>
                      <a:pt x="32" y="45"/>
                      <a:pt x="34" y="44"/>
                      <a:pt x="34" y="44"/>
                    </a:cubicBezTo>
                    <a:cubicBezTo>
                      <a:pt x="34" y="44"/>
                      <a:pt x="35" y="41"/>
                      <a:pt x="36"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6" name="Freeform 50">
                <a:extLst>
                  <a:ext uri="{FF2B5EF4-FFF2-40B4-BE49-F238E27FC236}">
                    <a16:creationId xmlns:a16="http://schemas.microsoft.com/office/drawing/2014/main" id="{E0428A78-56E5-463F-88FF-24304D850047}"/>
                  </a:ext>
                </a:extLst>
              </p:cNvPr>
              <p:cNvSpPr>
                <a:spLocks/>
              </p:cNvSpPr>
              <p:nvPr/>
            </p:nvSpPr>
            <p:spPr bwMode="auto">
              <a:xfrm>
                <a:off x="6188242" y="3397190"/>
                <a:ext cx="516947" cy="545806"/>
              </a:xfrm>
              <a:custGeom>
                <a:avLst/>
                <a:gdLst>
                  <a:gd name="T0" fmla="*/ 158 w 224"/>
                  <a:gd name="T1" fmla="*/ 95 h 237"/>
                  <a:gd name="T2" fmla="*/ 157 w 224"/>
                  <a:gd name="T3" fmla="*/ 84 h 237"/>
                  <a:gd name="T4" fmla="*/ 169 w 224"/>
                  <a:gd name="T5" fmla="*/ 89 h 237"/>
                  <a:gd name="T6" fmla="*/ 182 w 224"/>
                  <a:gd name="T7" fmla="*/ 92 h 237"/>
                  <a:gd name="T8" fmla="*/ 181 w 224"/>
                  <a:gd name="T9" fmla="*/ 102 h 237"/>
                  <a:gd name="T10" fmla="*/ 187 w 224"/>
                  <a:gd name="T11" fmla="*/ 105 h 237"/>
                  <a:gd name="T12" fmla="*/ 191 w 224"/>
                  <a:gd name="T13" fmla="*/ 119 h 237"/>
                  <a:gd name="T14" fmla="*/ 195 w 224"/>
                  <a:gd name="T15" fmla="*/ 103 h 237"/>
                  <a:gd name="T16" fmla="*/ 204 w 224"/>
                  <a:gd name="T17" fmla="*/ 93 h 237"/>
                  <a:gd name="T18" fmla="*/ 212 w 224"/>
                  <a:gd name="T19" fmla="*/ 77 h 237"/>
                  <a:gd name="T20" fmla="*/ 222 w 224"/>
                  <a:gd name="T21" fmla="*/ 74 h 237"/>
                  <a:gd name="T22" fmla="*/ 223 w 224"/>
                  <a:gd name="T23" fmla="*/ 65 h 237"/>
                  <a:gd name="T24" fmla="*/ 215 w 224"/>
                  <a:gd name="T25" fmla="*/ 57 h 237"/>
                  <a:gd name="T26" fmla="*/ 202 w 224"/>
                  <a:gd name="T27" fmla="*/ 58 h 237"/>
                  <a:gd name="T28" fmla="*/ 191 w 224"/>
                  <a:gd name="T29" fmla="*/ 66 h 237"/>
                  <a:gd name="T30" fmla="*/ 184 w 224"/>
                  <a:gd name="T31" fmla="*/ 71 h 237"/>
                  <a:gd name="T32" fmla="*/ 177 w 224"/>
                  <a:gd name="T33" fmla="*/ 79 h 237"/>
                  <a:gd name="T34" fmla="*/ 164 w 224"/>
                  <a:gd name="T35" fmla="*/ 77 h 237"/>
                  <a:gd name="T36" fmla="*/ 158 w 224"/>
                  <a:gd name="T37" fmla="*/ 67 h 237"/>
                  <a:gd name="T38" fmla="*/ 155 w 224"/>
                  <a:gd name="T39" fmla="*/ 79 h 237"/>
                  <a:gd name="T40" fmla="*/ 131 w 224"/>
                  <a:gd name="T41" fmla="*/ 77 h 237"/>
                  <a:gd name="T42" fmla="*/ 118 w 224"/>
                  <a:gd name="T43" fmla="*/ 73 h 237"/>
                  <a:gd name="T44" fmla="*/ 106 w 224"/>
                  <a:gd name="T45" fmla="*/ 66 h 237"/>
                  <a:gd name="T46" fmla="*/ 95 w 224"/>
                  <a:gd name="T47" fmla="*/ 60 h 237"/>
                  <a:gd name="T48" fmla="*/ 100 w 224"/>
                  <a:gd name="T49" fmla="*/ 49 h 237"/>
                  <a:gd name="T50" fmla="*/ 92 w 224"/>
                  <a:gd name="T51" fmla="*/ 41 h 237"/>
                  <a:gd name="T52" fmla="*/ 83 w 224"/>
                  <a:gd name="T53" fmla="*/ 30 h 237"/>
                  <a:gd name="T54" fmla="*/ 89 w 224"/>
                  <a:gd name="T55" fmla="*/ 24 h 237"/>
                  <a:gd name="T56" fmla="*/ 84 w 224"/>
                  <a:gd name="T57" fmla="*/ 9 h 237"/>
                  <a:gd name="T58" fmla="*/ 77 w 224"/>
                  <a:gd name="T59" fmla="*/ 0 h 237"/>
                  <a:gd name="T60" fmla="*/ 70 w 224"/>
                  <a:gd name="T61" fmla="*/ 6 h 237"/>
                  <a:gd name="T62" fmla="*/ 50 w 224"/>
                  <a:gd name="T63" fmla="*/ 7 h 237"/>
                  <a:gd name="T64" fmla="*/ 47 w 224"/>
                  <a:gd name="T65" fmla="*/ 19 h 237"/>
                  <a:gd name="T66" fmla="*/ 56 w 224"/>
                  <a:gd name="T67" fmla="*/ 30 h 237"/>
                  <a:gd name="T68" fmla="*/ 50 w 224"/>
                  <a:gd name="T69" fmla="*/ 42 h 237"/>
                  <a:gd name="T70" fmla="*/ 42 w 224"/>
                  <a:gd name="T71" fmla="*/ 51 h 237"/>
                  <a:gd name="T72" fmla="*/ 32 w 224"/>
                  <a:gd name="T73" fmla="*/ 63 h 237"/>
                  <a:gd name="T74" fmla="*/ 22 w 224"/>
                  <a:gd name="T75" fmla="*/ 70 h 237"/>
                  <a:gd name="T76" fmla="*/ 10 w 224"/>
                  <a:gd name="T77" fmla="*/ 77 h 237"/>
                  <a:gd name="T78" fmla="*/ 18 w 224"/>
                  <a:gd name="T79" fmla="*/ 91 h 237"/>
                  <a:gd name="T80" fmla="*/ 15 w 224"/>
                  <a:gd name="T81" fmla="*/ 99 h 237"/>
                  <a:gd name="T82" fmla="*/ 0 w 224"/>
                  <a:gd name="T83" fmla="*/ 105 h 237"/>
                  <a:gd name="T84" fmla="*/ 7 w 224"/>
                  <a:gd name="T85" fmla="*/ 112 h 237"/>
                  <a:gd name="T86" fmla="*/ 5 w 224"/>
                  <a:gd name="T87" fmla="*/ 116 h 237"/>
                  <a:gd name="T88" fmla="*/ 30 w 224"/>
                  <a:gd name="T89" fmla="*/ 122 h 237"/>
                  <a:gd name="T90" fmla="*/ 35 w 224"/>
                  <a:gd name="T91" fmla="*/ 126 h 237"/>
                  <a:gd name="T92" fmla="*/ 36 w 224"/>
                  <a:gd name="T93" fmla="*/ 147 h 237"/>
                  <a:gd name="T94" fmla="*/ 48 w 224"/>
                  <a:gd name="T95" fmla="*/ 183 h 237"/>
                  <a:gd name="T96" fmla="*/ 63 w 224"/>
                  <a:gd name="T97" fmla="*/ 221 h 237"/>
                  <a:gd name="T98" fmla="*/ 78 w 224"/>
                  <a:gd name="T99" fmla="*/ 230 h 237"/>
                  <a:gd name="T100" fmla="*/ 89 w 224"/>
                  <a:gd name="T101" fmla="*/ 217 h 237"/>
                  <a:gd name="T102" fmla="*/ 94 w 224"/>
                  <a:gd name="T103" fmla="*/ 201 h 237"/>
                  <a:gd name="T104" fmla="*/ 95 w 224"/>
                  <a:gd name="T105" fmla="*/ 178 h 237"/>
                  <a:gd name="T106" fmla="*/ 106 w 224"/>
                  <a:gd name="T107" fmla="*/ 166 h 237"/>
                  <a:gd name="T108" fmla="*/ 131 w 224"/>
                  <a:gd name="T109" fmla="*/ 143 h 237"/>
                  <a:gd name="T110" fmla="*/ 146 w 224"/>
                  <a:gd name="T111" fmla="*/ 126 h 237"/>
                  <a:gd name="T112" fmla="*/ 163 w 224"/>
                  <a:gd name="T113" fmla="*/ 1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237">
                    <a:moveTo>
                      <a:pt x="160" y="107"/>
                    </a:moveTo>
                    <a:cubicBezTo>
                      <a:pt x="158" y="103"/>
                      <a:pt x="157" y="97"/>
                      <a:pt x="158" y="95"/>
                    </a:cubicBezTo>
                    <a:cubicBezTo>
                      <a:pt x="158" y="92"/>
                      <a:pt x="161" y="94"/>
                      <a:pt x="162" y="91"/>
                    </a:cubicBezTo>
                    <a:cubicBezTo>
                      <a:pt x="163" y="88"/>
                      <a:pt x="154" y="88"/>
                      <a:pt x="157" y="84"/>
                    </a:cubicBezTo>
                    <a:cubicBezTo>
                      <a:pt x="160" y="81"/>
                      <a:pt x="160" y="84"/>
                      <a:pt x="164" y="84"/>
                    </a:cubicBezTo>
                    <a:cubicBezTo>
                      <a:pt x="167" y="84"/>
                      <a:pt x="169" y="86"/>
                      <a:pt x="169" y="89"/>
                    </a:cubicBezTo>
                    <a:cubicBezTo>
                      <a:pt x="169" y="91"/>
                      <a:pt x="173" y="93"/>
                      <a:pt x="173" y="93"/>
                    </a:cubicBezTo>
                    <a:cubicBezTo>
                      <a:pt x="173" y="93"/>
                      <a:pt x="179" y="92"/>
                      <a:pt x="182" y="92"/>
                    </a:cubicBezTo>
                    <a:cubicBezTo>
                      <a:pt x="185" y="92"/>
                      <a:pt x="188" y="92"/>
                      <a:pt x="188" y="94"/>
                    </a:cubicBezTo>
                    <a:cubicBezTo>
                      <a:pt x="188" y="96"/>
                      <a:pt x="184" y="102"/>
                      <a:pt x="181" y="102"/>
                    </a:cubicBezTo>
                    <a:cubicBezTo>
                      <a:pt x="179" y="102"/>
                      <a:pt x="179" y="110"/>
                      <a:pt x="181" y="111"/>
                    </a:cubicBezTo>
                    <a:cubicBezTo>
                      <a:pt x="183" y="111"/>
                      <a:pt x="185" y="105"/>
                      <a:pt x="187" y="105"/>
                    </a:cubicBezTo>
                    <a:cubicBezTo>
                      <a:pt x="188" y="105"/>
                      <a:pt x="189" y="112"/>
                      <a:pt x="190" y="120"/>
                    </a:cubicBezTo>
                    <a:cubicBezTo>
                      <a:pt x="190" y="120"/>
                      <a:pt x="191" y="119"/>
                      <a:pt x="191" y="119"/>
                    </a:cubicBezTo>
                    <a:cubicBezTo>
                      <a:pt x="193" y="119"/>
                      <a:pt x="192" y="113"/>
                      <a:pt x="193" y="111"/>
                    </a:cubicBezTo>
                    <a:cubicBezTo>
                      <a:pt x="195" y="109"/>
                      <a:pt x="194" y="103"/>
                      <a:pt x="195" y="103"/>
                    </a:cubicBezTo>
                    <a:cubicBezTo>
                      <a:pt x="196" y="103"/>
                      <a:pt x="202" y="105"/>
                      <a:pt x="201" y="103"/>
                    </a:cubicBezTo>
                    <a:cubicBezTo>
                      <a:pt x="201" y="102"/>
                      <a:pt x="205" y="96"/>
                      <a:pt x="204" y="93"/>
                    </a:cubicBezTo>
                    <a:cubicBezTo>
                      <a:pt x="204" y="91"/>
                      <a:pt x="206" y="87"/>
                      <a:pt x="206" y="84"/>
                    </a:cubicBezTo>
                    <a:cubicBezTo>
                      <a:pt x="206" y="80"/>
                      <a:pt x="210" y="79"/>
                      <a:pt x="212" y="77"/>
                    </a:cubicBezTo>
                    <a:cubicBezTo>
                      <a:pt x="214" y="75"/>
                      <a:pt x="218" y="73"/>
                      <a:pt x="218" y="74"/>
                    </a:cubicBezTo>
                    <a:cubicBezTo>
                      <a:pt x="219" y="76"/>
                      <a:pt x="224" y="77"/>
                      <a:pt x="222" y="74"/>
                    </a:cubicBezTo>
                    <a:cubicBezTo>
                      <a:pt x="220" y="71"/>
                      <a:pt x="220" y="70"/>
                      <a:pt x="221" y="69"/>
                    </a:cubicBezTo>
                    <a:cubicBezTo>
                      <a:pt x="223" y="68"/>
                      <a:pt x="223" y="65"/>
                      <a:pt x="223" y="65"/>
                    </a:cubicBezTo>
                    <a:cubicBezTo>
                      <a:pt x="223" y="65"/>
                      <a:pt x="219" y="64"/>
                      <a:pt x="218" y="63"/>
                    </a:cubicBezTo>
                    <a:cubicBezTo>
                      <a:pt x="218" y="61"/>
                      <a:pt x="215" y="59"/>
                      <a:pt x="215" y="57"/>
                    </a:cubicBezTo>
                    <a:cubicBezTo>
                      <a:pt x="215" y="56"/>
                      <a:pt x="213" y="56"/>
                      <a:pt x="211" y="58"/>
                    </a:cubicBezTo>
                    <a:cubicBezTo>
                      <a:pt x="209" y="59"/>
                      <a:pt x="206" y="56"/>
                      <a:pt x="202" y="58"/>
                    </a:cubicBezTo>
                    <a:cubicBezTo>
                      <a:pt x="198" y="60"/>
                      <a:pt x="197" y="63"/>
                      <a:pt x="195" y="63"/>
                    </a:cubicBezTo>
                    <a:cubicBezTo>
                      <a:pt x="193" y="62"/>
                      <a:pt x="193" y="64"/>
                      <a:pt x="191" y="66"/>
                    </a:cubicBezTo>
                    <a:cubicBezTo>
                      <a:pt x="190" y="67"/>
                      <a:pt x="189" y="69"/>
                      <a:pt x="188" y="69"/>
                    </a:cubicBezTo>
                    <a:cubicBezTo>
                      <a:pt x="187" y="69"/>
                      <a:pt x="184" y="71"/>
                      <a:pt x="184" y="71"/>
                    </a:cubicBezTo>
                    <a:cubicBezTo>
                      <a:pt x="184" y="71"/>
                      <a:pt x="186" y="76"/>
                      <a:pt x="184" y="78"/>
                    </a:cubicBezTo>
                    <a:cubicBezTo>
                      <a:pt x="183" y="80"/>
                      <a:pt x="180" y="78"/>
                      <a:pt x="177" y="79"/>
                    </a:cubicBezTo>
                    <a:cubicBezTo>
                      <a:pt x="173" y="80"/>
                      <a:pt x="171" y="78"/>
                      <a:pt x="169" y="78"/>
                    </a:cubicBezTo>
                    <a:cubicBezTo>
                      <a:pt x="166" y="79"/>
                      <a:pt x="165" y="77"/>
                      <a:pt x="164" y="77"/>
                    </a:cubicBezTo>
                    <a:cubicBezTo>
                      <a:pt x="162" y="77"/>
                      <a:pt x="160" y="74"/>
                      <a:pt x="161" y="71"/>
                    </a:cubicBezTo>
                    <a:cubicBezTo>
                      <a:pt x="162" y="69"/>
                      <a:pt x="160" y="65"/>
                      <a:pt x="158" y="67"/>
                    </a:cubicBezTo>
                    <a:cubicBezTo>
                      <a:pt x="157" y="69"/>
                      <a:pt x="155" y="68"/>
                      <a:pt x="155" y="71"/>
                    </a:cubicBezTo>
                    <a:cubicBezTo>
                      <a:pt x="155" y="74"/>
                      <a:pt x="157" y="78"/>
                      <a:pt x="155" y="79"/>
                    </a:cubicBezTo>
                    <a:cubicBezTo>
                      <a:pt x="153" y="81"/>
                      <a:pt x="143" y="82"/>
                      <a:pt x="141" y="81"/>
                    </a:cubicBezTo>
                    <a:cubicBezTo>
                      <a:pt x="139" y="79"/>
                      <a:pt x="131" y="78"/>
                      <a:pt x="131" y="77"/>
                    </a:cubicBezTo>
                    <a:cubicBezTo>
                      <a:pt x="130" y="75"/>
                      <a:pt x="128" y="72"/>
                      <a:pt x="126" y="72"/>
                    </a:cubicBezTo>
                    <a:cubicBezTo>
                      <a:pt x="124" y="72"/>
                      <a:pt x="120" y="74"/>
                      <a:pt x="118" y="73"/>
                    </a:cubicBezTo>
                    <a:cubicBezTo>
                      <a:pt x="117" y="72"/>
                      <a:pt x="114" y="70"/>
                      <a:pt x="112" y="70"/>
                    </a:cubicBezTo>
                    <a:cubicBezTo>
                      <a:pt x="110" y="69"/>
                      <a:pt x="106" y="68"/>
                      <a:pt x="106" y="66"/>
                    </a:cubicBezTo>
                    <a:cubicBezTo>
                      <a:pt x="105" y="65"/>
                      <a:pt x="100" y="64"/>
                      <a:pt x="99" y="63"/>
                    </a:cubicBezTo>
                    <a:cubicBezTo>
                      <a:pt x="98" y="62"/>
                      <a:pt x="95" y="62"/>
                      <a:pt x="95" y="60"/>
                    </a:cubicBezTo>
                    <a:cubicBezTo>
                      <a:pt x="95" y="58"/>
                      <a:pt x="97" y="56"/>
                      <a:pt x="97" y="54"/>
                    </a:cubicBezTo>
                    <a:cubicBezTo>
                      <a:pt x="97" y="52"/>
                      <a:pt x="100" y="50"/>
                      <a:pt x="100" y="49"/>
                    </a:cubicBezTo>
                    <a:cubicBezTo>
                      <a:pt x="100" y="48"/>
                      <a:pt x="97" y="45"/>
                      <a:pt x="97" y="45"/>
                    </a:cubicBezTo>
                    <a:cubicBezTo>
                      <a:pt x="97" y="45"/>
                      <a:pt x="95" y="41"/>
                      <a:pt x="92" y="41"/>
                    </a:cubicBezTo>
                    <a:cubicBezTo>
                      <a:pt x="90" y="41"/>
                      <a:pt x="88" y="37"/>
                      <a:pt x="85" y="37"/>
                    </a:cubicBezTo>
                    <a:cubicBezTo>
                      <a:pt x="83" y="36"/>
                      <a:pt x="84" y="32"/>
                      <a:pt x="83" y="30"/>
                    </a:cubicBezTo>
                    <a:cubicBezTo>
                      <a:pt x="81" y="29"/>
                      <a:pt x="82" y="25"/>
                      <a:pt x="84" y="27"/>
                    </a:cubicBezTo>
                    <a:cubicBezTo>
                      <a:pt x="87" y="29"/>
                      <a:pt x="91" y="27"/>
                      <a:pt x="89" y="24"/>
                    </a:cubicBezTo>
                    <a:cubicBezTo>
                      <a:pt x="88" y="21"/>
                      <a:pt x="85" y="18"/>
                      <a:pt x="85" y="17"/>
                    </a:cubicBezTo>
                    <a:cubicBezTo>
                      <a:pt x="85" y="15"/>
                      <a:pt x="87" y="11"/>
                      <a:pt x="84" y="9"/>
                    </a:cubicBezTo>
                    <a:cubicBezTo>
                      <a:pt x="82" y="8"/>
                      <a:pt x="80" y="6"/>
                      <a:pt x="80" y="4"/>
                    </a:cubicBezTo>
                    <a:cubicBezTo>
                      <a:pt x="79" y="2"/>
                      <a:pt x="77" y="0"/>
                      <a:pt x="77" y="0"/>
                    </a:cubicBezTo>
                    <a:cubicBezTo>
                      <a:pt x="73" y="0"/>
                      <a:pt x="73" y="0"/>
                      <a:pt x="73" y="0"/>
                    </a:cubicBezTo>
                    <a:cubicBezTo>
                      <a:pt x="73" y="0"/>
                      <a:pt x="71" y="5"/>
                      <a:pt x="70" y="6"/>
                    </a:cubicBezTo>
                    <a:cubicBezTo>
                      <a:pt x="69" y="7"/>
                      <a:pt x="64" y="8"/>
                      <a:pt x="62" y="9"/>
                    </a:cubicBezTo>
                    <a:cubicBezTo>
                      <a:pt x="60" y="11"/>
                      <a:pt x="54" y="7"/>
                      <a:pt x="50" y="7"/>
                    </a:cubicBezTo>
                    <a:cubicBezTo>
                      <a:pt x="47" y="7"/>
                      <a:pt x="44" y="11"/>
                      <a:pt x="46" y="11"/>
                    </a:cubicBezTo>
                    <a:cubicBezTo>
                      <a:pt x="48" y="12"/>
                      <a:pt x="47" y="19"/>
                      <a:pt x="47" y="19"/>
                    </a:cubicBezTo>
                    <a:cubicBezTo>
                      <a:pt x="47" y="19"/>
                      <a:pt x="49" y="27"/>
                      <a:pt x="52" y="27"/>
                    </a:cubicBezTo>
                    <a:cubicBezTo>
                      <a:pt x="55" y="26"/>
                      <a:pt x="58" y="30"/>
                      <a:pt x="56" y="30"/>
                    </a:cubicBezTo>
                    <a:cubicBezTo>
                      <a:pt x="53" y="31"/>
                      <a:pt x="52" y="34"/>
                      <a:pt x="52" y="36"/>
                    </a:cubicBezTo>
                    <a:cubicBezTo>
                      <a:pt x="51" y="39"/>
                      <a:pt x="52" y="42"/>
                      <a:pt x="50" y="42"/>
                    </a:cubicBezTo>
                    <a:cubicBezTo>
                      <a:pt x="48" y="43"/>
                      <a:pt x="46" y="43"/>
                      <a:pt x="46" y="47"/>
                    </a:cubicBezTo>
                    <a:cubicBezTo>
                      <a:pt x="46" y="50"/>
                      <a:pt x="42" y="49"/>
                      <a:pt x="42" y="51"/>
                    </a:cubicBezTo>
                    <a:cubicBezTo>
                      <a:pt x="41" y="52"/>
                      <a:pt x="39" y="58"/>
                      <a:pt x="38" y="59"/>
                    </a:cubicBezTo>
                    <a:cubicBezTo>
                      <a:pt x="37" y="60"/>
                      <a:pt x="32" y="60"/>
                      <a:pt x="32" y="63"/>
                    </a:cubicBezTo>
                    <a:cubicBezTo>
                      <a:pt x="31" y="66"/>
                      <a:pt x="29" y="70"/>
                      <a:pt x="27" y="69"/>
                    </a:cubicBezTo>
                    <a:cubicBezTo>
                      <a:pt x="26" y="69"/>
                      <a:pt x="23" y="68"/>
                      <a:pt x="22" y="70"/>
                    </a:cubicBezTo>
                    <a:cubicBezTo>
                      <a:pt x="21" y="71"/>
                      <a:pt x="17" y="68"/>
                      <a:pt x="16" y="69"/>
                    </a:cubicBezTo>
                    <a:cubicBezTo>
                      <a:pt x="15" y="70"/>
                      <a:pt x="10" y="74"/>
                      <a:pt x="10" y="77"/>
                    </a:cubicBezTo>
                    <a:cubicBezTo>
                      <a:pt x="10" y="79"/>
                      <a:pt x="15" y="79"/>
                      <a:pt x="15" y="82"/>
                    </a:cubicBezTo>
                    <a:cubicBezTo>
                      <a:pt x="15" y="85"/>
                      <a:pt x="17" y="89"/>
                      <a:pt x="18" y="91"/>
                    </a:cubicBezTo>
                    <a:cubicBezTo>
                      <a:pt x="20" y="92"/>
                      <a:pt x="23" y="96"/>
                      <a:pt x="21" y="98"/>
                    </a:cubicBezTo>
                    <a:cubicBezTo>
                      <a:pt x="20" y="100"/>
                      <a:pt x="18" y="100"/>
                      <a:pt x="15" y="99"/>
                    </a:cubicBezTo>
                    <a:cubicBezTo>
                      <a:pt x="12" y="99"/>
                      <a:pt x="13" y="101"/>
                      <a:pt x="8" y="100"/>
                    </a:cubicBezTo>
                    <a:cubicBezTo>
                      <a:pt x="3" y="99"/>
                      <a:pt x="2" y="103"/>
                      <a:pt x="0" y="105"/>
                    </a:cubicBezTo>
                    <a:cubicBezTo>
                      <a:pt x="0" y="105"/>
                      <a:pt x="0" y="105"/>
                      <a:pt x="0" y="105"/>
                    </a:cubicBezTo>
                    <a:cubicBezTo>
                      <a:pt x="2" y="107"/>
                      <a:pt x="3" y="111"/>
                      <a:pt x="7" y="112"/>
                    </a:cubicBezTo>
                    <a:cubicBezTo>
                      <a:pt x="12" y="114"/>
                      <a:pt x="16" y="109"/>
                      <a:pt x="16" y="113"/>
                    </a:cubicBezTo>
                    <a:cubicBezTo>
                      <a:pt x="16" y="116"/>
                      <a:pt x="5" y="115"/>
                      <a:pt x="5" y="116"/>
                    </a:cubicBezTo>
                    <a:cubicBezTo>
                      <a:pt x="5" y="118"/>
                      <a:pt x="16" y="131"/>
                      <a:pt x="22" y="130"/>
                    </a:cubicBezTo>
                    <a:cubicBezTo>
                      <a:pt x="28" y="129"/>
                      <a:pt x="32" y="123"/>
                      <a:pt x="30" y="122"/>
                    </a:cubicBezTo>
                    <a:cubicBezTo>
                      <a:pt x="29" y="121"/>
                      <a:pt x="31" y="117"/>
                      <a:pt x="33" y="118"/>
                    </a:cubicBezTo>
                    <a:cubicBezTo>
                      <a:pt x="34" y="119"/>
                      <a:pt x="33" y="125"/>
                      <a:pt x="35" y="126"/>
                    </a:cubicBezTo>
                    <a:cubicBezTo>
                      <a:pt x="37" y="128"/>
                      <a:pt x="36" y="130"/>
                      <a:pt x="35" y="134"/>
                    </a:cubicBezTo>
                    <a:cubicBezTo>
                      <a:pt x="34" y="137"/>
                      <a:pt x="36" y="143"/>
                      <a:pt x="36" y="147"/>
                    </a:cubicBezTo>
                    <a:cubicBezTo>
                      <a:pt x="37" y="151"/>
                      <a:pt x="39" y="156"/>
                      <a:pt x="40" y="162"/>
                    </a:cubicBezTo>
                    <a:cubicBezTo>
                      <a:pt x="41" y="167"/>
                      <a:pt x="44" y="177"/>
                      <a:pt x="48" y="183"/>
                    </a:cubicBezTo>
                    <a:cubicBezTo>
                      <a:pt x="51" y="189"/>
                      <a:pt x="53" y="201"/>
                      <a:pt x="55" y="204"/>
                    </a:cubicBezTo>
                    <a:cubicBezTo>
                      <a:pt x="58" y="207"/>
                      <a:pt x="63" y="216"/>
                      <a:pt x="63" y="221"/>
                    </a:cubicBezTo>
                    <a:cubicBezTo>
                      <a:pt x="63" y="226"/>
                      <a:pt x="69" y="234"/>
                      <a:pt x="71" y="235"/>
                    </a:cubicBezTo>
                    <a:cubicBezTo>
                      <a:pt x="73" y="237"/>
                      <a:pt x="77" y="233"/>
                      <a:pt x="78" y="230"/>
                    </a:cubicBezTo>
                    <a:cubicBezTo>
                      <a:pt x="79" y="227"/>
                      <a:pt x="86" y="226"/>
                      <a:pt x="86" y="223"/>
                    </a:cubicBezTo>
                    <a:cubicBezTo>
                      <a:pt x="86" y="220"/>
                      <a:pt x="87" y="218"/>
                      <a:pt x="89" y="217"/>
                    </a:cubicBezTo>
                    <a:cubicBezTo>
                      <a:pt x="91" y="217"/>
                      <a:pt x="91" y="215"/>
                      <a:pt x="91" y="211"/>
                    </a:cubicBezTo>
                    <a:cubicBezTo>
                      <a:pt x="91" y="208"/>
                      <a:pt x="91" y="204"/>
                      <a:pt x="94" y="201"/>
                    </a:cubicBezTo>
                    <a:cubicBezTo>
                      <a:pt x="96" y="199"/>
                      <a:pt x="96" y="191"/>
                      <a:pt x="95" y="188"/>
                    </a:cubicBezTo>
                    <a:cubicBezTo>
                      <a:pt x="93" y="185"/>
                      <a:pt x="94" y="181"/>
                      <a:pt x="95" y="178"/>
                    </a:cubicBezTo>
                    <a:cubicBezTo>
                      <a:pt x="96" y="175"/>
                      <a:pt x="96" y="172"/>
                      <a:pt x="98" y="171"/>
                    </a:cubicBezTo>
                    <a:cubicBezTo>
                      <a:pt x="101" y="171"/>
                      <a:pt x="104" y="169"/>
                      <a:pt x="106" y="166"/>
                    </a:cubicBezTo>
                    <a:cubicBezTo>
                      <a:pt x="109" y="163"/>
                      <a:pt x="116" y="158"/>
                      <a:pt x="118" y="156"/>
                    </a:cubicBezTo>
                    <a:cubicBezTo>
                      <a:pt x="121" y="154"/>
                      <a:pt x="129" y="147"/>
                      <a:pt x="131" y="143"/>
                    </a:cubicBezTo>
                    <a:cubicBezTo>
                      <a:pt x="134" y="139"/>
                      <a:pt x="141" y="138"/>
                      <a:pt x="144" y="135"/>
                    </a:cubicBezTo>
                    <a:cubicBezTo>
                      <a:pt x="147" y="131"/>
                      <a:pt x="146" y="130"/>
                      <a:pt x="146" y="126"/>
                    </a:cubicBezTo>
                    <a:cubicBezTo>
                      <a:pt x="147" y="123"/>
                      <a:pt x="157" y="121"/>
                      <a:pt x="161" y="121"/>
                    </a:cubicBezTo>
                    <a:cubicBezTo>
                      <a:pt x="161" y="121"/>
                      <a:pt x="162" y="121"/>
                      <a:pt x="163" y="121"/>
                    </a:cubicBezTo>
                    <a:cubicBezTo>
                      <a:pt x="163" y="116"/>
                      <a:pt x="161" y="109"/>
                      <a:pt x="160" y="10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7" name="Freeform 51">
                <a:extLst>
                  <a:ext uri="{FF2B5EF4-FFF2-40B4-BE49-F238E27FC236}">
                    <a16:creationId xmlns:a16="http://schemas.microsoft.com/office/drawing/2014/main" id="{9513531F-F6D1-4FC0-870D-417186A67671}"/>
                  </a:ext>
                </a:extLst>
              </p:cNvPr>
              <p:cNvSpPr>
                <a:spLocks/>
              </p:cNvSpPr>
              <p:nvPr/>
            </p:nvSpPr>
            <p:spPr bwMode="auto">
              <a:xfrm>
                <a:off x="6543330" y="3017008"/>
                <a:ext cx="583448" cy="250945"/>
              </a:xfrm>
              <a:custGeom>
                <a:avLst/>
                <a:gdLst>
                  <a:gd name="T0" fmla="*/ 235 w 253"/>
                  <a:gd name="T1" fmla="*/ 47 h 109"/>
                  <a:gd name="T2" fmla="*/ 219 w 253"/>
                  <a:gd name="T3" fmla="*/ 45 h 109"/>
                  <a:gd name="T4" fmla="*/ 220 w 253"/>
                  <a:gd name="T5" fmla="*/ 37 h 109"/>
                  <a:gd name="T6" fmla="*/ 221 w 253"/>
                  <a:gd name="T7" fmla="*/ 23 h 109"/>
                  <a:gd name="T8" fmla="*/ 204 w 253"/>
                  <a:gd name="T9" fmla="*/ 21 h 109"/>
                  <a:gd name="T10" fmla="*/ 191 w 253"/>
                  <a:gd name="T11" fmla="*/ 28 h 109"/>
                  <a:gd name="T12" fmla="*/ 170 w 253"/>
                  <a:gd name="T13" fmla="*/ 31 h 109"/>
                  <a:gd name="T14" fmla="*/ 156 w 253"/>
                  <a:gd name="T15" fmla="*/ 24 h 109"/>
                  <a:gd name="T16" fmla="*/ 143 w 253"/>
                  <a:gd name="T17" fmla="*/ 20 h 109"/>
                  <a:gd name="T18" fmla="*/ 128 w 253"/>
                  <a:gd name="T19" fmla="*/ 19 h 109"/>
                  <a:gd name="T20" fmla="*/ 115 w 253"/>
                  <a:gd name="T21" fmla="*/ 20 h 109"/>
                  <a:gd name="T22" fmla="*/ 109 w 253"/>
                  <a:gd name="T23" fmla="*/ 9 h 109"/>
                  <a:gd name="T24" fmla="*/ 95 w 253"/>
                  <a:gd name="T25" fmla="*/ 4 h 109"/>
                  <a:gd name="T26" fmla="*/ 84 w 253"/>
                  <a:gd name="T27" fmla="*/ 1 h 109"/>
                  <a:gd name="T28" fmla="*/ 77 w 253"/>
                  <a:gd name="T29" fmla="*/ 6 h 109"/>
                  <a:gd name="T30" fmla="*/ 77 w 253"/>
                  <a:gd name="T31" fmla="*/ 17 h 109"/>
                  <a:gd name="T32" fmla="*/ 70 w 253"/>
                  <a:gd name="T33" fmla="*/ 25 h 109"/>
                  <a:gd name="T34" fmla="*/ 58 w 253"/>
                  <a:gd name="T35" fmla="*/ 24 h 109"/>
                  <a:gd name="T36" fmla="*/ 49 w 253"/>
                  <a:gd name="T37" fmla="*/ 16 h 109"/>
                  <a:gd name="T38" fmla="*/ 32 w 253"/>
                  <a:gd name="T39" fmla="*/ 16 h 109"/>
                  <a:gd name="T40" fmla="*/ 21 w 253"/>
                  <a:gd name="T41" fmla="*/ 21 h 109"/>
                  <a:gd name="T42" fmla="*/ 7 w 253"/>
                  <a:gd name="T43" fmla="*/ 28 h 109"/>
                  <a:gd name="T44" fmla="*/ 0 w 253"/>
                  <a:gd name="T45" fmla="*/ 31 h 109"/>
                  <a:gd name="T46" fmla="*/ 7 w 253"/>
                  <a:gd name="T47" fmla="*/ 39 h 109"/>
                  <a:gd name="T48" fmla="*/ 21 w 253"/>
                  <a:gd name="T49" fmla="*/ 49 h 109"/>
                  <a:gd name="T50" fmla="*/ 24 w 253"/>
                  <a:gd name="T51" fmla="*/ 63 h 109"/>
                  <a:gd name="T52" fmla="*/ 41 w 253"/>
                  <a:gd name="T53" fmla="*/ 74 h 109"/>
                  <a:gd name="T54" fmla="*/ 52 w 253"/>
                  <a:gd name="T55" fmla="*/ 81 h 109"/>
                  <a:gd name="T56" fmla="*/ 63 w 253"/>
                  <a:gd name="T57" fmla="*/ 96 h 109"/>
                  <a:gd name="T58" fmla="*/ 92 w 253"/>
                  <a:gd name="T59" fmla="*/ 98 h 109"/>
                  <a:gd name="T60" fmla="*/ 116 w 253"/>
                  <a:gd name="T61" fmla="*/ 103 h 109"/>
                  <a:gd name="T62" fmla="*/ 130 w 253"/>
                  <a:gd name="T63" fmla="*/ 108 h 109"/>
                  <a:gd name="T64" fmla="*/ 162 w 253"/>
                  <a:gd name="T65" fmla="*/ 101 h 109"/>
                  <a:gd name="T66" fmla="*/ 187 w 253"/>
                  <a:gd name="T67" fmla="*/ 87 h 109"/>
                  <a:gd name="T68" fmla="*/ 192 w 253"/>
                  <a:gd name="T69" fmla="*/ 75 h 109"/>
                  <a:gd name="T70" fmla="*/ 217 w 253"/>
                  <a:gd name="T71" fmla="*/ 70 h 109"/>
                  <a:gd name="T72" fmla="*/ 234 w 253"/>
                  <a:gd name="T73" fmla="*/ 60 h 109"/>
                  <a:gd name="T74" fmla="*/ 253 w 253"/>
                  <a:gd name="T7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109">
                    <a:moveTo>
                      <a:pt x="243" y="46"/>
                    </a:moveTo>
                    <a:cubicBezTo>
                      <a:pt x="240" y="42"/>
                      <a:pt x="236" y="44"/>
                      <a:pt x="235" y="47"/>
                    </a:cubicBezTo>
                    <a:cubicBezTo>
                      <a:pt x="234" y="49"/>
                      <a:pt x="232" y="46"/>
                      <a:pt x="227" y="46"/>
                    </a:cubicBezTo>
                    <a:cubicBezTo>
                      <a:pt x="222" y="46"/>
                      <a:pt x="222" y="48"/>
                      <a:pt x="219" y="45"/>
                    </a:cubicBezTo>
                    <a:cubicBezTo>
                      <a:pt x="216" y="42"/>
                      <a:pt x="220" y="41"/>
                      <a:pt x="220" y="41"/>
                    </a:cubicBezTo>
                    <a:cubicBezTo>
                      <a:pt x="220" y="37"/>
                      <a:pt x="220" y="37"/>
                      <a:pt x="220" y="37"/>
                    </a:cubicBezTo>
                    <a:cubicBezTo>
                      <a:pt x="227" y="24"/>
                      <a:pt x="227" y="24"/>
                      <a:pt x="227" y="24"/>
                    </a:cubicBezTo>
                    <a:cubicBezTo>
                      <a:pt x="225" y="23"/>
                      <a:pt x="222" y="23"/>
                      <a:pt x="221" y="23"/>
                    </a:cubicBezTo>
                    <a:cubicBezTo>
                      <a:pt x="219" y="24"/>
                      <a:pt x="215" y="24"/>
                      <a:pt x="214" y="22"/>
                    </a:cubicBezTo>
                    <a:cubicBezTo>
                      <a:pt x="214" y="20"/>
                      <a:pt x="206" y="20"/>
                      <a:pt x="204" y="21"/>
                    </a:cubicBezTo>
                    <a:cubicBezTo>
                      <a:pt x="202" y="23"/>
                      <a:pt x="198" y="24"/>
                      <a:pt x="198" y="26"/>
                    </a:cubicBezTo>
                    <a:cubicBezTo>
                      <a:pt x="197" y="27"/>
                      <a:pt x="193" y="27"/>
                      <a:pt x="191" y="28"/>
                    </a:cubicBezTo>
                    <a:cubicBezTo>
                      <a:pt x="190" y="29"/>
                      <a:pt x="181" y="30"/>
                      <a:pt x="181" y="31"/>
                    </a:cubicBezTo>
                    <a:cubicBezTo>
                      <a:pt x="181" y="32"/>
                      <a:pt x="171" y="32"/>
                      <a:pt x="170" y="31"/>
                    </a:cubicBezTo>
                    <a:cubicBezTo>
                      <a:pt x="169" y="30"/>
                      <a:pt x="161" y="31"/>
                      <a:pt x="160" y="29"/>
                    </a:cubicBezTo>
                    <a:cubicBezTo>
                      <a:pt x="159" y="27"/>
                      <a:pt x="156" y="26"/>
                      <a:pt x="156" y="24"/>
                    </a:cubicBezTo>
                    <a:cubicBezTo>
                      <a:pt x="156" y="23"/>
                      <a:pt x="150" y="23"/>
                      <a:pt x="149" y="21"/>
                    </a:cubicBezTo>
                    <a:cubicBezTo>
                      <a:pt x="148" y="20"/>
                      <a:pt x="143" y="19"/>
                      <a:pt x="143" y="20"/>
                    </a:cubicBezTo>
                    <a:cubicBezTo>
                      <a:pt x="142" y="20"/>
                      <a:pt x="137" y="18"/>
                      <a:pt x="135" y="18"/>
                    </a:cubicBezTo>
                    <a:cubicBezTo>
                      <a:pt x="134" y="18"/>
                      <a:pt x="129" y="19"/>
                      <a:pt x="128" y="19"/>
                    </a:cubicBezTo>
                    <a:cubicBezTo>
                      <a:pt x="127" y="19"/>
                      <a:pt x="124" y="21"/>
                      <a:pt x="122" y="22"/>
                    </a:cubicBezTo>
                    <a:cubicBezTo>
                      <a:pt x="121" y="22"/>
                      <a:pt x="116" y="19"/>
                      <a:pt x="115" y="20"/>
                    </a:cubicBezTo>
                    <a:cubicBezTo>
                      <a:pt x="114" y="20"/>
                      <a:pt x="111" y="17"/>
                      <a:pt x="110" y="16"/>
                    </a:cubicBezTo>
                    <a:cubicBezTo>
                      <a:pt x="109" y="14"/>
                      <a:pt x="110" y="10"/>
                      <a:pt x="109" y="9"/>
                    </a:cubicBezTo>
                    <a:cubicBezTo>
                      <a:pt x="108" y="7"/>
                      <a:pt x="103" y="7"/>
                      <a:pt x="101" y="6"/>
                    </a:cubicBezTo>
                    <a:cubicBezTo>
                      <a:pt x="100" y="6"/>
                      <a:pt x="97" y="4"/>
                      <a:pt x="95" y="4"/>
                    </a:cubicBezTo>
                    <a:cubicBezTo>
                      <a:pt x="94" y="4"/>
                      <a:pt x="91" y="4"/>
                      <a:pt x="90" y="3"/>
                    </a:cubicBezTo>
                    <a:cubicBezTo>
                      <a:pt x="90" y="2"/>
                      <a:pt x="86" y="1"/>
                      <a:pt x="84" y="1"/>
                    </a:cubicBezTo>
                    <a:cubicBezTo>
                      <a:pt x="83" y="0"/>
                      <a:pt x="83" y="2"/>
                      <a:pt x="82" y="3"/>
                    </a:cubicBezTo>
                    <a:cubicBezTo>
                      <a:pt x="81" y="4"/>
                      <a:pt x="78" y="4"/>
                      <a:pt x="77" y="6"/>
                    </a:cubicBezTo>
                    <a:cubicBezTo>
                      <a:pt x="77" y="8"/>
                      <a:pt x="74" y="8"/>
                      <a:pt x="74" y="10"/>
                    </a:cubicBezTo>
                    <a:cubicBezTo>
                      <a:pt x="74" y="12"/>
                      <a:pt x="76" y="16"/>
                      <a:pt x="77" y="17"/>
                    </a:cubicBezTo>
                    <a:cubicBezTo>
                      <a:pt x="78" y="18"/>
                      <a:pt x="77" y="21"/>
                      <a:pt x="77" y="21"/>
                    </a:cubicBezTo>
                    <a:cubicBezTo>
                      <a:pt x="76" y="22"/>
                      <a:pt x="71" y="23"/>
                      <a:pt x="70" y="25"/>
                    </a:cubicBezTo>
                    <a:cubicBezTo>
                      <a:pt x="69" y="26"/>
                      <a:pt x="67" y="25"/>
                      <a:pt x="64" y="23"/>
                    </a:cubicBezTo>
                    <a:cubicBezTo>
                      <a:pt x="62" y="22"/>
                      <a:pt x="59" y="23"/>
                      <a:pt x="58" y="24"/>
                    </a:cubicBezTo>
                    <a:cubicBezTo>
                      <a:pt x="57" y="25"/>
                      <a:pt x="52" y="21"/>
                      <a:pt x="51" y="21"/>
                    </a:cubicBezTo>
                    <a:cubicBezTo>
                      <a:pt x="50" y="21"/>
                      <a:pt x="50" y="16"/>
                      <a:pt x="49" y="16"/>
                    </a:cubicBezTo>
                    <a:cubicBezTo>
                      <a:pt x="47" y="17"/>
                      <a:pt x="39" y="15"/>
                      <a:pt x="37" y="15"/>
                    </a:cubicBezTo>
                    <a:cubicBezTo>
                      <a:pt x="36" y="14"/>
                      <a:pt x="32" y="14"/>
                      <a:pt x="32" y="16"/>
                    </a:cubicBezTo>
                    <a:cubicBezTo>
                      <a:pt x="31" y="17"/>
                      <a:pt x="27" y="16"/>
                      <a:pt x="26" y="18"/>
                    </a:cubicBezTo>
                    <a:cubicBezTo>
                      <a:pt x="25" y="19"/>
                      <a:pt x="22" y="20"/>
                      <a:pt x="21" y="21"/>
                    </a:cubicBezTo>
                    <a:cubicBezTo>
                      <a:pt x="20" y="23"/>
                      <a:pt x="16" y="23"/>
                      <a:pt x="15" y="25"/>
                    </a:cubicBezTo>
                    <a:cubicBezTo>
                      <a:pt x="14" y="27"/>
                      <a:pt x="9" y="28"/>
                      <a:pt x="7" y="28"/>
                    </a:cubicBezTo>
                    <a:cubicBezTo>
                      <a:pt x="6" y="29"/>
                      <a:pt x="2" y="29"/>
                      <a:pt x="2" y="30"/>
                    </a:cubicBezTo>
                    <a:cubicBezTo>
                      <a:pt x="2" y="31"/>
                      <a:pt x="1" y="31"/>
                      <a:pt x="0" y="31"/>
                    </a:cubicBezTo>
                    <a:cubicBezTo>
                      <a:pt x="1" y="31"/>
                      <a:pt x="1" y="32"/>
                      <a:pt x="1" y="32"/>
                    </a:cubicBezTo>
                    <a:cubicBezTo>
                      <a:pt x="2" y="37"/>
                      <a:pt x="4" y="37"/>
                      <a:pt x="7" y="39"/>
                    </a:cubicBezTo>
                    <a:cubicBezTo>
                      <a:pt x="9" y="41"/>
                      <a:pt x="11" y="43"/>
                      <a:pt x="14" y="43"/>
                    </a:cubicBezTo>
                    <a:cubicBezTo>
                      <a:pt x="16" y="43"/>
                      <a:pt x="20" y="47"/>
                      <a:pt x="21" y="49"/>
                    </a:cubicBezTo>
                    <a:cubicBezTo>
                      <a:pt x="21" y="51"/>
                      <a:pt x="23" y="54"/>
                      <a:pt x="25" y="55"/>
                    </a:cubicBezTo>
                    <a:cubicBezTo>
                      <a:pt x="26" y="56"/>
                      <a:pt x="24" y="60"/>
                      <a:pt x="24" y="63"/>
                    </a:cubicBezTo>
                    <a:cubicBezTo>
                      <a:pt x="24" y="66"/>
                      <a:pt x="21" y="67"/>
                      <a:pt x="23" y="70"/>
                    </a:cubicBezTo>
                    <a:cubicBezTo>
                      <a:pt x="24" y="73"/>
                      <a:pt x="37" y="74"/>
                      <a:pt x="41" y="74"/>
                    </a:cubicBezTo>
                    <a:cubicBezTo>
                      <a:pt x="44" y="74"/>
                      <a:pt x="46" y="78"/>
                      <a:pt x="47" y="78"/>
                    </a:cubicBezTo>
                    <a:cubicBezTo>
                      <a:pt x="49" y="78"/>
                      <a:pt x="49" y="81"/>
                      <a:pt x="52" y="81"/>
                    </a:cubicBezTo>
                    <a:cubicBezTo>
                      <a:pt x="55" y="82"/>
                      <a:pt x="57" y="83"/>
                      <a:pt x="58" y="88"/>
                    </a:cubicBezTo>
                    <a:cubicBezTo>
                      <a:pt x="59" y="93"/>
                      <a:pt x="62" y="94"/>
                      <a:pt x="63" y="96"/>
                    </a:cubicBezTo>
                    <a:cubicBezTo>
                      <a:pt x="63" y="98"/>
                      <a:pt x="69" y="97"/>
                      <a:pt x="73" y="97"/>
                    </a:cubicBezTo>
                    <a:cubicBezTo>
                      <a:pt x="77" y="98"/>
                      <a:pt x="89" y="97"/>
                      <a:pt x="92" y="98"/>
                    </a:cubicBezTo>
                    <a:cubicBezTo>
                      <a:pt x="95" y="98"/>
                      <a:pt x="103" y="98"/>
                      <a:pt x="107" y="101"/>
                    </a:cubicBezTo>
                    <a:cubicBezTo>
                      <a:pt x="111" y="104"/>
                      <a:pt x="113" y="102"/>
                      <a:pt x="116" y="103"/>
                    </a:cubicBezTo>
                    <a:cubicBezTo>
                      <a:pt x="118" y="105"/>
                      <a:pt x="120" y="106"/>
                      <a:pt x="124" y="105"/>
                    </a:cubicBezTo>
                    <a:cubicBezTo>
                      <a:pt x="128" y="105"/>
                      <a:pt x="128" y="108"/>
                      <a:pt x="130" y="108"/>
                    </a:cubicBezTo>
                    <a:cubicBezTo>
                      <a:pt x="133" y="109"/>
                      <a:pt x="137" y="104"/>
                      <a:pt x="144" y="101"/>
                    </a:cubicBezTo>
                    <a:cubicBezTo>
                      <a:pt x="151" y="98"/>
                      <a:pt x="159" y="100"/>
                      <a:pt x="162" y="101"/>
                    </a:cubicBezTo>
                    <a:cubicBezTo>
                      <a:pt x="166" y="101"/>
                      <a:pt x="173" y="99"/>
                      <a:pt x="177" y="94"/>
                    </a:cubicBezTo>
                    <a:cubicBezTo>
                      <a:pt x="181" y="90"/>
                      <a:pt x="186" y="91"/>
                      <a:pt x="187" y="87"/>
                    </a:cubicBezTo>
                    <a:cubicBezTo>
                      <a:pt x="187" y="82"/>
                      <a:pt x="183" y="81"/>
                      <a:pt x="185" y="77"/>
                    </a:cubicBezTo>
                    <a:cubicBezTo>
                      <a:pt x="187" y="74"/>
                      <a:pt x="190" y="74"/>
                      <a:pt x="192" y="75"/>
                    </a:cubicBezTo>
                    <a:cubicBezTo>
                      <a:pt x="194" y="76"/>
                      <a:pt x="200" y="78"/>
                      <a:pt x="205" y="74"/>
                    </a:cubicBezTo>
                    <a:cubicBezTo>
                      <a:pt x="210" y="70"/>
                      <a:pt x="213" y="71"/>
                      <a:pt x="217" y="70"/>
                    </a:cubicBezTo>
                    <a:cubicBezTo>
                      <a:pt x="222" y="70"/>
                      <a:pt x="221" y="67"/>
                      <a:pt x="224" y="64"/>
                    </a:cubicBezTo>
                    <a:cubicBezTo>
                      <a:pt x="228" y="61"/>
                      <a:pt x="231" y="60"/>
                      <a:pt x="234" y="60"/>
                    </a:cubicBezTo>
                    <a:cubicBezTo>
                      <a:pt x="237" y="60"/>
                      <a:pt x="242" y="56"/>
                      <a:pt x="245" y="58"/>
                    </a:cubicBezTo>
                    <a:cubicBezTo>
                      <a:pt x="248" y="59"/>
                      <a:pt x="252" y="59"/>
                      <a:pt x="253" y="56"/>
                    </a:cubicBezTo>
                    <a:cubicBezTo>
                      <a:pt x="253" y="54"/>
                      <a:pt x="245" y="49"/>
                      <a:pt x="243" y="4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 name="Freeform 52">
                <a:extLst>
                  <a:ext uri="{FF2B5EF4-FFF2-40B4-BE49-F238E27FC236}">
                    <a16:creationId xmlns:a16="http://schemas.microsoft.com/office/drawing/2014/main" id="{354E4057-4A27-4AC6-85AF-B9EC12472857}"/>
                  </a:ext>
                </a:extLst>
              </p:cNvPr>
              <p:cNvSpPr>
                <a:spLocks/>
              </p:cNvSpPr>
              <p:nvPr/>
            </p:nvSpPr>
            <p:spPr bwMode="auto">
              <a:xfrm>
                <a:off x="5560879" y="3457416"/>
                <a:ext cx="10038" cy="25095"/>
              </a:xfrm>
              <a:custGeom>
                <a:avLst/>
                <a:gdLst>
                  <a:gd name="T0" fmla="*/ 2 w 4"/>
                  <a:gd name="T1" fmla="*/ 0 h 11"/>
                  <a:gd name="T2" fmla="*/ 0 w 4"/>
                  <a:gd name="T3" fmla="*/ 6 h 11"/>
                  <a:gd name="T4" fmla="*/ 3 w 4"/>
                  <a:gd name="T5" fmla="*/ 11 h 11"/>
                  <a:gd name="T6" fmla="*/ 4 w 4"/>
                  <a:gd name="T7" fmla="*/ 1 h 11"/>
                  <a:gd name="T8" fmla="*/ 4 w 4"/>
                  <a:gd name="T9" fmla="*/ 0 h 11"/>
                  <a:gd name="T10" fmla="*/ 2 w 4"/>
                  <a:gd name="T11" fmla="*/ 0 h 11"/>
                </a:gdLst>
                <a:ahLst/>
                <a:cxnLst>
                  <a:cxn ang="0">
                    <a:pos x="T0" y="T1"/>
                  </a:cxn>
                  <a:cxn ang="0">
                    <a:pos x="T2" y="T3"/>
                  </a:cxn>
                  <a:cxn ang="0">
                    <a:pos x="T4" y="T5"/>
                  </a:cxn>
                  <a:cxn ang="0">
                    <a:pos x="T6" y="T7"/>
                  </a:cxn>
                  <a:cxn ang="0">
                    <a:pos x="T8" y="T9"/>
                  </a:cxn>
                  <a:cxn ang="0">
                    <a:pos x="T10" y="T11"/>
                  </a:cxn>
                </a:cxnLst>
                <a:rect l="0" t="0" r="r" b="b"/>
                <a:pathLst>
                  <a:path w="4" h="11">
                    <a:moveTo>
                      <a:pt x="2" y="0"/>
                    </a:moveTo>
                    <a:cubicBezTo>
                      <a:pt x="1" y="0"/>
                      <a:pt x="0" y="5"/>
                      <a:pt x="0" y="6"/>
                    </a:cubicBezTo>
                    <a:cubicBezTo>
                      <a:pt x="0" y="6"/>
                      <a:pt x="1" y="8"/>
                      <a:pt x="3" y="11"/>
                    </a:cubicBezTo>
                    <a:cubicBezTo>
                      <a:pt x="4" y="7"/>
                      <a:pt x="4" y="2"/>
                      <a:pt x="4" y="1"/>
                    </a:cubicBezTo>
                    <a:cubicBezTo>
                      <a:pt x="4" y="1"/>
                      <a:pt x="4" y="0"/>
                      <a:pt x="4" y="0"/>
                    </a:cubicBezTo>
                    <a:cubicBezTo>
                      <a:pt x="3" y="0"/>
                      <a:pt x="2" y="0"/>
                      <a:pt x="2"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9" name="Freeform 53">
                <a:extLst>
                  <a:ext uri="{FF2B5EF4-FFF2-40B4-BE49-F238E27FC236}">
                    <a16:creationId xmlns:a16="http://schemas.microsoft.com/office/drawing/2014/main" id="{553C50E3-642E-4512-BF86-41A62130DF81}"/>
                  </a:ext>
                </a:extLst>
              </p:cNvPr>
              <p:cNvSpPr>
                <a:spLocks/>
              </p:cNvSpPr>
              <p:nvPr/>
            </p:nvSpPr>
            <p:spPr bwMode="auto">
              <a:xfrm>
                <a:off x="5545823" y="3441105"/>
                <a:ext cx="27604" cy="75284"/>
              </a:xfrm>
              <a:custGeom>
                <a:avLst/>
                <a:gdLst>
                  <a:gd name="T0" fmla="*/ 6 w 12"/>
                  <a:gd name="T1" fmla="*/ 33 h 33"/>
                  <a:gd name="T2" fmla="*/ 7 w 12"/>
                  <a:gd name="T3" fmla="*/ 33 h 33"/>
                  <a:gd name="T4" fmla="*/ 9 w 12"/>
                  <a:gd name="T5" fmla="*/ 22 h 33"/>
                  <a:gd name="T6" fmla="*/ 10 w 12"/>
                  <a:gd name="T7" fmla="*/ 18 h 33"/>
                  <a:gd name="T8" fmla="*/ 7 w 12"/>
                  <a:gd name="T9" fmla="*/ 13 h 33"/>
                  <a:gd name="T10" fmla="*/ 9 w 12"/>
                  <a:gd name="T11" fmla="*/ 7 h 33"/>
                  <a:gd name="T12" fmla="*/ 11 w 12"/>
                  <a:gd name="T13" fmla="*/ 7 h 33"/>
                  <a:gd name="T14" fmla="*/ 12 w 12"/>
                  <a:gd name="T15" fmla="*/ 1 h 33"/>
                  <a:gd name="T16" fmla="*/ 8 w 12"/>
                  <a:gd name="T17" fmla="*/ 0 h 33"/>
                  <a:gd name="T18" fmla="*/ 7 w 12"/>
                  <a:gd name="T19" fmla="*/ 3 h 33"/>
                  <a:gd name="T20" fmla="*/ 0 w 12"/>
                  <a:gd name="T21" fmla="*/ 18 h 33"/>
                  <a:gd name="T22" fmla="*/ 6 w 12"/>
                  <a:gd name="T23" fmla="*/ 32 h 33"/>
                  <a:gd name="T24" fmla="*/ 6 w 12"/>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3">
                    <a:moveTo>
                      <a:pt x="6" y="33"/>
                    </a:moveTo>
                    <a:cubicBezTo>
                      <a:pt x="6" y="33"/>
                      <a:pt x="6" y="33"/>
                      <a:pt x="7" y="33"/>
                    </a:cubicBezTo>
                    <a:cubicBezTo>
                      <a:pt x="7" y="28"/>
                      <a:pt x="8" y="23"/>
                      <a:pt x="9" y="22"/>
                    </a:cubicBezTo>
                    <a:cubicBezTo>
                      <a:pt x="10" y="21"/>
                      <a:pt x="10" y="19"/>
                      <a:pt x="10" y="18"/>
                    </a:cubicBezTo>
                    <a:cubicBezTo>
                      <a:pt x="8" y="15"/>
                      <a:pt x="7" y="13"/>
                      <a:pt x="7" y="13"/>
                    </a:cubicBezTo>
                    <a:cubicBezTo>
                      <a:pt x="7" y="12"/>
                      <a:pt x="8" y="7"/>
                      <a:pt x="9" y="7"/>
                    </a:cubicBezTo>
                    <a:cubicBezTo>
                      <a:pt x="9" y="7"/>
                      <a:pt x="10" y="7"/>
                      <a:pt x="11" y="7"/>
                    </a:cubicBezTo>
                    <a:cubicBezTo>
                      <a:pt x="12" y="5"/>
                      <a:pt x="12" y="3"/>
                      <a:pt x="12" y="1"/>
                    </a:cubicBezTo>
                    <a:cubicBezTo>
                      <a:pt x="8" y="0"/>
                      <a:pt x="8" y="0"/>
                      <a:pt x="8" y="0"/>
                    </a:cubicBezTo>
                    <a:cubicBezTo>
                      <a:pt x="7" y="1"/>
                      <a:pt x="7" y="2"/>
                      <a:pt x="7" y="3"/>
                    </a:cubicBezTo>
                    <a:cubicBezTo>
                      <a:pt x="6" y="8"/>
                      <a:pt x="2" y="15"/>
                      <a:pt x="0" y="18"/>
                    </a:cubicBezTo>
                    <a:cubicBezTo>
                      <a:pt x="6" y="32"/>
                      <a:pt x="6" y="32"/>
                      <a:pt x="6" y="32"/>
                    </a:cubicBezTo>
                    <a:lnTo>
                      <a:pt x="6" y="33"/>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0" name="Freeform 54">
                <a:extLst>
                  <a:ext uri="{FF2B5EF4-FFF2-40B4-BE49-F238E27FC236}">
                    <a16:creationId xmlns:a16="http://schemas.microsoft.com/office/drawing/2014/main" id="{B8EABC1B-15EA-46D1-8C73-ACF16D8F919E}"/>
                  </a:ext>
                </a:extLst>
              </p:cNvPr>
              <p:cNvSpPr>
                <a:spLocks/>
              </p:cNvSpPr>
              <p:nvPr/>
            </p:nvSpPr>
            <p:spPr bwMode="auto">
              <a:xfrm>
                <a:off x="5560879" y="3438596"/>
                <a:ext cx="79048" cy="87831"/>
              </a:xfrm>
              <a:custGeom>
                <a:avLst/>
                <a:gdLst>
                  <a:gd name="T0" fmla="*/ 31 w 34"/>
                  <a:gd name="T1" fmla="*/ 0 h 38"/>
                  <a:gd name="T2" fmla="*/ 21 w 34"/>
                  <a:gd name="T3" fmla="*/ 5 h 38"/>
                  <a:gd name="T4" fmla="*/ 13 w 34"/>
                  <a:gd name="T5" fmla="*/ 9 h 38"/>
                  <a:gd name="T6" fmla="*/ 6 w 34"/>
                  <a:gd name="T7" fmla="*/ 5 h 38"/>
                  <a:gd name="T8" fmla="*/ 5 w 34"/>
                  <a:gd name="T9" fmla="*/ 2 h 38"/>
                  <a:gd name="T10" fmla="*/ 5 w 34"/>
                  <a:gd name="T11" fmla="*/ 2 h 38"/>
                  <a:gd name="T12" fmla="*/ 4 w 34"/>
                  <a:gd name="T13" fmla="*/ 9 h 38"/>
                  <a:gd name="T14" fmla="*/ 2 w 34"/>
                  <a:gd name="T15" fmla="*/ 23 h 38"/>
                  <a:gd name="T16" fmla="*/ 0 w 34"/>
                  <a:gd name="T17" fmla="*/ 34 h 38"/>
                  <a:gd name="T18" fmla="*/ 7 w 34"/>
                  <a:gd name="T19" fmla="*/ 37 h 38"/>
                  <a:gd name="T20" fmla="*/ 13 w 34"/>
                  <a:gd name="T21" fmla="*/ 33 h 38"/>
                  <a:gd name="T22" fmla="*/ 18 w 34"/>
                  <a:gd name="T23" fmla="*/ 30 h 38"/>
                  <a:gd name="T24" fmla="*/ 23 w 34"/>
                  <a:gd name="T25" fmla="*/ 26 h 38"/>
                  <a:gd name="T26" fmla="*/ 17 w 34"/>
                  <a:gd name="T27" fmla="*/ 19 h 38"/>
                  <a:gd name="T28" fmla="*/ 25 w 34"/>
                  <a:gd name="T29" fmla="*/ 14 h 38"/>
                  <a:gd name="T30" fmla="*/ 33 w 34"/>
                  <a:gd name="T31" fmla="*/ 12 h 38"/>
                  <a:gd name="T32" fmla="*/ 34 w 34"/>
                  <a:gd name="T33" fmla="*/ 12 h 38"/>
                  <a:gd name="T34" fmla="*/ 32 w 34"/>
                  <a:gd name="T35" fmla="*/ 4 h 38"/>
                  <a:gd name="T36" fmla="*/ 31 w 34"/>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8">
                    <a:moveTo>
                      <a:pt x="31" y="0"/>
                    </a:moveTo>
                    <a:cubicBezTo>
                      <a:pt x="26" y="3"/>
                      <a:pt x="22" y="5"/>
                      <a:pt x="21" y="5"/>
                    </a:cubicBezTo>
                    <a:cubicBezTo>
                      <a:pt x="19" y="5"/>
                      <a:pt x="13" y="9"/>
                      <a:pt x="13" y="9"/>
                    </a:cubicBezTo>
                    <a:cubicBezTo>
                      <a:pt x="6" y="5"/>
                      <a:pt x="6" y="5"/>
                      <a:pt x="6" y="5"/>
                    </a:cubicBezTo>
                    <a:cubicBezTo>
                      <a:pt x="5" y="2"/>
                      <a:pt x="5" y="2"/>
                      <a:pt x="5" y="2"/>
                    </a:cubicBezTo>
                    <a:cubicBezTo>
                      <a:pt x="5" y="2"/>
                      <a:pt x="5" y="2"/>
                      <a:pt x="5" y="2"/>
                    </a:cubicBezTo>
                    <a:cubicBezTo>
                      <a:pt x="5" y="5"/>
                      <a:pt x="4" y="8"/>
                      <a:pt x="4" y="9"/>
                    </a:cubicBezTo>
                    <a:cubicBezTo>
                      <a:pt x="4" y="11"/>
                      <a:pt x="4" y="21"/>
                      <a:pt x="2" y="23"/>
                    </a:cubicBezTo>
                    <a:cubicBezTo>
                      <a:pt x="1" y="24"/>
                      <a:pt x="0" y="29"/>
                      <a:pt x="0" y="34"/>
                    </a:cubicBezTo>
                    <a:cubicBezTo>
                      <a:pt x="2" y="36"/>
                      <a:pt x="5" y="37"/>
                      <a:pt x="7" y="37"/>
                    </a:cubicBezTo>
                    <a:cubicBezTo>
                      <a:pt x="10" y="38"/>
                      <a:pt x="13" y="34"/>
                      <a:pt x="13" y="33"/>
                    </a:cubicBezTo>
                    <a:cubicBezTo>
                      <a:pt x="13" y="31"/>
                      <a:pt x="16" y="30"/>
                      <a:pt x="18" y="30"/>
                    </a:cubicBezTo>
                    <a:cubicBezTo>
                      <a:pt x="21" y="30"/>
                      <a:pt x="21" y="27"/>
                      <a:pt x="23" y="26"/>
                    </a:cubicBezTo>
                    <a:cubicBezTo>
                      <a:pt x="25" y="26"/>
                      <a:pt x="19" y="20"/>
                      <a:pt x="17" y="19"/>
                    </a:cubicBezTo>
                    <a:cubicBezTo>
                      <a:pt x="15" y="19"/>
                      <a:pt x="19" y="15"/>
                      <a:pt x="25" y="14"/>
                    </a:cubicBezTo>
                    <a:cubicBezTo>
                      <a:pt x="31" y="14"/>
                      <a:pt x="30" y="12"/>
                      <a:pt x="33" y="12"/>
                    </a:cubicBezTo>
                    <a:cubicBezTo>
                      <a:pt x="33" y="12"/>
                      <a:pt x="34" y="12"/>
                      <a:pt x="34" y="12"/>
                    </a:cubicBezTo>
                    <a:cubicBezTo>
                      <a:pt x="33" y="9"/>
                      <a:pt x="32" y="6"/>
                      <a:pt x="32" y="4"/>
                    </a:cubicBezTo>
                    <a:cubicBezTo>
                      <a:pt x="31" y="3"/>
                      <a:pt x="31" y="1"/>
                      <a:pt x="31"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1" name="Freeform 55">
                <a:extLst>
                  <a:ext uri="{FF2B5EF4-FFF2-40B4-BE49-F238E27FC236}">
                    <a16:creationId xmlns:a16="http://schemas.microsoft.com/office/drawing/2014/main" id="{14DF15C9-779E-4425-8EDC-867E888A2E39}"/>
                  </a:ext>
                </a:extLst>
              </p:cNvPr>
              <p:cNvSpPr>
                <a:spLocks/>
              </p:cNvSpPr>
              <p:nvPr/>
            </p:nvSpPr>
            <p:spPr bwMode="auto">
              <a:xfrm>
                <a:off x="6209573" y="3226547"/>
                <a:ext cx="202011" cy="87831"/>
              </a:xfrm>
              <a:custGeom>
                <a:avLst/>
                <a:gdLst>
                  <a:gd name="T0" fmla="*/ 81 w 88"/>
                  <a:gd name="T1" fmla="*/ 8 h 38"/>
                  <a:gd name="T2" fmla="*/ 73 w 88"/>
                  <a:gd name="T3" fmla="*/ 5 h 38"/>
                  <a:gd name="T4" fmla="*/ 53 w 88"/>
                  <a:gd name="T5" fmla="*/ 4 h 38"/>
                  <a:gd name="T6" fmla="*/ 42 w 88"/>
                  <a:gd name="T7" fmla="*/ 1 h 38"/>
                  <a:gd name="T8" fmla="*/ 34 w 88"/>
                  <a:gd name="T9" fmla="*/ 4 h 38"/>
                  <a:gd name="T10" fmla="*/ 26 w 88"/>
                  <a:gd name="T11" fmla="*/ 6 h 38"/>
                  <a:gd name="T12" fmla="*/ 15 w 88"/>
                  <a:gd name="T13" fmla="*/ 6 h 38"/>
                  <a:gd name="T14" fmla="*/ 10 w 88"/>
                  <a:gd name="T15" fmla="*/ 11 h 38"/>
                  <a:gd name="T16" fmla="*/ 8 w 88"/>
                  <a:gd name="T17" fmla="*/ 16 h 38"/>
                  <a:gd name="T18" fmla="*/ 11 w 88"/>
                  <a:gd name="T19" fmla="*/ 18 h 38"/>
                  <a:gd name="T20" fmla="*/ 17 w 88"/>
                  <a:gd name="T21" fmla="*/ 18 h 38"/>
                  <a:gd name="T22" fmla="*/ 28 w 88"/>
                  <a:gd name="T23" fmla="*/ 23 h 38"/>
                  <a:gd name="T24" fmla="*/ 25 w 88"/>
                  <a:gd name="T25" fmla="*/ 27 h 38"/>
                  <a:gd name="T26" fmla="*/ 17 w 88"/>
                  <a:gd name="T27" fmla="*/ 29 h 38"/>
                  <a:gd name="T28" fmla="*/ 6 w 88"/>
                  <a:gd name="T29" fmla="*/ 30 h 38"/>
                  <a:gd name="T30" fmla="*/ 0 w 88"/>
                  <a:gd name="T31" fmla="*/ 35 h 38"/>
                  <a:gd name="T32" fmla="*/ 11 w 88"/>
                  <a:gd name="T33" fmla="*/ 36 h 38"/>
                  <a:gd name="T34" fmla="*/ 19 w 88"/>
                  <a:gd name="T35" fmla="*/ 36 h 38"/>
                  <a:gd name="T36" fmla="*/ 25 w 88"/>
                  <a:gd name="T37" fmla="*/ 38 h 38"/>
                  <a:gd name="T38" fmla="*/ 36 w 88"/>
                  <a:gd name="T39" fmla="*/ 37 h 38"/>
                  <a:gd name="T40" fmla="*/ 37 w 88"/>
                  <a:gd name="T41" fmla="*/ 33 h 38"/>
                  <a:gd name="T42" fmla="*/ 41 w 88"/>
                  <a:gd name="T43" fmla="*/ 31 h 38"/>
                  <a:gd name="T44" fmla="*/ 45 w 88"/>
                  <a:gd name="T45" fmla="*/ 28 h 38"/>
                  <a:gd name="T46" fmla="*/ 50 w 88"/>
                  <a:gd name="T47" fmla="*/ 26 h 38"/>
                  <a:gd name="T48" fmla="*/ 55 w 88"/>
                  <a:gd name="T49" fmla="*/ 28 h 38"/>
                  <a:gd name="T50" fmla="*/ 60 w 88"/>
                  <a:gd name="T51" fmla="*/ 25 h 38"/>
                  <a:gd name="T52" fmla="*/ 67 w 88"/>
                  <a:gd name="T53" fmla="*/ 23 h 38"/>
                  <a:gd name="T54" fmla="*/ 73 w 88"/>
                  <a:gd name="T55" fmla="*/ 19 h 38"/>
                  <a:gd name="T56" fmla="*/ 80 w 88"/>
                  <a:gd name="T57" fmla="*/ 15 h 38"/>
                  <a:gd name="T58" fmla="*/ 87 w 88"/>
                  <a:gd name="T59" fmla="*/ 12 h 38"/>
                  <a:gd name="T60" fmla="*/ 88 w 88"/>
                  <a:gd name="T61" fmla="*/ 10 h 38"/>
                  <a:gd name="T62" fmla="*/ 81 w 88"/>
                  <a:gd name="T6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38">
                    <a:moveTo>
                      <a:pt x="81" y="8"/>
                    </a:moveTo>
                    <a:cubicBezTo>
                      <a:pt x="78" y="4"/>
                      <a:pt x="77" y="6"/>
                      <a:pt x="73" y="5"/>
                    </a:cubicBezTo>
                    <a:cubicBezTo>
                      <a:pt x="70" y="4"/>
                      <a:pt x="55" y="3"/>
                      <a:pt x="53" y="4"/>
                    </a:cubicBezTo>
                    <a:cubicBezTo>
                      <a:pt x="50" y="5"/>
                      <a:pt x="44" y="2"/>
                      <a:pt x="42" y="1"/>
                    </a:cubicBezTo>
                    <a:cubicBezTo>
                      <a:pt x="40" y="0"/>
                      <a:pt x="34" y="1"/>
                      <a:pt x="34" y="4"/>
                    </a:cubicBezTo>
                    <a:cubicBezTo>
                      <a:pt x="33" y="8"/>
                      <a:pt x="31" y="8"/>
                      <a:pt x="26" y="6"/>
                    </a:cubicBezTo>
                    <a:cubicBezTo>
                      <a:pt x="22" y="3"/>
                      <a:pt x="16" y="3"/>
                      <a:pt x="15" y="6"/>
                    </a:cubicBezTo>
                    <a:cubicBezTo>
                      <a:pt x="15" y="8"/>
                      <a:pt x="12" y="11"/>
                      <a:pt x="10" y="11"/>
                    </a:cubicBezTo>
                    <a:cubicBezTo>
                      <a:pt x="10" y="12"/>
                      <a:pt x="9" y="14"/>
                      <a:pt x="8" y="16"/>
                    </a:cubicBezTo>
                    <a:cubicBezTo>
                      <a:pt x="9" y="16"/>
                      <a:pt x="10" y="17"/>
                      <a:pt x="11" y="18"/>
                    </a:cubicBezTo>
                    <a:cubicBezTo>
                      <a:pt x="13" y="20"/>
                      <a:pt x="17" y="20"/>
                      <a:pt x="17" y="18"/>
                    </a:cubicBezTo>
                    <a:cubicBezTo>
                      <a:pt x="18" y="16"/>
                      <a:pt x="25" y="20"/>
                      <a:pt x="28" y="23"/>
                    </a:cubicBezTo>
                    <a:cubicBezTo>
                      <a:pt x="32" y="26"/>
                      <a:pt x="27" y="24"/>
                      <a:pt x="25" y="27"/>
                    </a:cubicBezTo>
                    <a:cubicBezTo>
                      <a:pt x="23" y="31"/>
                      <a:pt x="19" y="27"/>
                      <a:pt x="17" y="29"/>
                    </a:cubicBezTo>
                    <a:cubicBezTo>
                      <a:pt x="16" y="30"/>
                      <a:pt x="8" y="31"/>
                      <a:pt x="6" y="30"/>
                    </a:cubicBezTo>
                    <a:cubicBezTo>
                      <a:pt x="3" y="30"/>
                      <a:pt x="0" y="33"/>
                      <a:pt x="0" y="35"/>
                    </a:cubicBezTo>
                    <a:cubicBezTo>
                      <a:pt x="0" y="37"/>
                      <a:pt x="8" y="34"/>
                      <a:pt x="11" y="36"/>
                    </a:cubicBezTo>
                    <a:cubicBezTo>
                      <a:pt x="14" y="38"/>
                      <a:pt x="17" y="34"/>
                      <a:pt x="19" y="36"/>
                    </a:cubicBezTo>
                    <a:cubicBezTo>
                      <a:pt x="20" y="38"/>
                      <a:pt x="24" y="37"/>
                      <a:pt x="25" y="38"/>
                    </a:cubicBezTo>
                    <a:cubicBezTo>
                      <a:pt x="27" y="38"/>
                      <a:pt x="36" y="37"/>
                      <a:pt x="36" y="37"/>
                    </a:cubicBezTo>
                    <a:cubicBezTo>
                      <a:pt x="37" y="36"/>
                      <a:pt x="37" y="34"/>
                      <a:pt x="37" y="33"/>
                    </a:cubicBezTo>
                    <a:cubicBezTo>
                      <a:pt x="37" y="31"/>
                      <a:pt x="39" y="31"/>
                      <a:pt x="41" y="31"/>
                    </a:cubicBezTo>
                    <a:cubicBezTo>
                      <a:pt x="42" y="30"/>
                      <a:pt x="44" y="28"/>
                      <a:pt x="45" y="28"/>
                    </a:cubicBezTo>
                    <a:cubicBezTo>
                      <a:pt x="47" y="28"/>
                      <a:pt x="48" y="26"/>
                      <a:pt x="50" y="26"/>
                    </a:cubicBezTo>
                    <a:cubicBezTo>
                      <a:pt x="51" y="27"/>
                      <a:pt x="53" y="29"/>
                      <a:pt x="55" y="28"/>
                    </a:cubicBezTo>
                    <a:cubicBezTo>
                      <a:pt x="57" y="26"/>
                      <a:pt x="57" y="28"/>
                      <a:pt x="60" y="25"/>
                    </a:cubicBezTo>
                    <a:cubicBezTo>
                      <a:pt x="62" y="22"/>
                      <a:pt x="64" y="22"/>
                      <a:pt x="67" y="23"/>
                    </a:cubicBezTo>
                    <a:cubicBezTo>
                      <a:pt x="71" y="23"/>
                      <a:pt x="72" y="21"/>
                      <a:pt x="73" y="19"/>
                    </a:cubicBezTo>
                    <a:cubicBezTo>
                      <a:pt x="75" y="17"/>
                      <a:pt x="78" y="17"/>
                      <a:pt x="80" y="15"/>
                    </a:cubicBezTo>
                    <a:cubicBezTo>
                      <a:pt x="82" y="14"/>
                      <a:pt x="86" y="12"/>
                      <a:pt x="87" y="12"/>
                    </a:cubicBezTo>
                    <a:cubicBezTo>
                      <a:pt x="87" y="12"/>
                      <a:pt x="88" y="11"/>
                      <a:pt x="88" y="10"/>
                    </a:cubicBezTo>
                    <a:cubicBezTo>
                      <a:pt x="85" y="8"/>
                      <a:pt x="83" y="11"/>
                      <a:pt x="81"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2" name="Freeform 56">
                <a:extLst>
                  <a:ext uri="{FF2B5EF4-FFF2-40B4-BE49-F238E27FC236}">
                    <a16:creationId xmlns:a16="http://schemas.microsoft.com/office/drawing/2014/main" id="{0B3CFD0A-D539-47DD-889C-0C9496D11AA9}"/>
                  </a:ext>
                </a:extLst>
              </p:cNvPr>
              <p:cNvSpPr>
                <a:spLocks/>
              </p:cNvSpPr>
              <p:nvPr/>
            </p:nvSpPr>
            <p:spPr bwMode="auto">
              <a:xfrm>
                <a:off x="5653729" y="3217764"/>
                <a:ext cx="129237" cy="57717"/>
              </a:xfrm>
              <a:custGeom>
                <a:avLst/>
                <a:gdLst>
                  <a:gd name="T0" fmla="*/ 22 w 56"/>
                  <a:gd name="T1" fmla="*/ 19 h 25"/>
                  <a:gd name="T2" fmla="*/ 27 w 56"/>
                  <a:gd name="T3" fmla="*/ 24 h 25"/>
                  <a:gd name="T4" fmla="*/ 28 w 56"/>
                  <a:gd name="T5" fmla="*/ 24 h 25"/>
                  <a:gd name="T6" fmla="*/ 36 w 56"/>
                  <a:gd name="T7" fmla="*/ 23 h 25"/>
                  <a:gd name="T8" fmla="*/ 43 w 56"/>
                  <a:gd name="T9" fmla="*/ 23 h 25"/>
                  <a:gd name="T10" fmla="*/ 43 w 56"/>
                  <a:gd name="T11" fmla="*/ 21 h 25"/>
                  <a:gd name="T12" fmla="*/ 48 w 56"/>
                  <a:gd name="T13" fmla="*/ 23 h 25"/>
                  <a:gd name="T14" fmla="*/ 54 w 56"/>
                  <a:gd name="T15" fmla="*/ 24 h 25"/>
                  <a:gd name="T16" fmla="*/ 52 w 56"/>
                  <a:gd name="T17" fmla="*/ 20 h 25"/>
                  <a:gd name="T18" fmla="*/ 53 w 56"/>
                  <a:gd name="T19" fmla="*/ 17 h 25"/>
                  <a:gd name="T20" fmla="*/ 48 w 56"/>
                  <a:gd name="T21" fmla="*/ 15 h 25"/>
                  <a:gd name="T22" fmla="*/ 46 w 56"/>
                  <a:gd name="T23" fmla="*/ 10 h 25"/>
                  <a:gd name="T24" fmla="*/ 43 w 56"/>
                  <a:gd name="T25" fmla="*/ 9 h 25"/>
                  <a:gd name="T26" fmla="*/ 35 w 56"/>
                  <a:gd name="T27" fmla="*/ 10 h 25"/>
                  <a:gd name="T28" fmla="*/ 30 w 56"/>
                  <a:gd name="T29" fmla="*/ 7 h 25"/>
                  <a:gd name="T30" fmla="*/ 25 w 56"/>
                  <a:gd name="T31" fmla="*/ 4 h 25"/>
                  <a:gd name="T32" fmla="*/ 12 w 56"/>
                  <a:gd name="T33" fmla="*/ 3 h 25"/>
                  <a:gd name="T34" fmla="*/ 3 w 56"/>
                  <a:gd name="T35" fmla="*/ 0 h 25"/>
                  <a:gd name="T36" fmla="*/ 0 w 56"/>
                  <a:gd name="T37" fmla="*/ 1 h 25"/>
                  <a:gd name="T38" fmla="*/ 12 w 56"/>
                  <a:gd name="T39" fmla="*/ 8 h 25"/>
                  <a:gd name="T40" fmla="*/ 15 w 56"/>
                  <a:gd name="T41" fmla="*/ 17 h 25"/>
                  <a:gd name="T42" fmla="*/ 13 w 56"/>
                  <a:gd name="T43" fmla="*/ 19 h 25"/>
                  <a:gd name="T44" fmla="*/ 22 w 56"/>
                  <a:gd name="T45"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25">
                    <a:moveTo>
                      <a:pt x="22" y="19"/>
                    </a:moveTo>
                    <a:cubicBezTo>
                      <a:pt x="24" y="18"/>
                      <a:pt x="25" y="21"/>
                      <a:pt x="27" y="24"/>
                    </a:cubicBezTo>
                    <a:cubicBezTo>
                      <a:pt x="28" y="24"/>
                      <a:pt x="28" y="24"/>
                      <a:pt x="28" y="24"/>
                    </a:cubicBezTo>
                    <a:cubicBezTo>
                      <a:pt x="31" y="24"/>
                      <a:pt x="33" y="23"/>
                      <a:pt x="36" y="23"/>
                    </a:cubicBezTo>
                    <a:cubicBezTo>
                      <a:pt x="38" y="22"/>
                      <a:pt x="41" y="23"/>
                      <a:pt x="43" y="23"/>
                    </a:cubicBezTo>
                    <a:cubicBezTo>
                      <a:pt x="43" y="23"/>
                      <a:pt x="42" y="22"/>
                      <a:pt x="43" y="21"/>
                    </a:cubicBezTo>
                    <a:cubicBezTo>
                      <a:pt x="43" y="20"/>
                      <a:pt x="47" y="22"/>
                      <a:pt x="48" y="23"/>
                    </a:cubicBezTo>
                    <a:cubicBezTo>
                      <a:pt x="49" y="24"/>
                      <a:pt x="53" y="25"/>
                      <a:pt x="54" y="24"/>
                    </a:cubicBezTo>
                    <a:cubicBezTo>
                      <a:pt x="56" y="22"/>
                      <a:pt x="52" y="21"/>
                      <a:pt x="52" y="20"/>
                    </a:cubicBezTo>
                    <a:cubicBezTo>
                      <a:pt x="51" y="19"/>
                      <a:pt x="52" y="18"/>
                      <a:pt x="53" y="17"/>
                    </a:cubicBezTo>
                    <a:cubicBezTo>
                      <a:pt x="51" y="16"/>
                      <a:pt x="49" y="14"/>
                      <a:pt x="48" y="15"/>
                    </a:cubicBezTo>
                    <a:cubicBezTo>
                      <a:pt x="47" y="15"/>
                      <a:pt x="47" y="10"/>
                      <a:pt x="46" y="10"/>
                    </a:cubicBezTo>
                    <a:cubicBezTo>
                      <a:pt x="44" y="10"/>
                      <a:pt x="44" y="9"/>
                      <a:pt x="43" y="9"/>
                    </a:cubicBezTo>
                    <a:cubicBezTo>
                      <a:pt x="42" y="9"/>
                      <a:pt x="36" y="9"/>
                      <a:pt x="35" y="10"/>
                    </a:cubicBezTo>
                    <a:cubicBezTo>
                      <a:pt x="33" y="11"/>
                      <a:pt x="32" y="7"/>
                      <a:pt x="30" y="7"/>
                    </a:cubicBezTo>
                    <a:cubicBezTo>
                      <a:pt x="28" y="7"/>
                      <a:pt x="26" y="5"/>
                      <a:pt x="25" y="4"/>
                    </a:cubicBezTo>
                    <a:cubicBezTo>
                      <a:pt x="24" y="2"/>
                      <a:pt x="15" y="5"/>
                      <a:pt x="12" y="3"/>
                    </a:cubicBezTo>
                    <a:cubicBezTo>
                      <a:pt x="10" y="1"/>
                      <a:pt x="5" y="0"/>
                      <a:pt x="3" y="0"/>
                    </a:cubicBezTo>
                    <a:cubicBezTo>
                      <a:pt x="2" y="0"/>
                      <a:pt x="1" y="1"/>
                      <a:pt x="0" y="1"/>
                    </a:cubicBezTo>
                    <a:cubicBezTo>
                      <a:pt x="4" y="4"/>
                      <a:pt x="11" y="3"/>
                      <a:pt x="12" y="8"/>
                    </a:cubicBezTo>
                    <a:cubicBezTo>
                      <a:pt x="13" y="14"/>
                      <a:pt x="16" y="12"/>
                      <a:pt x="15" y="17"/>
                    </a:cubicBezTo>
                    <a:cubicBezTo>
                      <a:pt x="15" y="18"/>
                      <a:pt x="14" y="19"/>
                      <a:pt x="13" y="19"/>
                    </a:cubicBezTo>
                    <a:cubicBezTo>
                      <a:pt x="17" y="20"/>
                      <a:pt x="21" y="20"/>
                      <a:pt x="22"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3" name="Freeform 57">
                <a:extLst>
                  <a:ext uri="{FF2B5EF4-FFF2-40B4-BE49-F238E27FC236}">
                    <a16:creationId xmlns:a16="http://schemas.microsoft.com/office/drawing/2014/main" id="{CFC8452D-D8F9-4A66-9EFE-DF00CA001498}"/>
                  </a:ext>
                </a:extLst>
              </p:cNvPr>
              <p:cNvSpPr>
                <a:spLocks noEditPoints="1"/>
              </p:cNvSpPr>
              <p:nvPr/>
            </p:nvSpPr>
            <p:spPr bwMode="auto">
              <a:xfrm>
                <a:off x="5395256" y="3249132"/>
                <a:ext cx="350069" cy="136765"/>
              </a:xfrm>
              <a:custGeom>
                <a:avLst/>
                <a:gdLst>
                  <a:gd name="T0" fmla="*/ 147 w 152"/>
                  <a:gd name="T1" fmla="*/ 41 h 59"/>
                  <a:gd name="T2" fmla="*/ 147 w 152"/>
                  <a:gd name="T3" fmla="*/ 33 h 59"/>
                  <a:gd name="T4" fmla="*/ 147 w 152"/>
                  <a:gd name="T5" fmla="*/ 26 h 59"/>
                  <a:gd name="T6" fmla="*/ 149 w 152"/>
                  <a:gd name="T7" fmla="*/ 22 h 59"/>
                  <a:gd name="T8" fmla="*/ 148 w 152"/>
                  <a:gd name="T9" fmla="*/ 19 h 59"/>
                  <a:gd name="T10" fmla="*/ 142 w 152"/>
                  <a:gd name="T11" fmla="*/ 17 h 59"/>
                  <a:gd name="T12" fmla="*/ 139 w 152"/>
                  <a:gd name="T13" fmla="*/ 10 h 59"/>
                  <a:gd name="T14" fmla="*/ 134 w 152"/>
                  <a:gd name="T15" fmla="*/ 5 h 59"/>
                  <a:gd name="T16" fmla="*/ 125 w 152"/>
                  <a:gd name="T17" fmla="*/ 5 h 59"/>
                  <a:gd name="T18" fmla="*/ 110 w 152"/>
                  <a:gd name="T19" fmla="*/ 10 h 59"/>
                  <a:gd name="T20" fmla="*/ 96 w 152"/>
                  <a:gd name="T21" fmla="*/ 11 h 59"/>
                  <a:gd name="T22" fmla="*/ 87 w 152"/>
                  <a:gd name="T23" fmla="*/ 8 h 59"/>
                  <a:gd name="T24" fmla="*/ 80 w 152"/>
                  <a:gd name="T25" fmla="*/ 4 h 59"/>
                  <a:gd name="T26" fmla="*/ 68 w 152"/>
                  <a:gd name="T27" fmla="*/ 1 h 59"/>
                  <a:gd name="T28" fmla="*/ 43 w 152"/>
                  <a:gd name="T29" fmla="*/ 9 h 59"/>
                  <a:gd name="T30" fmla="*/ 26 w 152"/>
                  <a:gd name="T31" fmla="*/ 10 h 59"/>
                  <a:gd name="T32" fmla="*/ 22 w 152"/>
                  <a:gd name="T33" fmla="*/ 16 h 59"/>
                  <a:gd name="T34" fmla="*/ 5 w 152"/>
                  <a:gd name="T35" fmla="*/ 17 h 59"/>
                  <a:gd name="T36" fmla="*/ 3 w 152"/>
                  <a:gd name="T37" fmla="*/ 23 h 59"/>
                  <a:gd name="T38" fmla="*/ 7 w 152"/>
                  <a:gd name="T39" fmla="*/ 25 h 59"/>
                  <a:gd name="T40" fmla="*/ 7 w 152"/>
                  <a:gd name="T41" fmla="*/ 31 h 59"/>
                  <a:gd name="T42" fmla="*/ 7 w 152"/>
                  <a:gd name="T43" fmla="*/ 37 h 59"/>
                  <a:gd name="T44" fmla="*/ 7 w 152"/>
                  <a:gd name="T45" fmla="*/ 41 h 59"/>
                  <a:gd name="T46" fmla="*/ 12 w 152"/>
                  <a:gd name="T47" fmla="*/ 46 h 59"/>
                  <a:gd name="T48" fmla="*/ 17 w 152"/>
                  <a:gd name="T49" fmla="*/ 49 h 59"/>
                  <a:gd name="T50" fmla="*/ 21 w 152"/>
                  <a:gd name="T51" fmla="*/ 50 h 59"/>
                  <a:gd name="T52" fmla="*/ 26 w 152"/>
                  <a:gd name="T53" fmla="*/ 55 h 59"/>
                  <a:gd name="T54" fmla="*/ 36 w 152"/>
                  <a:gd name="T55" fmla="*/ 53 h 59"/>
                  <a:gd name="T56" fmla="*/ 43 w 152"/>
                  <a:gd name="T57" fmla="*/ 50 h 59"/>
                  <a:gd name="T58" fmla="*/ 54 w 152"/>
                  <a:gd name="T59" fmla="*/ 57 h 59"/>
                  <a:gd name="T60" fmla="*/ 62 w 152"/>
                  <a:gd name="T61" fmla="*/ 55 h 59"/>
                  <a:gd name="T62" fmla="*/ 69 w 152"/>
                  <a:gd name="T63" fmla="*/ 50 h 59"/>
                  <a:gd name="T64" fmla="*/ 76 w 152"/>
                  <a:gd name="T65" fmla="*/ 52 h 59"/>
                  <a:gd name="T66" fmla="*/ 82 w 152"/>
                  <a:gd name="T67" fmla="*/ 50 h 59"/>
                  <a:gd name="T68" fmla="*/ 80 w 152"/>
                  <a:gd name="T69" fmla="*/ 57 h 59"/>
                  <a:gd name="T70" fmla="*/ 80 w 152"/>
                  <a:gd name="T71" fmla="*/ 59 h 59"/>
                  <a:gd name="T72" fmla="*/ 85 w 152"/>
                  <a:gd name="T73" fmla="*/ 54 h 59"/>
                  <a:gd name="T74" fmla="*/ 88 w 152"/>
                  <a:gd name="T75" fmla="*/ 52 h 59"/>
                  <a:gd name="T76" fmla="*/ 95 w 152"/>
                  <a:gd name="T77" fmla="*/ 52 h 59"/>
                  <a:gd name="T78" fmla="*/ 100 w 152"/>
                  <a:gd name="T79" fmla="*/ 51 h 59"/>
                  <a:gd name="T80" fmla="*/ 109 w 152"/>
                  <a:gd name="T81" fmla="*/ 51 h 59"/>
                  <a:gd name="T82" fmla="*/ 120 w 152"/>
                  <a:gd name="T83" fmla="*/ 48 h 59"/>
                  <a:gd name="T84" fmla="*/ 129 w 152"/>
                  <a:gd name="T85" fmla="*/ 47 h 59"/>
                  <a:gd name="T86" fmla="*/ 132 w 152"/>
                  <a:gd name="T87" fmla="*/ 48 h 59"/>
                  <a:gd name="T88" fmla="*/ 136 w 152"/>
                  <a:gd name="T89" fmla="*/ 45 h 59"/>
                  <a:gd name="T90" fmla="*/ 143 w 152"/>
                  <a:gd name="T91" fmla="*/ 46 h 59"/>
                  <a:gd name="T92" fmla="*/ 151 w 152"/>
                  <a:gd name="T93" fmla="*/ 48 h 59"/>
                  <a:gd name="T94" fmla="*/ 147 w 152"/>
                  <a:gd name="T95" fmla="*/ 41 h 59"/>
                  <a:gd name="T96" fmla="*/ 14 w 152"/>
                  <a:gd name="T97" fmla="*/ 11 h 59"/>
                  <a:gd name="T98" fmla="*/ 24 w 152"/>
                  <a:gd name="T99" fmla="*/ 10 h 59"/>
                  <a:gd name="T100" fmla="*/ 18 w 152"/>
                  <a:gd name="T101" fmla="*/ 5 h 59"/>
                  <a:gd name="T102" fmla="*/ 16 w 152"/>
                  <a:gd name="T103" fmla="*/ 1 h 59"/>
                  <a:gd name="T104" fmla="*/ 13 w 152"/>
                  <a:gd name="T105" fmla="*/ 1 h 59"/>
                  <a:gd name="T106" fmla="*/ 5 w 152"/>
                  <a:gd name="T107" fmla="*/ 1 h 59"/>
                  <a:gd name="T108" fmla="*/ 6 w 152"/>
                  <a:gd name="T109" fmla="*/ 7 h 59"/>
                  <a:gd name="T110" fmla="*/ 3 w 152"/>
                  <a:gd name="T111" fmla="*/ 10 h 59"/>
                  <a:gd name="T112" fmla="*/ 1 w 152"/>
                  <a:gd name="T113" fmla="*/ 13 h 59"/>
                  <a:gd name="T114" fmla="*/ 6 w 152"/>
                  <a:gd name="T115" fmla="*/ 15 h 59"/>
                  <a:gd name="T116" fmla="*/ 14 w 152"/>
                  <a:gd name="T11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59">
                    <a:moveTo>
                      <a:pt x="147" y="41"/>
                    </a:moveTo>
                    <a:cubicBezTo>
                      <a:pt x="146" y="41"/>
                      <a:pt x="148" y="34"/>
                      <a:pt x="147" y="33"/>
                    </a:cubicBezTo>
                    <a:cubicBezTo>
                      <a:pt x="147" y="32"/>
                      <a:pt x="145" y="26"/>
                      <a:pt x="147" y="26"/>
                    </a:cubicBezTo>
                    <a:cubicBezTo>
                      <a:pt x="149" y="26"/>
                      <a:pt x="147" y="22"/>
                      <a:pt x="149" y="22"/>
                    </a:cubicBezTo>
                    <a:cubicBezTo>
                      <a:pt x="149" y="21"/>
                      <a:pt x="148" y="20"/>
                      <a:pt x="148" y="19"/>
                    </a:cubicBezTo>
                    <a:cubicBezTo>
                      <a:pt x="147" y="18"/>
                      <a:pt x="143" y="20"/>
                      <a:pt x="142" y="17"/>
                    </a:cubicBezTo>
                    <a:cubicBezTo>
                      <a:pt x="140" y="13"/>
                      <a:pt x="142" y="12"/>
                      <a:pt x="139" y="10"/>
                    </a:cubicBezTo>
                    <a:cubicBezTo>
                      <a:pt x="137" y="7"/>
                      <a:pt x="136" y="4"/>
                      <a:pt x="134" y="5"/>
                    </a:cubicBezTo>
                    <a:cubicBezTo>
                      <a:pt x="133" y="6"/>
                      <a:pt x="129" y="6"/>
                      <a:pt x="125" y="5"/>
                    </a:cubicBezTo>
                    <a:cubicBezTo>
                      <a:pt x="121" y="9"/>
                      <a:pt x="113" y="11"/>
                      <a:pt x="110" y="10"/>
                    </a:cubicBezTo>
                    <a:cubicBezTo>
                      <a:pt x="107" y="9"/>
                      <a:pt x="101" y="11"/>
                      <a:pt x="96" y="11"/>
                    </a:cubicBezTo>
                    <a:cubicBezTo>
                      <a:pt x="92" y="11"/>
                      <a:pt x="90" y="7"/>
                      <a:pt x="87" y="8"/>
                    </a:cubicBezTo>
                    <a:cubicBezTo>
                      <a:pt x="83" y="8"/>
                      <a:pt x="83" y="4"/>
                      <a:pt x="80" y="4"/>
                    </a:cubicBezTo>
                    <a:cubicBezTo>
                      <a:pt x="76" y="4"/>
                      <a:pt x="79" y="3"/>
                      <a:pt x="68" y="1"/>
                    </a:cubicBezTo>
                    <a:cubicBezTo>
                      <a:pt x="57" y="0"/>
                      <a:pt x="47" y="6"/>
                      <a:pt x="43" y="9"/>
                    </a:cubicBezTo>
                    <a:cubicBezTo>
                      <a:pt x="40" y="12"/>
                      <a:pt x="27" y="9"/>
                      <a:pt x="26" y="10"/>
                    </a:cubicBezTo>
                    <a:cubicBezTo>
                      <a:pt x="25" y="10"/>
                      <a:pt x="26" y="14"/>
                      <a:pt x="22" y="16"/>
                    </a:cubicBezTo>
                    <a:cubicBezTo>
                      <a:pt x="17" y="17"/>
                      <a:pt x="8" y="16"/>
                      <a:pt x="5" y="17"/>
                    </a:cubicBezTo>
                    <a:cubicBezTo>
                      <a:pt x="2" y="19"/>
                      <a:pt x="0" y="23"/>
                      <a:pt x="3" y="23"/>
                    </a:cubicBezTo>
                    <a:cubicBezTo>
                      <a:pt x="6" y="23"/>
                      <a:pt x="7" y="24"/>
                      <a:pt x="7" y="25"/>
                    </a:cubicBezTo>
                    <a:cubicBezTo>
                      <a:pt x="6" y="27"/>
                      <a:pt x="9" y="30"/>
                      <a:pt x="7" y="31"/>
                    </a:cubicBezTo>
                    <a:cubicBezTo>
                      <a:pt x="6" y="33"/>
                      <a:pt x="6" y="36"/>
                      <a:pt x="7" y="37"/>
                    </a:cubicBezTo>
                    <a:cubicBezTo>
                      <a:pt x="9" y="38"/>
                      <a:pt x="10" y="41"/>
                      <a:pt x="7" y="41"/>
                    </a:cubicBezTo>
                    <a:cubicBezTo>
                      <a:pt x="5" y="42"/>
                      <a:pt x="11" y="44"/>
                      <a:pt x="12" y="46"/>
                    </a:cubicBezTo>
                    <a:cubicBezTo>
                      <a:pt x="12" y="47"/>
                      <a:pt x="17" y="47"/>
                      <a:pt x="17" y="49"/>
                    </a:cubicBezTo>
                    <a:cubicBezTo>
                      <a:pt x="17" y="50"/>
                      <a:pt x="18" y="51"/>
                      <a:pt x="21" y="50"/>
                    </a:cubicBezTo>
                    <a:cubicBezTo>
                      <a:pt x="23" y="49"/>
                      <a:pt x="24" y="53"/>
                      <a:pt x="26" y="55"/>
                    </a:cubicBezTo>
                    <a:cubicBezTo>
                      <a:pt x="27" y="57"/>
                      <a:pt x="36" y="56"/>
                      <a:pt x="36" y="53"/>
                    </a:cubicBezTo>
                    <a:cubicBezTo>
                      <a:pt x="36" y="51"/>
                      <a:pt x="39" y="50"/>
                      <a:pt x="43" y="50"/>
                    </a:cubicBezTo>
                    <a:cubicBezTo>
                      <a:pt x="47" y="51"/>
                      <a:pt x="52" y="56"/>
                      <a:pt x="54" y="57"/>
                    </a:cubicBezTo>
                    <a:cubicBezTo>
                      <a:pt x="56" y="57"/>
                      <a:pt x="59" y="55"/>
                      <a:pt x="62" y="55"/>
                    </a:cubicBezTo>
                    <a:cubicBezTo>
                      <a:pt x="64" y="55"/>
                      <a:pt x="68" y="51"/>
                      <a:pt x="69" y="50"/>
                    </a:cubicBezTo>
                    <a:cubicBezTo>
                      <a:pt x="71" y="50"/>
                      <a:pt x="73" y="53"/>
                      <a:pt x="76" y="52"/>
                    </a:cubicBezTo>
                    <a:cubicBezTo>
                      <a:pt x="78" y="51"/>
                      <a:pt x="80" y="49"/>
                      <a:pt x="82" y="50"/>
                    </a:cubicBezTo>
                    <a:cubicBezTo>
                      <a:pt x="83" y="51"/>
                      <a:pt x="78" y="55"/>
                      <a:pt x="80" y="57"/>
                    </a:cubicBezTo>
                    <a:cubicBezTo>
                      <a:pt x="80" y="57"/>
                      <a:pt x="80" y="58"/>
                      <a:pt x="80" y="59"/>
                    </a:cubicBezTo>
                    <a:cubicBezTo>
                      <a:pt x="85" y="59"/>
                      <a:pt x="84" y="55"/>
                      <a:pt x="85" y="54"/>
                    </a:cubicBezTo>
                    <a:cubicBezTo>
                      <a:pt x="85" y="52"/>
                      <a:pt x="86" y="51"/>
                      <a:pt x="88" y="52"/>
                    </a:cubicBezTo>
                    <a:cubicBezTo>
                      <a:pt x="89" y="53"/>
                      <a:pt x="92" y="54"/>
                      <a:pt x="95" y="52"/>
                    </a:cubicBezTo>
                    <a:cubicBezTo>
                      <a:pt x="99" y="50"/>
                      <a:pt x="99" y="49"/>
                      <a:pt x="100" y="51"/>
                    </a:cubicBezTo>
                    <a:cubicBezTo>
                      <a:pt x="101" y="53"/>
                      <a:pt x="104" y="51"/>
                      <a:pt x="109" y="51"/>
                    </a:cubicBezTo>
                    <a:cubicBezTo>
                      <a:pt x="114" y="51"/>
                      <a:pt x="115" y="48"/>
                      <a:pt x="120" y="48"/>
                    </a:cubicBezTo>
                    <a:cubicBezTo>
                      <a:pt x="125" y="48"/>
                      <a:pt x="129" y="47"/>
                      <a:pt x="129" y="47"/>
                    </a:cubicBezTo>
                    <a:cubicBezTo>
                      <a:pt x="132" y="48"/>
                      <a:pt x="132" y="48"/>
                      <a:pt x="132" y="48"/>
                    </a:cubicBezTo>
                    <a:cubicBezTo>
                      <a:pt x="133" y="47"/>
                      <a:pt x="133" y="45"/>
                      <a:pt x="136" y="45"/>
                    </a:cubicBezTo>
                    <a:cubicBezTo>
                      <a:pt x="139" y="45"/>
                      <a:pt x="141" y="47"/>
                      <a:pt x="143" y="46"/>
                    </a:cubicBezTo>
                    <a:cubicBezTo>
                      <a:pt x="145" y="46"/>
                      <a:pt x="151" y="52"/>
                      <a:pt x="151" y="48"/>
                    </a:cubicBezTo>
                    <a:cubicBezTo>
                      <a:pt x="152" y="47"/>
                      <a:pt x="149" y="42"/>
                      <a:pt x="147" y="41"/>
                    </a:cubicBezTo>
                    <a:close/>
                    <a:moveTo>
                      <a:pt x="14" y="11"/>
                    </a:moveTo>
                    <a:cubicBezTo>
                      <a:pt x="16" y="10"/>
                      <a:pt x="23" y="11"/>
                      <a:pt x="24" y="10"/>
                    </a:cubicBezTo>
                    <a:cubicBezTo>
                      <a:pt x="26" y="8"/>
                      <a:pt x="20" y="7"/>
                      <a:pt x="18" y="5"/>
                    </a:cubicBezTo>
                    <a:cubicBezTo>
                      <a:pt x="17" y="4"/>
                      <a:pt x="17" y="2"/>
                      <a:pt x="16" y="1"/>
                    </a:cubicBezTo>
                    <a:cubicBezTo>
                      <a:pt x="15" y="1"/>
                      <a:pt x="14" y="2"/>
                      <a:pt x="13" y="1"/>
                    </a:cubicBezTo>
                    <a:cubicBezTo>
                      <a:pt x="11" y="0"/>
                      <a:pt x="6" y="1"/>
                      <a:pt x="5" y="1"/>
                    </a:cubicBezTo>
                    <a:cubicBezTo>
                      <a:pt x="4" y="2"/>
                      <a:pt x="6" y="5"/>
                      <a:pt x="6" y="7"/>
                    </a:cubicBezTo>
                    <a:cubicBezTo>
                      <a:pt x="6" y="9"/>
                      <a:pt x="3" y="9"/>
                      <a:pt x="3" y="10"/>
                    </a:cubicBezTo>
                    <a:cubicBezTo>
                      <a:pt x="3" y="11"/>
                      <a:pt x="2" y="12"/>
                      <a:pt x="1" y="13"/>
                    </a:cubicBezTo>
                    <a:cubicBezTo>
                      <a:pt x="3" y="14"/>
                      <a:pt x="4" y="15"/>
                      <a:pt x="6" y="15"/>
                    </a:cubicBezTo>
                    <a:cubicBezTo>
                      <a:pt x="9" y="15"/>
                      <a:pt x="11" y="12"/>
                      <a:pt x="14"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4" name="Freeform 58">
                <a:extLst>
                  <a:ext uri="{FF2B5EF4-FFF2-40B4-BE49-F238E27FC236}">
                    <a16:creationId xmlns:a16="http://schemas.microsoft.com/office/drawing/2014/main" id="{135EE6BD-B56B-452E-BB30-3B8DD609C51A}"/>
                  </a:ext>
                </a:extLst>
              </p:cNvPr>
              <p:cNvSpPr>
                <a:spLocks/>
              </p:cNvSpPr>
              <p:nvPr/>
            </p:nvSpPr>
            <p:spPr bwMode="auto">
              <a:xfrm>
                <a:off x="6367668" y="3388407"/>
                <a:ext cx="43915" cy="41406"/>
              </a:xfrm>
              <a:custGeom>
                <a:avLst/>
                <a:gdLst>
                  <a:gd name="T0" fmla="*/ 9 w 19"/>
                  <a:gd name="T1" fmla="*/ 0 h 18"/>
                  <a:gd name="T2" fmla="*/ 0 w 19"/>
                  <a:gd name="T3" fmla="*/ 6 h 18"/>
                  <a:gd name="T4" fmla="*/ 2 w 19"/>
                  <a:gd name="T5" fmla="*/ 8 h 18"/>
                  <a:gd name="T6" fmla="*/ 6 w 19"/>
                  <a:gd name="T7" fmla="*/ 13 h 18"/>
                  <a:gd name="T8" fmla="*/ 7 w 19"/>
                  <a:gd name="T9" fmla="*/ 18 h 18"/>
                  <a:gd name="T10" fmla="*/ 11 w 19"/>
                  <a:gd name="T11" fmla="*/ 18 h 18"/>
                  <a:gd name="T12" fmla="*/ 19 w 19"/>
                  <a:gd name="T13" fmla="*/ 8 h 18"/>
                  <a:gd name="T14" fmla="*/ 9 w 1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9" y="0"/>
                    </a:moveTo>
                    <a:cubicBezTo>
                      <a:pt x="7" y="0"/>
                      <a:pt x="1" y="3"/>
                      <a:pt x="0" y="6"/>
                    </a:cubicBezTo>
                    <a:cubicBezTo>
                      <a:pt x="1" y="6"/>
                      <a:pt x="1" y="7"/>
                      <a:pt x="2" y="8"/>
                    </a:cubicBezTo>
                    <a:cubicBezTo>
                      <a:pt x="2" y="10"/>
                      <a:pt x="4" y="12"/>
                      <a:pt x="6" y="13"/>
                    </a:cubicBezTo>
                    <a:cubicBezTo>
                      <a:pt x="8" y="14"/>
                      <a:pt x="8" y="16"/>
                      <a:pt x="7" y="18"/>
                    </a:cubicBezTo>
                    <a:cubicBezTo>
                      <a:pt x="9" y="18"/>
                      <a:pt x="10" y="18"/>
                      <a:pt x="11" y="18"/>
                    </a:cubicBezTo>
                    <a:cubicBezTo>
                      <a:pt x="13" y="17"/>
                      <a:pt x="18" y="10"/>
                      <a:pt x="19" y="8"/>
                    </a:cubicBezTo>
                    <a:cubicBezTo>
                      <a:pt x="19" y="6"/>
                      <a:pt x="12" y="1"/>
                      <a:pt x="9"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5" name="Freeform 59">
                <a:extLst>
                  <a:ext uri="{FF2B5EF4-FFF2-40B4-BE49-F238E27FC236}">
                    <a16:creationId xmlns:a16="http://schemas.microsoft.com/office/drawing/2014/main" id="{09EEA4EB-97F0-4C36-A475-8345860BA40A}"/>
                  </a:ext>
                </a:extLst>
              </p:cNvPr>
              <p:cNvSpPr>
                <a:spLocks/>
              </p:cNvSpPr>
              <p:nvPr/>
            </p:nvSpPr>
            <p:spPr bwMode="auto">
              <a:xfrm>
                <a:off x="7204570" y="3232821"/>
                <a:ext cx="129237" cy="122963"/>
              </a:xfrm>
              <a:custGeom>
                <a:avLst/>
                <a:gdLst>
                  <a:gd name="T0" fmla="*/ 54 w 56"/>
                  <a:gd name="T1" fmla="*/ 3 h 53"/>
                  <a:gd name="T2" fmla="*/ 47 w 56"/>
                  <a:gd name="T3" fmla="*/ 0 h 53"/>
                  <a:gd name="T4" fmla="*/ 42 w 56"/>
                  <a:gd name="T5" fmla="*/ 7 h 53"/>
                  <a:gd name="T6" fmla="*/ 36 w 56"/>
                  <a:gd name="T7" fmla="*/ 11 h 53"/>
                  <a:gd name="T8" fmla="*/ 33 w 56"/>
                  <a:gd name="T9" fmla="*/ 14 h 53"/>
                  <a:gd name="T10" fmla="*/ 28 w 56"/>
                  <a:gd name="T11" fmla="*/ 15 h 53"/>
                  <a:gd name="T12" fmla="*/ 23 w 56"/>
                  <a:gd name="T13" fmla="*/ 13 h 53"/>
                  <a:gd name="T14" fmla="*/ 18 w 56"/>
                  <a:gd name="T15" fmla="*/ 19 h 53"/>
                  <a:gd name="T16" fmla="*/ 3 w 56"/>
                  <a:gd name="T17" fmla="*/ 27 h 53"/>
                  <a:gd name="T18" fmla="*/ 0 w 56"/>
                  <a:gd name="T19" fmla="*/ 31 h 53"/>
                  <a:gd name="T20" fmla="*/ 10 w 56"/>
                  <a:gd name="T21" fmla="*/ 35 h 53"/>
                  <a:gd name="T22" fmla="*/ 5 w 56"/>
                  <a:gd name="T23" fmla="*/ 44 h 53"/>
                  <a:gd name="T24" fmla="*/ 6 w 56"/>
                  <a:gd name="T25" fmla="*/ 49 h 53"/>
                  <a:gd name="T26" fmla="*/ 10 w 56"/>
                  <a:gd name="T27" fmla="*/ 51 h 53"/>
                  <a:gd name="T28" fmla="*/ 17 w 56"/>
                  <a:gd name="T29" fmla="*/ 50 h 53"/>
                  <a:gd name="T30" fmla="*/ 18 w 56"/>
                  <a:gd name="T31" fmla="*/ 51 h 53"/>
                  <a:gd name="T32" fmla="*/ 23 w 56"/>
                  <a:gd name="T33" fmla="*/ 47 h 53"/>
                  <a:gd name="T34" fmla="*/ 31 w 56"/>
                  <a:gd name="T35" fmla="*/ 46 h 53"/>
                  <a:gd name="T36" fmla="*/ 35 w 56"/>
                  <a:gd name="T37" fmla="*/ 44 h 53"/>
                  <a:gd name="T38" fmla="*/ 28 w 56"/>
                  <a:gd name="T39" fmla="*/ 37 h 53"/>
                  <a:gd name="T40" fmla="*/ 30 w 56"/>
                  <a:gd name="T41" fmla="*/ 30 h 53"/>
                  <a:gd name="T42" fmla="*/ 44 w 56"/>
                  <a:gd name="T43" fmla="*/ 22 h 53"/>
                  <a:gd name="T44" fmla="*/ 47 w 56"/>
                  <a:gd name="T45" fmla="*/ 12 h 53"/>
                  <a:gd name="T46" fmla="*/ 56 w 56"/>
                  <a:gd name="T47" fmla="*/ 3 h 53"/>
                  <a:gd name="T48" fmla="*/ 54 w 56"/>
                  <a:gd name="T4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3">
                    <a:moveTo>
                      <a:pt x="54" y="3"/>
                    </a:moveTo>
                    <a:cubicBezTo>
                      <a:pt x="50" y="4"/>
                      <a:pt x="49" y="0"/>
                      <a:pt x="47" y="0"/>
                    </a:cubicBezTo>
                    <a:cubicBezTo>
                      <a:pt x="44" y="0"/>
                      <a:pt x="45" y="7"/>
                      <a:pt x="42" y="7"/>
                    </a:cubicBezTo>
                    <a:cubicBezTo>
                      <a:pt x="40" y="7"/>
                      <a:pt x="40" y="10"/>
                      <a:pt x="36" y="11"/>
                    </a:cubicBezTo>
                    <a:cubicBezTo>
                      <a:pt x="33" y="11"/>
                      <a:pt x="32" y="11"/>
                      <a:pt x="33" y="14"/>
                    </a:cubicBezTo>
                    <a:cubicBezTo>
                      <a:pt x="35" y="16"/>
                      <a:pt x="31" y="15"/>
                      <a:pt x="28" y="15"/>
                    </a:cubicBezTo>
                    <a:cubicBezTo>
                      <a:pt x="25" y="15"/>
                      <a:pt x="25" y="13"/>
                      <a:pt x="23" y="13"/>
                    </a:cubicBezTo>
                    <a:cubicBezTo>
                      <a:pt x="21" y="13"/>
                      <a:pt x="19" y="17"/>
                      <a:pt x="18" y="19"/>
                    </a:cubicBezTo>
                    <a:cubicBezTo>
                      <a:pt x="16" y="21"/>
                      <a:pt x="6" y="26"/>
                      <a:pt x="3" y="27"/>
                    </a:cubicBezTo>
                    <a:cubicBezTo>
                      <a:pt x="2" y="28"/>
                      <a:pt x="1" y="29"/>
                      <a:pt x="0" y="31"/>
                    </a:cubicBezTo>
                    <a:cubicBezTo>
                      <a:pt x="4" y="31"/>
                      <a:pt x="8" y="33"/>
                      <a:pt x="10" y="35"/>
                    </a:cubicBezTo>
                    <a:cubicBezTo>
                      <a:pt x="12" y="38"/>
                      <a:pt x="7" y="41"/>
                      <a:pt x="5" y="44"/>
                    </a:cubicBezTo>
                    <a:cubicBezTo>
                      <a:pt x="3" y="47"/>
                      <a:pt x="6" y="47"/>
                      <a:pt x="6" y="49"/>
                    </a:cubicBezTo>
                    <a:cubicBezTo>
                      <a:pt x="6" y="51"/>
                      <a:pt x="9" y="53"/>
                      <a:pt x="10" y="51"/>
                    </a:cubicBezTo>
                    <a:cubicBezTo>
                      <a:pt x="11" y="49"/>
                      <a:pt x="13" y="50"/>
                      <a:pt x="17" y="50"/>
                    </a:cubicBezTo>
                    <a:cubicBezTo>
                      <a:pt x="18" y="50"/>
                      <a:pt x="18" y="50"/>
                      <a:pt x="18" y="51"/>
                    </a:cubicBezTo>
                    <a:cubicBezTo>
                      <a:pt x="20" y="49"/>
                      <a:pt x="22" y="48"/>
                      <a:pt x="23" y="47"/>
                    </a:cubicBezTo>
                    <a:cubicBezTo>
                      <a:pt x="24" y="46"/>
                      <a:pt x="28" y="46"/>
                      <a:pt x="31" y="46"/>
                    </a:cubicBezTo>
                    <a:cubicBezTo>
                      <a:pt x="32" y="46"/>
                      <a:pt x="33" y="45"/>
                      <a:pt x="35" y="44"/>
                    </a:cubicBezTo>
                    <a:cubicBezTo>
                      <a:pt x="32" y="41"/>
                      <a:pt x="29" y="38"/>
                      <a:pt x="28" y="37"/>
                    </a:cubicBezTo>
                    <a:cubicBezTo>
                      <a:pt x="25" y="36"/>
                      <a:pt x="27" y="31"/>
                      <a:pt x="30" y="30"/>
                    </a:cubicBezTo>
                    <a:cubicBezTo>
                      <a:pt x="33" y="29"/>
                      <a:pt x="41" y="23"/>
                      <a:pt x="44" y="22"/>
                    </a:cubicBezTo>
                    <a:cubicBezTo>
                      <a:pt x="46" y="20"/>
                      <a:pt x="45" y="16"/>
                      <a:pt x="47" y="12"/>
                    </a:cubicBezTo>
                    <a:cubicBezTo>
                      <a:pt x="48" y="10"/>
                      <a:pt x="52" y="6"/>
                      <a:pt x="56" y="3"/>
                    </a:cubicBezTo>
                    <a:cubicBezTo>
                      <a:pt x="55" y="3"/>
                      <a:pt x="54" y="3"/>
                      <a:pt x="54"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6" name="Freeform 60">
                <a:extLst>
                  <a:ext uri="{FF2B5EF4-FFF2-40B4-BE49-F238E27FC236}">
                    <a16:creationId xmlns:a16="http://schemas.microsoft.com/office/drawing/2014/main" id="{1991987F-0A12-4DFA-9D56-5B580406620A}"/>
                  </a:ext>
                </a:extLst>
              </p:cNvPr>
              <p:cNvSpPr>
                <a:spLocks/>
              </p:cNvSpPr>
              <p:nvPr/>
            </p:nvSpPr>
            <p:spPr bwMode="auto">
              <a:xfrm>
                <a:off x="6407819" y="3505096"/>
                <a:ext cx="143039" cy="81557"/>
              </a:xfrm>
              <a:custGeom>
                <a:avLst/>
                <a:gdLst>
                  <a:gd name="T0" fmla="*/ 61 w 62"/>
                  <a:gd name="T1" fmla="*/ 22 h 35"/>
                  <a:gd name="T2" fmla="*/ 59 w 62"/>
                  <a:gd name="T3" fmla="*/ 22 h 35"/>
                  <a:gd name="T4" fmla="*/ 48 w 62"/>
                  <a:gd name="T5" fmla="*/ 20 h 35"/>
                  <a:gd name="T6" fmla="*/ 33 w 62"/>
                  <a:gd name="T7" fmla="*/ 14 h 35"/>
                  <a:gd name="T8" fmla="*/ 17 w 62"/>
                  <a:gd name="T9" fmla="*/ 2 h 35"/>
                  <a:gd name="T10" fmla="*/ 10 w 62"/>
                  <a:gd name="T11" fmla="*/ 1 h 35"/>
                  <a:gd name="T12" fmla="*/ 5 w 62"/>
                  <a:gd name="T13" fmla="*/ 2 h 35"/>
                  <a:gd name="T14" fmla="*/ 2 w 62"/>
                  <a:gd name="T15" fmla="*/ 7 h 35"/>
                  <a:gd name="T16" fmla="*/ 0 w 62"/>
                  <a:gd name="T17" fmla="*/ 13 h 35"/>
                  <a:gd name="T18" fmla="*/ 4 w 62"/>
                  <a:gd name="T19" fmla="*/ 16 h 35"/>
                  <a:gd name="T20" fmla="*/ 11 w 62"/>
                  <a:gd name="T21" fmla="*/ 19 h 35"/>
                  <a:gd name="T22" fmla="*/ 17 w 62"/>
                  <a:gd name="T23" fmla="*/ 23 h 35"/>
                  <a:gd name="T24" fmla="*/ 23 w 62"/>
                  <a:gd name="T25" fmla="*/ 26 h 35"/>
                  <a:gd name="T26" fmla="*/ 31 w 62"/>
                  <a:gd name="T27" fmla="*/ 25 h 35"/>
                  <a:gd name="T28" fmla="*/ 36 w 62"/>
                  <a:gd name="T29" fmla="*/ 30 h 35"/>
                  <a:gd name="T30" fmla="*/ 46 w 62"/>
                  <a:gd name="T31" fmla="*/ 34 h 35"/>
                  <a:gd name="T32" fmla="*/ 60 w 62"/>
                  <a:gd name="T33" fmla="*/ 32 h 35"/>
                  <a:gd name="T34" fmla="*/ 60 w 62"/>
                  <a:gd name="T35" fmla="*/ 24 h 35"/>
                  <a:gd name="T36" fmla="*/ 61 w 62"/>
                  <a:gd name="T3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5">
                    <a:moveTo>
                      <a:pt x="61" y="22"/>
                    </a:moveTo>
                    <a:cubicBezTo>
                      <a:pt x="60" y="22"/>
                      <a:pt x="60" y="22"/>
                      <a:pt x="59" y="22"/>
                    </a:cubicBezTo>
                    <a:cubicBezTo>
                      <a:pt x="54" y="22"/>
                      <a:pt x="51" y="20"/>
                      <a:pt x="48" y="20"/>
                    </a:cubicBezTo>
                    <a:cubicBezTo>
                      <a:pt x="45" y="21"/>
                      <a:pt x="37" y="17"/>
                      <a:pt x="33" y="14"/>
                    </a:cubicBezTo>
                    <a:cubicBezTo>
                      <a:pt x="29" y="11"/>
                      <a:pt x="19" y="5"/>
                      <a:pt x="17" y="2"/>
                    </a:cubicBezTo>
                    <a:cubicBezTo>
                      <a:pt x="14" y="0"/>
                      <a:pt x="10" y="0"/>
                      <a:pt x="10" y="1"/>
                    </a:cubicBezTo>
                    <a:cubicBezTo>
                      <a:pt x="10" y="2"/>
                      <a:pt x="8" y="2"/>
                      <a:pt x="5" y="2"/>
                    </a:cubicBezTo>
                    <a:cubicBezTo>
                      <a:pt x="4" y="4"/>
                      <a:pt x="2" y="5"/>
                      <a:pt x="2" y="7"/>
                    </a:cubicBezTo>
                    <a:cubicBezTo>
                      <a:pt x="2" y="9"/>
                      <a:pt x="0" y="11"/>
                      <a:pt x="0" y="13"/>
                    </a:cubicBezTo>
                    <a:cubicBezTo>
                      <a:pt x="0" y="15"/>
                      <a:pt x="3" y="15"/>
                      <a:pt x="4" y="16"/>
                    </a:cubicBezTo>
                    <a:cubicBezTo>
                      <a:pt x="5" y="17"/>
                      <a:pt x="10" y="18"/>
                      <a:pt x="11" y="19"/>
                    </a:cubicBezTo>
                    <a:cubicBezTo>
                      <a:pt x="11" y="21"/>
                      <a:pt x="15" y="22"/>
                      <a:pt x="17" y="23"/>
                    </a:cubicBezTo>
                    <a:cubicBezTo>
                      <a:pt x="19" y="23"/>
                      <a:pt x="22" y="25"/>
                      <a:pt x="23" y="26"/>
                    </a:cubicBezTo>
                    <a:cubicBezTo>
                      <a:pt x="25" y="27"/>
                      <a:pt x="29" y="25"/>
                      <a:pt x="31" y="25"/>
                    </a:cubicBezTo>
                    <a:cubicBezTo>
                      <a:pt x="33" y="25"/>
                      <a:pt x="35" y="28"/>
                      <a:pt x="36" y="30"/>
                    </a:cubicBezTo>
                    <a:cubicBezTo>
                      <a:pt x="36" y="31"/>
                      <a:pt x="44" y="32"/>
                      <a:pt x="46" y="34"/>
                    </a:cubicBezTo>
                    <a:cubicBezTo>
                      <a:pt x="48" y="35"/>
                      <a:pt x="58" y="34"/>
                      <a:pt x="60" y="32"/>
                    </a:cubicBezTo>
                    <a:cubicBezTo>
                      <a:pt x="62" y="31"/>
                      <a:pt x="60" y="27"/>
                      <a:pt x="60" y="24"/>
                    </a:cubicBezTo>
                    <a:cubicBezTo>
                      <a:pt x="60" y="23"/>
                      <a:pt x="60" y="23"/>
                      <a:pt x="61"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7" name="Freeform 61">
                <a:extLst>
                  <a:ext uri="{FF2B5EF4-FFF2-40B4-BE49-F238E27FC236}">
                    <a16:creationId xmlns:a16="http://schemas.microsoft.com/office/drawing/2014/main" id="{3EA0BE0C-033A-468E-AF57-3B1FB811B123}"/>
                  </a:ext>
                </a:extLst>
              </p:cNvPr>
              <p:cNvSpPr>
                <a:spLocks/>
              </p:cNvSpPr>
              <p:nvPr/>
            </p:nvSpPr>
            <p:spPr bwMode="auto">
              <a:xfrm>
                <a:off x="6614849" y="3542738"/>
                <a:ext cx="159350" cy="350068"/>
              </a:xfrm>
              <a:custGeom>
                <a:avLst/>
                <a:gdLst>
                  <a:gd name="T0" fmla="*/ 55 w 69"/>
                  <a:gd name="T1" fmla="*/ 138 h 152"/>
                  <a:gd name="T2" fmla="*/ 53 w 69"/>
                  <a:gd name="T3" fmla="*/ 132 h 152"/>
                  <a:gd name="T4" fmla="*/ 50 w 69"/>
                  <a:gd name="T5" fmla="*/ 122 h 152"/>
                  <a:gd name="T6" fmla="*/ 47 w 69"/>
                  <a:gd name="T7" fmla="*/ 114 h 152"/>
                  <a:gd name="T8" fmla="*/ 48 w 69"/>
                  <a:gd name="T9" fmla="*/ 108 h 152"/>
                  <a:gd name="T10" fmla="*/ 48 w 69"/>
                  <a:gd name="T11" fmla="*/ 104 h 152"/>
                  <a:gd name="T12" fmla="*/ 47 w 69"/>
                  <a:gd name="T13" fmla="*/ 99 h 152"/>
                  <a:gd name="T14" fmla="*/ 41 w 69"/>
                  <a:gd name="T15" fmla="*/ 91 h 152"/>
                  <a:gd name="T16" fmla="*/ 42 w 69"/>
                  <a:gd name="T17" fmla="*/ 79 h 152"/>
                  <a:gd name="T18" fmla="*/ 47 w 69"/>
                  <a:gd name="T19" fmla="*/ 76 h 152"/>
                  <a:gd name="T20" fmla="*/ 53 w 69"/>
                  <a:gd name="T21" fmla="*/ 74 h 152"/>
                  <a:gd name="T22" fmla="*/ 60 w 69"/>
                  <a:gd name="T23" fmla="*/ 70 h 152"/>
                  <a:gd name="T24" fmla="*/ 64 w 69"/>
                  <a:gd name="T25" fmla="*/ 67 h 152"/>
                  <a:gd name="T26" fmla="*/ 68 w 69"/>
                  <a:gd name="T27" fmla="*/ 60 h 152"/>
                  <a:gd name="T28" fmla="*/ 69 w 69"/>
                  <a:gd name="T29" fmla="*/ 60 h 152"/>
                  <a:gd name="T30" fmla="*/ 65 w 69"/>
                  <a:gd name="T31" fmla="*/ 61 h 152"/>
                  <a:gd name="T32" fmla="*/ 60 w 69"/>
                  <a:gd name="T33" fmla="*/ 58 h 152"/>
                  <a:gd name="T34" fmla="*/ 55 w 69"/>
                  <a:gd name="T35" fmla="*/ 56 h 152"/>
                  <a:gd name="T36" fmla="*/ 55 w 69"/>
                  <a:gd name="T37" fmla="*/ 51 h 152"/>
                  <a:gd name="T38" fmla="*/ 52 w 69"/>
                  <a:gd name="T39" fmla="*/ 47 h 152"/>
                  <a:gd name="T40" fmla="*/ 50 w 69"/>
                  <a:gd name="T41" fmla="*/ 40 h 152"/>
                  <a:gd name="T42" fmla="*/ 43 w 69"/>
                  <a:gd name="T43" fmla="*/ 39 h 152"/>
                  <a:gd name="T44" fmla="*/ 41 w 69"/>
                  <a:gd name="T45" fmla="*/ 35 h 152"/>
                  <a:gd name="T46" fmla="*/ 48 w 69"/>
                  <a:gd name="T47" fmla="*/ 24 h 152"/>
                  <a:gd name="T48" fmla="*/ 50 w 69"/>
                  <a:gd name="T49" fmla="*/ 12 h 152"/>
                  <a:gd name="T50" fmla="*/ 47 w 69"/>
                  <a:gd name="T51" fmla="*/ 8 h 152"/>
                  <a:gd name="T52" fmla="*/ 45 w 69"/>
                  <a:gd name="T53" fmla="*/ 4 h 152"/>
                  <a:gd name="T54" fmla="*/ 39 w 69"/>
                  <a:gd name="T55" fmla="*/ 1 h 152"/>
                  <a:gd name="T56" fmla="*/ 38 w 69"/>
                  <a:gd name="T57" fmla="*/ 2 h 152"/>
                  <a:gd name="T58" fmla="*/ 38 w 69"/>
                  <a:gd name="T59" fmla="*/ 2 h 152"/>
                  <a:gd name="T60" fmla="*/ 36 w 69"/>
                  <a:gd name="T61" fmla="*/ 6 h 152"/>
                  <a:gd name="T62" fmla="*/ 37 w 69"/>
                  <a:gd name="T63" fmla="*/ 11 h 152"/>
                  <a:gd name="T64" fmla="*/ 33 w 69"/>
                  <a:gd name="T65" fmla="*/ 11 h 152"/>
                  <a:gd name="T66" fmla="*/ 27 w 69"/>
                  <a:gd name="T67" fmla="*/ 14 h 152"/>
                  <a:gd name="T68" fmla="*/ 21 w 69"/>
                  <a:gd name="T69" fmla="*/ 21 h 152"/>
                  <a:gd name="T70" fmla="*/ 19 w 69"/>
                  <a:gd name="T71" fmla="*/ 30 h 152"/>
                  <a:gd name="T72" fmla="*/ 16 w 69"/>
                  <a:gd name="T73" fmla="*/ 40 h 152"/>
                  <a:gd name="T74" fmla="*/ 10 w 69"/>
                  <a:gd name="T75" fmla="*/ 40 h 152"/>
                  <a:gd name="T76" fmla="*/ 8 w 69"/>
                  <a:gd name="T77" fmla="*/ 48 h 152"/>
                  <a:gd name="T78" fmla="*/ 6 w 69"/>
                  <a:gd name="T79" fmla="*/ 56 h 152"/>
                  <a:gd name="T80" fmla="*/ 3 w 69"/>
                  <a:gd name="T81" fmla="*/ 62 h 152"/>
                  <a:gd name="T82" fmla="*/ 0 w 69"/>
                  <a:gd name="T83" fmla="*/ 65 h 152"/>
                  <a:gd name="T84" fmla="*/ 7 w 69"/>
                  <a:gd name="T85" fmla="*/ 73 h 152"/>
                  <a:gd name="T86" fmla="*/ 16 w 69"/>
                  <a:gd name="T87" fmla="*/ 89 h 152"/>
                  <a:gd name="T88" fmla="*/ 15 w 69"/>
                  <a:gd name="T89" fmla="*/ 102 h 152"/>
                  <a:gd name="T90" fmla="*/ 19 w 69"/>
                  <a:gd name="T91" fmla="*/ 106 h 152"/>
                  <a:gd name="T92" fmla="*/ 26 w 69"/>
                  <a:gd name="T93" fmla="*/ 105 h 152"/>
                  <a:gd name="T94" fmla="*/ 33 w 69"/>
                  <a:gd name="T95" fmla="*/ 97 h 152"/>
                  <a:gd name="T96" fmla="*/ 37 w 69"/>
                  <a:gd name="T97" fmla="*/ 101 h 152"/>
                  <a:gd name="T98" fmla="*/ 41 w 69"/>
                  <a:gd name="T99" fmla="*/ 109 h 152"/>
                  <a:gd name="T100" fmla="*/ 45 w 69"/>
                  <a:gd name="T101" fmla="*/ 127 h 152"/>
                  <a:gd name="T102" fmla="*/ 48 w 69"/>
                  <a:gd name="T103" fmla="*/ 140 h 152"/>
                  <a:gd name="T104" fmla="*/ 49 w 69"/>
                  <a:gd name="T105" fmla="*/ 149 h 152"/>
                  <a:gd name="T106" fmla="*/ 48 w 69"/>
                  <a:gd name="T107" fmla="*/ 151 h 152"/>
                  <a:gd name="T108" fmla="*/ 55 w 69"/>
                  <a:gd name="T109"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152">
                    <a:moveTo>
                      <a:pt x="55" y="138"/>
                    </a:moveTo>
                    <a:cubicBezTo>
                      <a:pt x="55" y="135"/>
                      <a:pt x="53" y="135"/>
                      <a:pt x="53" y="132"/>
                    </a:cubicBezTo>
                    <a:cubicBezTo>
                      <a:pt x="53" y="129"/>
                      <a:pt x="53" y="125"/>
                      <a:pt x="50" y="122"/>
                    </a:cubicBezTo>
                    <a:cubicBezTo>
                      <a:pt x="46" y="119"/>
                      <a:pt x="45" y="115"/>
                      <a:pt x="47" y="114"/>
                    </a:cubicBezTo>
                    <a:cubicBezTo>
                      <a:pt x="49" y="112"/>
                      <a:pt x="47" y="108"/>
                      <a:pt x="48" y="108"/>
                    </a:cubicBezTo>
                    <a:cubicBezTo>
                      <a:pt x="49" y="108"/>
                      <a:pt x="50" y="105"/>
                      <a:pt x="48" y="104"/>
                    </a:cubicBezTo>
                    <a:cubicBezTo>
                      <a:pt x="46" y="103"/>
                      <a:pt x="48" y="99"/>
                      <a:pt x="47" y="99"/>
                    </a:cubicBezTo>
                    <a:cubicBezTo>
                      <a:pt x="45" y="98"/>
                      <a:pt x="41" y="93"/>
                      <a:pt x="41" y="91"/>
                    </a:cubicBezTo>
                    <a:cubicBezTo>
                      <a:pt x="41" y="90"/>
                      <a:pt x="42" y="81"/>
                      <a:pt x="42" y="79"/>
                    </a:cubicBezTo>
                    <a:cubicBezTo>
                      <a:pt x="43" y="76"/>
                      <a:pt x="46" y="76"/>
                      <a:pt x="47" y="76"/>
                    </a:cubicBezTo>
                    <a:cubicBezTo>
                      <a:pt x="48" y="76"/>
                      <a:pt x="52" y="76"/>
                      <a:pt x="53" y="74"/>
                    </a:cubicBezTo>
                    <a:cubicBezTo>
                      <a:pt x="54" y="72"/>
                      <a:pt x="59" y="72"/>
                      <a:pt x="60" y="70"/>
                    </a:cubicBezTo>
                    <a:cubicBezTo>
                      <a:pt x="61" y="68"/>
                      <a:pt x="64" y="68"/>
                      <a:pt x="64" y="67"/>
                    </a:cubicBezTo>
                    <a:cubicBezTo>
                      <a:pt x="64" y="65"/>
                      <a:pt x="68" y="60"/>
                      <a:pt x="68" y="60"/>
                    </a:cubicBezTo>
                    <a:cubicBezTo>
                      <a:pt x="68" y="60"/>
                      <a:pt x="68" y="60"/>
                      <a:pt x="69" y="60"/>
                    </a:cubicBezTo>
                    <a:cubicBezTo>
                      <a:pt x="68" y="59"/>
                      <a:pt x="67" y="60"/>
                      <a:pt x="65" y="61"/>
                    </a:cubicBezTo>
                    <a:cubicBezTo>
                      <a:pt x="61" y="62"/>
                      <a:pt x="60" y="60"/>
                      <a:pt x="60" y="58"/>
                    </a:cubicBezTo>
                    <a:cubicBezTo>
                      <a:pt x="60" y="56"/>
                      <a:pt x="57" y="56"/>
                      <a:pt x="55" y="56"/>
                    </a:cubicBezTo>
                    <a:cubicBezTo>
                      <a:pt x="54" y="56"/>
                      <a:pt x="55" y="53"/>
                      <a:pt x="55" y="51"/>
                    </a:cubicBezTo>
                    <a:cubicBezTo>
                      <a:pt x="56" y="48"/>
                      <a:pt x="55" y="47"/>
                      <a:pt x="52" y="47"/>
                    </a:cubicBezTo>
                    <a:cubicBezTo>
                      <a:pt x="50" y="47"/>
                      <a:pt x="49" y="42"/>
                      <a:pt x="50" y="40"/>
                    </a:cubicBezTo>
                    <a:cubicBezTo>
                      <a:pt x="51" y="39"/>
                      <a:pt x="45" y="38"/>
                      <a:pt x="43" y="39"/>
                    </a:cubicBezTo>
                    <a:cubicBezTo>
                      <a:pt x="40" y="40"/>
                      <a:pt x="42" y="37"/>
                      <a:pt x="41" y="35"/>
                    </a:cubicBezTo>
                    <a:cubicBezTo>
                      <a:pt x="40" y="33"/>
                      <a:pt x="44" y="27"/>
                      <a:pt x="48" y="24"/>
                    </a:cubicBezTo>
                    <a:cubicBezTo>
                      <a:pt x="51" y="20"/>
                      <a:pt x="50" y="16"/>
                      <a:pt x="50" y="12"/>
                    </a:cubicBezTo>
                    <a:cubicBezTo>
                      <a:pt x="50" y="8"/>
                      <a:pt x="48" y="8"/>
                      <a:pt x="47" y="8"/>
                    </a:cubicBezTo>
                    <a:cubicBezTo>
                      <a:pt x="45" y="8"/>
                      <a:pt x="45" y="6"/>
                      <a:pt x="45" y="4"/>
                    </a:cubicBezTo>
                    <a:cubicBezTo>
                      <a:pt x="45" y="1"/>
                      <a:pt x="41" y="0"/>
                      <a:pt x="39" y="1"/>
                    </a:cubicBezTo>
                    <a:cubicBezTo>
                      <a:pt x="39" y="1"/>
                      <a:pt x="39" y="2"/>
                      <a:pt x="38" y="2"/>
                    </a:cubicBezTo>
                    <a:cubicBezTo>
                      <a:pt x="38" y="2"/>
                      <a:pt x="38" y="2"/>
                      <a:pt x="38" y="2"/>
                    </a:cubicBezTo>
                    <a:cubicBezTo>
                      <a:pt x="38" y="2"/>
                      <a:pt x="38" y="5"/>
                      <a:pt x="36" y="6"/>
                    </a:cubicBezTo>
                    <a:cubicBezTo>
                      <a:pt x="35" y="7"/>
                      <a:pt x="35" y="8"/>
                      <a:pt x="37" y="11"/>
                    </a:cubicBezTo>
                    <a:cubicBezTo>
                      <a:pt x="39" y="14"/>
                      <a:pt x="34" y="13"/>
                      <a:pt x="33" y="11"/>
                    </a:cubicBezTo>
                    <a:cubicBezTo>
                      <a:pt x="33" y="10"/>
                      <a:pt x="29" y="12"/>
                      <a:pt x="27" y="14"/>
                    </a:cubicBezTo>
                    <a:cubicBezTo>
                      <a:pt x="25" y="16"/>
                      <a:pt x="21" y="17"/>
                      <a:pt x="21" y="21"/>
                    </a:cubicBezTo>
                    <a:cubicBezTo>
                      <a:pt x="21" y="24"/>
                      <a:pt x="19" y="28"/>
                      <a:pt x="19" y="30"/>
                    </a:cubicBezTo>
                    <a:cubicBezTo>
                      <a:pt x="20" y="33"/>
                      <a:pt x="16" y="39"/>
                      <a:pt x="16" y="40"/>
                    </a:cubicBezTo>
                    <a:cubicBezTo>
                      <a:pt x="17" y="42"/>
                      <a:pt x="11" y="40"/>
                      <a:pt x="10" y="40"/>
                    </a:cubicBezTo>
                    <a:cubicBezTo>
                      <a:pt x="9" y="40"/>
                      <a:pt x="10" y="46"/>
                      <a:pt x="8" y="48"/>
                    </a:cubicBezTo>
                    <a:cubicBezTo>
                      <a:pt x="7" y="50"/>
                      <a:pt x="8" y="56"/>
                      <a:pt x="6" y="56"/>
                    </a:cubicBezTo>
                    <a:cubicBezTo>
                      <a:pt x="4" y="56"/>
                      <a:pt x="3" y="62"/>
                      <a:pt x="3" y="62"/>
                    </a:cubicBezTo>
                    <a:cubicBezTo>
                      <a:pt x="3" y="62"/>
                      <a:pt x="1" y="63"/>
                      <a:pt x="0" y="65"/>
                    </a:cubicBezTo>
                    <a:cubicBezTo>
                      <a:pt x="1" y="68"/>
                      <a:pt x="4" y="71"/>
                      <a:pt x="7" y="73"/>
                    </a:cubicBezTo>
                    <a:cubicBezTo>
                      <a:pt x="12" y="75"/>
                      <a:pt x="15" y="84"/>
                      <a:pt x="16" y="89"/>
                    </a:cubicBezTo>
                    <a:cubicBezTo>
                      <a:pt x="18" y="94"/>
                      <a:pt x="17" y="99"/>
                      <a:pt x="15" y="102"/>
                    </a:cubicBezTo>
                    <a:cubicBezTo>
                      <a:pt x="14" y="105"/>
                      <a:pt x="16" y="105"/>
                      <a:pt x="19" y="106"/>
                    </a:cubicBezTo>
                    <a:cubicBezTo>
                      <a:pt x="21" y="108"/>
                      <a:pt x="24" y="108"/>
                      <a:pt x="26" y="105"/>
                    </a:cubicBezTo>
                    <a:cubicBezTo>
                      <a:pt x="28" y="103"/>
                      <a:pt x="33" y="101"/>
                      <a:pt x="33" y="97"/>
                    </a:cubicBezTo>
                    <a:cubicBezTo>
                      <a:pt x="34" y="94"/>
                      <a:pt x="36" y="99"/>
                      <a:pt x="37" y="101"/>
                    </a:cubicBezTo>
                    <a:cubicBezTo>
                      <a:pt x="39" y="102"/>
                      <a:pt x="40" y="105"/>
                      <a:pt x="41" y="109"/>
                    </a:cubicBezTo>
                    <a:cubicBezTo>
                      <a:pt x="41" y="114"/>
                      <a:pt x="41" y="124"/>
                      <a:pt x="45" y="127"/>
                    </a:cubicBezTo>
                    <a:cubicBezTo>
                      <a:pt x="48" y="130"/>
                      <a:pt x="49" y="137"/>
                      <a:pt x="48" y="140"/>
                    </a:cubicBezTo>
                    <a:cubicBezTo>
                      <a:pt x="47" y="142"/>
                      <a:pt x="50" y="146"/>
                      <a:pt x="49" y="149"/>
                    </a:cubicBezTo>
                    <a:cubicBezTo>
                      <a:pt x="49" y="150"/>
                      <a:pt x="49" y="150"/>
                      <a:pt x="48" y="151"/>
                    </a:cubicBezTo>
                    <a:cubicBezTo>
                      <a:pt x="52" y="152"/>
                      <a:pt x="55" y="138"/>
                      <a:pt x="55" y="13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8" name="Freeform 62">
                <a:extLst>
                  <a:ext uri="{FF2B5EF4-FFF2-40B4-BE49-F238E27FC236}">
                    <a16:creationId xmlns:a16="http://schemas.microsoft.com/office/drawing/2014/main" id="{3953501A-C5C1-4CA4-9BC7-9261507FCA98}"/>
                  </a:ext>
                </a:extLst>
              </p:cNvPr>
              <p:cNvSpPr>
                <a:spLocks/>
              </p:cNvSpPr>
              <p:nvPr/>
            </p:nvSpPr>
            <p:spPr bwMode="auto">
              <a:xfrm>
                <a:off x="6559641" y="3546502"/>
                <a:ext cx="57717" cy="35132"/>
              </a:xfrm>
              <a:custGeom>
                <a:avLst/>
                <a:gdLst>
                  <a:gd name="T0" fmla="*/ 24 w 25"/>
                  <a:gd name="T1" fmla="*/ 5 h 15"/>
                  <a:gd name="T2" fmla="*/ 15 w 25"/>
                  <a:gd name="T3" fmla="*/ 3 h 15"/>
                  <a:gd name="T4" fmla="*/ 8 w 25"/>
                  <a:gd name="T5" fmla="*/ 2 h 15"/>
                  <a:gd name="T6" fmla="*/ 2 w 25"/>
                  <a:gd name="T7" fmla="*/ 7 h 15"/>
                  <a:gd name="T8" fmla="*/ 0 w 25"/>
                  <a:gd name="T9" fmla="*/ 10 h 15"/>
                  <a:gd name="T10" fmla="*/ 3 w 25"/>
                  <a:gd name="T11" fmla="*/ 12 h 15"/>
                  <a:gd name="T12" fmla="*/ 8 w 25"/>
                  <a:gd name="T13" fmla="*/ 13 h 15"/>
                  <a:gd name="T14" fmla="*/ 16 w 25"/>
                  <a:gd name="T15" fmla="*/ 14 h 15"/>
                  <a:gd name="T16" fmla="*/ 23 w 25"/>
                  <a:gd name="T17" fmla="*/ 13 h 15"/>
                  <a:gd name="T18" fmla="*/ 23 w 25"/>
                  <a:gd name="T19" fmla="*/ 6 h 15"/>
                  <a:gd name="T20" fmla="*/ 24 w 25"/>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5">
                    <a:moveTo>
                      <a:pt x="24" y="5"/>
                    </a:moveTo>
                    <a:cubicBezTo>
                      <a:pt x="19" y="1"/>
                      <a:pt x="18" y="4"/>
                      <a:pt x="15" y="3"/>
                    </a:cubicBezTo>
                    <a:cubicBezTo>
                      <a:pt x="11" y="1"/>
                      <a:pt x="10" y="0"/>
                      <a:pt x="8" y="2"/>
                    </a:cubicBezTo>
                    <a:cubicBezTo>
                      <a:pt x="6" y="3"/>
                      <a:pt x="4" y="3"/>
                      <a:pt x="2" y="7"/>
                    </a:cubicBezTo>
                    <a:cubicBezTo>
                      <a:pt x="2" y="8"/>
                      <a:pt x="1" y="9"/>
                      <a:pt x="0" y="10"/>
                    </a:cubicBezTo>
                    <a:cubicBezTo>
                      <a:pt x="1" y="11"/>
                      <a:pt x="2" y="12"/>
                      <a:pt x="3" y="12"/>
                    </a:cubicBezTo>
                    <a:cubicBezTo>
                      <a:pt x="4" y="12"/>
                      <a:pt x="5" y="14"/>
                      <a:pt x="8" y="13"/>
                    </a:cubicBezTo>
                    <a:cubicBezTo>
                      <a:pt x="10" y="13"/>
                      <a:pt x="12" y="15"/>
                      <a:pt x="16" y="14"/>
                    </a:cubicBezTo>
                    <a:cubicBezTo>
                      <a:pt x="19" y="13"/>
                      <a:pt x="22" y="15"/>
                      <a:pt x="23" y="13"/>
                    </a:cubicBezTo>
                    <a:cubicBezTo>
                      <a:pt x="25" y="11"/>
                      <a:pt x="23" y="6"/>
                      <a:pt x="23" y="6"/>
                    </a:cubicBezTo>
                    <a:cubicBezTo>
                      <a:pt x="23" y="6"/>
                      <a:pt x="23" y="6"/>
                      <a:pt x="24"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9" name="Freeform 63">
                <a:extLst>
                  <a:ext uri="{FF2B5EF4-FFF2-40B4-BE49-F238E27FC236}">
                    <a16:creationId xmlns:a16="http://schemas.microsoft.com/office/drawing/2014/main" id="{2074FE79-7AFE-489D-AB27-6D5D4EB550E1}"/>
                  </a:ext>
                </a:extLst>
              </p:cNvPr>
              <p:cNvSpPr>
                <a:spLocks/>
              </p:cNvSpPr>
              <p:nvPr/>
            </p:nvSpPr>
            <p:spPr bwMode="auto">
              <a:xfrm>
                <a:off x="6791766" y="3645625"/>
                <a:ext cx="139275" cy="283568"/>
              </a:xfrm>
              <a:custGeom>
                <a:avLst/>
                <a:gdLst>
                  <a:gd name="T0" fmla="*/ 44 w 60"/>
                  <a:gd name="T1" fmla="*/ 15 h 123"/>
                  <a:gd name="T2" fmla="*/ 36 w 60"/>
                  <a:gd name="T3" fmla="*/ 9 h 123"/>
                  <a:gd name="T4" fmla="*/ 34 w 60"/>
                  <a:gd name="T5" fmla="*/ 4 h 123"/>
                  <a:gd name="T6" fmla="*/ 27 w 60"/>
                  <a:gd name="T7" fmla="*/ 1 h 123"/>
                  <a:gd name="T8" fmla="*/ 21 w 60"/>
                  <a:gd name="T9" fmla="*/ 5 h 123"/>
                  <a:gd name="T10" fmla="*/ 16 w 60"/>
                  <a:gd name="T11" fmla="*/ 6 h 123"/>
                  <a:gd name="T12" fmla="*/ 9 w 60"/>
                  <a:gd name="T13" fmla="*/ 6 h 123"/>
                  <a:gd name="T14" fmla="*/ 2 w 60"/>
                  <a:gd name="T15" fmla="*/ 6 h 123"/>
                  <a:gd name="T16" fmla="*/ 0 w 60"/>
                  <a:gd name="T17" fmla="*/ 8 h 123"/>
                  <a:gd name="T18" fmla="*/ 3 w 60"/>
                  <a:gd name="T19" fmla="*/ 12 h 123"/>
                  <a:gd name="T20" fmla="*/ 7 w 60"/>
                  <a:gd name="T21" fmla="*/ 18 h 123"/>
                  <a:gd name="T22" fmla="*/ 14 w 60"/>
                  <a:gd name="T23" fmla="*/ 22 h 123"/>
                  <a:gd name="T24" fmla="*/ 20 w 60"/>
                  <a:gd name="T25" fmla="*/ 23 h 123"/>
                  <a:gd name="T26" fmla="*/ 22 w 60"/>
                  <a:gd name="T27" fmla="*/ 30 h 123"/>
                  <a:gd name="T28" fmla="*/ 16 w 60"/>
                  <a:gd name="T29" fmla="*/ 33 h 123"/>
                  <a:gd name="T30" fmla="*/ 25 w 60"/>
                  <a:gd name="T31" fmla="*/ 41 h 123"/>
                  <a:gd name="T32" fmla="*/ 29 w 60"/>
                  <a:gd name="T33" fmla="*/ 48 h 123"/>
                  <a:gd name="T34" fmla="*/ 35 w 60"/>
                  <a:gd name="T35" fmla="*/ 57 h 123"/>
                  <a:gd name="T36" fmla="*/ 42 w 60"/>
                  <a:gd name="T37" fmla="*/ 63 h 123"/>
                  <a:gd name="T38" fmla="*/ 43 w 60"/>
                  <a:gd name="T39" fmla="*/ 71 h 123"/>
                  <a:gd name="T40" fmla="*/ 46 w 60"/>
                  <a:gd name="T41" fmla="*/ 84 h 123"/>
                  <a:gd name="T42" fmla="*/ 40 w 60"/>
                  <a:gd name="T43" fmla="*/ 93 h 123"/>
                  <a:gd name="T44" fmla="*/ 33 w 60"/>
                  <a:gd name="T45" fmla="*/ 98 h 123"/>
                  <a:gd name="T46" fmla="*/ 33 w 60"/>
                  <a:gd name="T47" fmla="*/ 105 h 123"/>
                  <a:gd name="T48" fmla="*/ 24 w 60"/>
                  <a:gd name="T49" fmla="*/ 105 h 123"/>
                  <a:gd name="T50" fmla="*/ 19 w 60"/>
                  <a:gd name="T51" fmla="*/ 109 h 123"/>
                  <a:gd name="T52" fmla="*/ 23 w 60"/>
                  <a:gd name="T53" fmla="*/ 112 h 123"/>
                  <a:gd name="T54" fmla="*/ 20 w 60"/>
                  <a:gd name="T55" fmla="*/ 119 h 123"/>
                  <a:gd name="T56" fmla="*/ 24 w 60"/>
                  <a:gd name="T57" fmla="*/ 122 h 123"/>
                  <a:gd name="T58" fmla="*/ 32 w 60"/>
                  <a:gd name="T59" fmla="*/ 116 h 123"/>
                  <a:gd name="T60" fmla="*/ 34 w 60"/>
                  <a:gd name="T61" fmla="*/ 113 h 123"/>
                  <a:gd name="T62" fmla="*/ 36 w 60"/>
                  <a:gd name="T63" fmla="*/ 109 h 123"/>
                  <a:gd name="T64" fmla="*/ 41 w 60"/>
                  <a:gd name="T65" fmla="*/ 108 h 123"/>
                  <a:gd name="T66" fmla="*/ 52 w 60"/>
                  <a:gd name="T67" fmla="*/ 103 h 123"/>
                  <a:gd name="T68" fmla="*/ 58 w 60"/>
                  <a:gd name="T69" fmla="*/ 92 h 123"/>
                  <a:gd name="T70" fmla="*/ 56 w 60"/>
                  <a:gd name="T71" fmla="*/ 73 h 123"/>
                  <a:gd name="T72" fmla="*/ 49 w 60"/>
                  <a:gd name="T73" fmla="*/ 61 h 123"/>
                  <a:gd name="T74" fmla="*/ 36 w 60"/>
                  <a:gd name="T75" fmla="*/ 50 h 123"/>
                  <a:gd name="T76" fmla="*/ 32 w 60"/>
                  <a:gd name="T77" fmla="*/ 44 h 123"/>
                  <a:gd name="T78" fmla="*/ 30 w 60"/>
                  <a:gd name="T79" fmla="*/ 33 h 123"/>
                  <a:gd name="T80" fmla="*/ 36 w 60"/>
                  <a:gd name="T81" fmla="*/ 26 h 123"/>
                  <a:gd name="T82" fmla="*/ 39 w 60"/>
                  <a:gd name="T83" fmla="*/ 21 h 123"/>
                  <a:gd name="T84" fmla="*/ 45 w 60"/>
                  <a:gd name="T85" fmla="*/ 17 h 123"/>
                  <a:gd name="T86" fmla="*/ 46 w 60"/>
                  <a:gd name="T87" fmla="*/ 16 h 123"/>
                  <a:gd name="T88" fmla="*/ 44 w 60"/>
                  <a:gd name="T89" fmla="*/ 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123">
                    <a:moveTo>
                      <a:pt x="44" y="15"/>
                    </a:moveTo>
                    <a:cubicBezTo>
                      <a:pt x="42" y="15"/>
                      <a:pt x="36" y="10"/>
                      <a:pt x="36" y="9"/>
                    </a:cubicBezTo>
                    <a:cubicBezTo>
                      <a:pt x="36" y="7"/>
                      <a:pt x="39" y="5"/>
                      <a:pt x="34" y="4"/>
                    </a:cubicBezTo>
                    <a:cubicBezTo>
                      <a:pt x="29" y="3"/>
                      <a:pt x="28" y="2"/>
                      <a:pt x="27" y="1"/>
                    </a:cubicBezTo>
                    <a:cubicBezTo>
                      <a:pt x="26" y="0"/>
                      <a:pt x="22" y="3"/>
                      <a:pt x="21" y="5"/>
                    </a:cubicBezTo>
                    <a:cubicBezTo>
                      <a:pt x="20" y="7"/>
                      <a:pt x="18" y="4"/>
                      <a:pt x="16" y="6"/>
                    </a:cubicBezTo>
                    <a:cubicBezTo>
                      <a:pt x="13" y="7"/>
                      <a:pt x="10" y="3"/>
                      <a:pt x="9" y="6"/>
                    </a:cubicBezTo>
                    <a:cubicBezTo>
                      <a:pt x="7" y="8"/>
                      <a:pt x="4" y="4"/>
                      <a:pt x="2" y="6"/>
                    </a:cubicBezTo>
                    <a:cubicBezTo>
                      <a:pt x="2" y="7"/>
                      <a:pt x="1" y="8"/>
                      <a:pt x="0" y="8"/>
                    </a:cubicBezTo>
                    <a:cubicBezTo>
                      <a:pt x="2" y="10"/>
                      <a:pt x="3" y="11"/>
                      <a:pt x="3" y="12"/>
                    </a:cubicBezTo>
                    <a:cubicBezTo>
                      <a:pt x="3" y="14"/>
                      <a:pt x="7" y="16"/>
                      <a:pt x="7" y="18"/>
                    </a:cubicBezTo>
                    <a:cubicBezTo>
                      <a:pt x="7" y="21"/>
                      <a:pt x="12" y="23"/>
                      <a:pt x="14" y="22"/>
                    </a:cubicBezTo>
                    <a:cubicBezTo>
                      <a:pt x="15" y="21"/>
                      <a:pt x="19" y="20"/>
                      <a:pt x="20" y="23"/>
                    </a:cubicBezTo>
                    <a:cubicBezTo>
                      <a:pt x="20" y="27"/>
                      <a:pt x="22" y="27"/>
                      <a:pt x="22" y="30"/>
                    </a:cubicBezTo>
                    <a:cubicBezTo>
                      <a:pt x="22" y="32"/>
                      <a:pt x="17" y="31"/>
                      <a:pt x="16" y="33"/>
                    </a:cubicBezTo>
                    <a:cubicBezTo>
                      <a:pt x="15" y="36"/>
                      <a:pt x="25" y="39"/>
                      <a:pt x="25" y="41"/>
                    </a:cubicBezTo>
                    <a:cubicBezTo>
                      <a:pt x="25" y="43"/>
                      <a:pt x="28" y="45"/>
                      <a:pt x="29" y="48"/>
                    </a:cubicBezTo>
                    <a:cubicBezTo>
                      <a:pt x="30" y="50"/>
                      <a:pt x="34" y="54"/>
                      <a:pt x="35" y="57"/>
                    </a:cubicBezTo>
                    <a:cubicBezTo>
                      <a:pt x="36" y="60"/>
                      <a:pt x="40" y="61"/>
                      <a:pt x="42" y="63"/>
                    </a:cubicBezTo>
                    <a:cubicBezTo>
                      <a:pt x="43" y="64"/>
                      <a:pt x="44" y="68"/>
                      <a:pt x="43" y="71"/>
                    </a:cubicBezTo>
                    <a:cubicBezTo>
                      <a:pt x="43" y="74"/>
                      <a:pt x="43" y="80"/>
                      <a:pt x="46" y="84"/>
                    </a:cubicBezTo>
                    <a:cubicBezTo>
                      <a:pt x="49" y="89"/>
                      <a:pt x="42" y="91"/>
                      <a:pt x="40" y="93"/>
                    </a:cubicBezTo>
                    <a:cubicBezTo>
                      <a:pt x="38" y="96"/>
                      <a:pt x="39" y="99"/>
                      <a:pt x="33" y="98"/>
                    </a:cubicBezTo>
                    <a:cubicBezTo>
                      <a:pt x="27" y="96"/>
                      <a:pt x="34" y="103"/>
                      <a:pt x="33" y="105"/>
                    </a:cubicBezTo>
                    <a:cubicBezTo>
                      <a:pt x="32" y="107"/>
                      <a:pt x="24" y="103"/>
                      <a:pt x="24" y="105"/>
                    </a:cubicBezTo>
                    <a:cubicBezTo>
                      <a:pt x="24" y="106"/>
                      <a:pt x="21" y="108"/>
                      <a:pt x="19" y="109"/>
                    </a:cubicBezTo>
                    <a:cubicBezTo>
                      <a:pt x="20" y="110"/>
                      <a:pt x="21" y="111"/>
                      <a:pt x="23" y="112"/>
                    </a:cubicBezTo>
                    <a:cubicBezTo>
                      <a:pt x="25" y="113"/>
                      <a:pt x="20" y="115"/>
                      <a:pt x="20" y="119"/>
                    </a:cubicBezTo>
                    <a:cubicBezTo>
                      <a:pt x="21" y="122"/>
                      <a:pt x="23" y="123"/>
                      <a:pt x="24" y="122"/>
                    </a:cubicBezTo>
                    <a:cubicBezTo>
                      <a:pt x="26" y="120"/>
                      <a:pt x="30" y="117"/>
                      <a:pt x="32" y="116"/>
                    </a:cubicBezTo>
                    <a:cubicBezTo>
                      <a:pt x="34" y="116"/>
                      <a:pt x="32" y="113"/>
                      <a:pt x="34" y="113"/>
                    </a:cubicBezTo>
                    <a:cubicBezTo>
                      <a:pt x="36" y="113"/>
                      <a:pt x="35" y="110"/>
                      <a:pt x="36" y="109"/>
                    </a:cubicBezTo>
                    <a:cubicBezTo>
                      <a:pt x="37" y="107"/>
                      <a:pt x="38" y="108"/>
                      <a:pt x="41" y="108"/>
                    </a:cubicBezTo>
                    <a:cubicBezTo>
                      <a:pt x="44" y="108"/>
                      <a:pt x="48" y="105"/>
                      <a:pt x="52" y="103"/>
                    </a:cubicBezTo>
                    <a:cubicBezTo>
                      <a:pt x="56" y="100"/>
                      <a:pt x="56" y="100"/>
                      <a:pt x="58" y="92"/>
                    </a:cubicBezTo>
                    <a:cubicBezTo>
                      <a:pt x="60" y="85"/>
                      <a:pt x="56" y="76"/>
                      <a:pt x="56" y="73"/>
                    </a:cubicBezTo>
                    <a:cubicBezTo>
                      <a:pt x="56" y="71"/>
                      <a:pt x="51" y="61"/>
                      <a:pt x="49" y="61"/>
                    </a:cubicBezTo>
                    <a:cubicBezTo>
                      <a:pt x="46" y="61"/>
                      <a:pt x="37" y="51"/>
                      <a:pt x="36" y="50"/>
                    </a:cubicBezTo>
                    <a:cubicBezTo>
                      <a:pt x="34" y="48"/>
                      <a:pt x="34" y="46"/>
                      <a:pt x="32" y="44"/>
                    </a:cubicBezTo>
                    <a:cubicBezTo>
                      <a:pt x="30" y="42"/>
                      <a:pt x="29" y="36"/>
                      <a:pt x="30" y="33"/>
                    </a:cubicBezTo>
                    <a:cubicBezTo>
                      <a:pt x="31" y="29"/>
                      <a:pt x="36" y="28"/>
                      <a:pt x="36" y="26"/>
                    </a:cubicBezTo>
                    <a:cubicBezTo>
                      <a:pt x="36" y="23"/>
                      <a:pt x="36" y="21"/>
                      <a:pt x="39" y="21"/>
                    </a:cubicBezTo>
                    <a:cubicBezTo>
                      <a:pt x="41" y="21"/>
                      <a:pt x="44" y="19"/>
                      <a:pt x="45" y="17"/>
                    </a:cubicBezTo>
                    <a:cubicBezTo>
                      <a:pt x="45" y="17"/>
                      <a:pt x="45" y="16"/>
                      <a:pt x="46" y="16"/>
                    </a:cubicBezTo>
                    <a:cubicBezTo>
                      <a:pt x="45" y="15"/>
                      <a:pt x="45" y="15"/>
                      <a:pt x="44"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0" name="Freeform 64">
                <a:extLst>
                  <a:ext uri="{FF2B5EF4-FFF2-40B4-BE49-F238E27FC236}">
                    <a16:creationId xmlns:a16="http://schemas.microsoft.com/office/drawing/2014/main" id="{1363884A-28FF-413F-8082-8B221019B889}"/>
                  </a:ext>
                </a:extLst>
              </p:cNvPr>
              <p:cNvSpPr>
                <a:spLocks/>
              </p:cNvSpPr>
              <p:nvPr/>
            </p:nvSpPr>
            <p:spPr bwMode="auto">
              <a:xfrm>
                <a:off x="6791766" y="3816268"/>
                <a:ext cx="112925" cy="81557"/>
              </a:xfrm>
              <a:custGeom>
                <a:avLst/>
                <a:gdLst>
                  <a:gd name="T0" fmla="*/ 24 w 49"/>
                  <a:gd name="T1" fmla="*/ 31 h 35"/>
                  <a:gd name="T2" fmla="*/ 33 w 49"/>
                  <a:gd name="T3" fmla="*/ 31 h 35"/>
                  <a:gd name="T4" fmla="*/ 33 w 49"/>
                  <a:gd name="T5" fmla="*/ 24 h 35"/>
                  <a:gd name="T6" fmla="*/ 40 w 49"/>
                  <a:gd name="T7" fmla="*/ 19 h 35"/>
                  <a:gd name="T8" fmla="*/ 46 w 49"/>
                  <a:gd name="T9" fmla="*/ 10 h 35"/>
                  <a:gd name="T10" fmla="*/ 43 w 49"/>
                  <a:gd name="T11" fmla="*/ 0 h 35"/>
                  <a:gd name="T12" fmla="*/ 38 w 49"/>
                  <a:gd name="T13" fmla="*/ 1 h 35"/>
                  <a:gd name="T14" fmla="*/ 32 w 49"/>
                  <a:gd name="T15" fmla="*/ 3 h 35"/>
                  <a:gd name="T16" fmla="*/ 30 w 49"/>
                  <a:gd name="T17" fmla="*/ 5 h 35"/>
                  <a:gd name="T18" fmla="*/ 25 w 49"/>
                  <a:gd name="T19" fmla="*/ 2 h 35"/>
                  <a:gd name="T20" fmla="*/ 14 w 49"/>
                  <a:gd name="T21" fmla="*/ 2 h 35"/>
                  <a:gd name="T22" fmla="*/ 3 w 49"/>
                  <a:gd name="T23" fmla="*/ 7 h 35"/>
                  <a:gd name="T24" fmla="*/ 4 w 49"/>
                  <a:gd name="T25" fmla="*/ 14 h 35"/>
                  <a:gd name="T26" fmla="*/ 5 w 49"/>
                  <a:gd name="T27" fmla="*/ 20 h 35"/>
                  <a:gd name="T28" fmla="*/ 4 w 49"/>
                  <a:gd name="T29" fmla="*/ 21 h 35"/>
                  <a:gd name="T30" fmla="*/ 7 w 49"/>
                  <a:gd name="T31" fmla="*/ 28 h 35"/>
                  <a:gd name="T32" fmla="*/ 12 w 49"/>
                  <a:gd name="T33" fmla="*/ 29 h 35"/>
                  <a:gd name="T34" fmla="*/ 12 w 49"/>
                  <a:gd name="T35" fmla="*/ 33 h 35"/>
                  <a:gd name="T36" fmla="*/ 18 w 49"/>
                  <a:gd name="T37" fmla="*/ 34 h 35"/>
                  <a:gd name="T38" fmla="*/ 19 w 49"/>
                  <a:gd name="T39" fmla="*/ 35 h 35"/>
                  <a:gd name="T40" fmla="*/ 24 w 49"/>
                  <a:gd name="T41"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5">
                    <a:moveTo>
                      <a:pt x="24" y="31"/>
                    </a:moveTo>
                    <a:cubicBezTo>
                      <a:pt x="24" y="29"/>
                      <a:pt x="32" y="33"/>
                      <a:pt x="33" y="31"/>
                    </a:cubicBezTo>
                    <a:cubicBezTo>
                      <a:pt x="34" y="29"/>
                      <a:pt x="27" y="22"/>
                      <a:pt x="33" y="24"/>
                    </a:cubicBezTo>
                    <a:cubicBezTo>
                      <a:pt x="39" y="25"/>
                      <a:pt x="38" y="22"/>
                      <a:pt x="40" y="19"/>
                    </a:cubicBezTo>
                    <a:cubicBezTo>
                      <a:pt x="42" y="17"/>
                      <a:pt x="49" y="15"/>
                      <a:pt x="46" y="10"/>
                    </a:cubicBezTo>
                    <a:cubicBezTo>
                      <a:pt x="44" y="7"/>
                      <a:pt x="43" y="3"/>
                      <a:pt x="43" y="0"/>
                    </a:cubicBezTo>
                    <a:cubicBezTo>
                      <a:pt x="41" y="2"/>
                      <a:pt x="39" y="2"/>
                      <a:pt x="38" y="1"/>
                    </a:cubicBezTo>
                    <a:cubicBezTo>
                      <a:pt x="36" y="1"/>
                      <a:pt x="32" y="0"/>
                      <a:pt x="32" y="3"/>
                    </a:cubicBezTo>
                    <a:cubicBezTo>
                      <a:pt x="32" y="6"/>
                      <a:pt x="29" y="6"/>
                      <a:pt x="30" y="5"/>
                    </a:cubicBezTo>
                    <a:cubicBezTo>
                      <a:pt x="30" y="4"/>
                      <a:pt x="27" y="4"/>
                      <a:pt x="25" y="2"/>
                    </a:cubicBezTo>
                    <a:cubicBezTo>
                      <a:pt x="23" y="0"/>
                      <a:pt x="17" y="3"/>
                      <a:pt x="14" y="2"/>
                    </a:cubicBezTo>
                    <a:cubicBezTo>
                      <a:pt x="11" y="1"/>
                      <a:pt x="6" y="3"/>
                      <a:pt x="3" y="7"/>
                    </a:cubicBezTo>
                    <a:cubicBezTo>
                      <a:pt x="0" y="11"/>
                      <a:pt x="4" y="11"/>
                      <a:pt x="4" y="14"/>
                    </a:cubicBezTo>
                    <a:cubicBezTo>
                      <a:pt x="4" y="18"/>
                      <a:pt x="6" y="18"/>
                      <a:pt x="5" y="20"/>
                    </a:cubicBezTo>
                    <a:cubicBezTo>
                      <a:pt x="5" y="21"/>
                      <a:pt x="5" y="21"/>
                      <a:pt x="4" y="21"/>
                    </a:cubicBezTo>
                    <a:cubicBezTo>
                      <a:pt x="8" y="22"/>
                      <a:pt x="6" y="26"/>
                      <a:pt x="7" y="28"/>
                    </a:cubicBezTo>
                    <a:cubicBezTo>
                      <a:pt x="7" y="30"/>
                      <a:pt x="10" y="29"/>
                      <a:pt x="12" y="29"/>
                    </a:cubicBezTo>
                    <a:cubicBezTo>
                      <a:pt x="13" y="29"/>
                      <a:pt x="11" y="31"/>
                      <a:pt x="12" y="33"/>
                    </a:cubicBezTo>
                    <a:cubicBezTo>
                      <a:pt x="13" y="35"/>
                      <a:pt x="18" y="32"/>
                      <a:pt x="18" y="34"/>
                    </a:cubicBezTo>
                    <a:cubicBezTo>
                      <a:pt x="19" y="34"/>
                      <a:pt x="19" y="35"/>
                      <a:pt x="19" y="35"/>
                    </a:cubicBezTo>
                    <a:cubicBezTo>
                      <a:pt x="21" y="34"/>
                      <a:pt x="24" y="32"/>
                      <a:pt x="24"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1" name="Freeform 65">
                <a:extLst>
                  <a:ext uri="{FF2B5EF4-FFF2-40B4-BE49-F238E27FC236}">
                    <a16:creationId xmlns:a16="http://schemas.microsoft.com/office/drawing/2014/main" id="{07FC5C25-9A03-41E1-8684-519A0D5A2D99}"/>
                  </a:ext>
                </a:extLst>
              </p:cNvPr>
              <p:cNvSpPr>
                <a:spLocks/>
              </p:cNvSpPr>
              <p:nvPr/>
            </p:nvSpPr>
            <p:spPr bwMode="auto">
              <a:xfrm>
                <a:off x="6755379" y="3661937"/>
                <a:ext cx="138020" cy="168133"/>
              </a:xfrm>
              <a:custGeom>
                <a:avLst/>
                <a:gdLst>
                  <a:gd name="T0" fmla="*/ 41 w 60"/>
                  <a:gd name="T1" fmla="*/ 34 h 73"/>
                  <a:gd name="T2" fmla="*/ 32 w 60"/>
                  <a:gd name="T3" fmla="*/ 26 h 73"/>
                  <a:gd name="T4" fmla="*/ 38 w 60"/>
                  <a:gd name="T5" fmla="*/ 23 h 73"/>
                  <a:gd name="T6" fmla="*/ 36 w 60"/>
                  <a:gd name="T7" fmla="*/ 16 h 73"/>
                  <a:gd name="T8" fmla="*/ 30 w 60"/>
                  <a:gd name="T9" fmla="*/ 15 h 73"/>
                  <a:gd name="T10" fmla="*/ 23 w 60"/>
                  <a:gd name="T11" fmla="*/ 11 h 73"/>
                  <a:gd name="T12" fmla="*/ 19 w 60"/>
                  <a:gd name="T13" fmla="*/ 5 h 73"/>
                  <a:gd name="T14" fmla="*/ 16 w 60"/>
                  <a:gd name="T15" fmla="*/ 1 h 73"/>
                  <a:gd name="T16" fmla="*/ 13 w 60"/>
                  <a:gd name="T17" fmla="*/ 1 h 73"/>
                  <a:gd name="T18" fmla="*/ 12 w 60"/>
                  <a:gd name="T19" fmla="*/ 5 h 73"/>
                  <a:gd name="T20" fmla="*/ 12 w 60"/>
                  <a:gd name="T21" fmla="*/ 12 h 73"/>
                  <a:gd name="T22" fmla="*/ 7 w 60"/>
                  <a:gd name="T23" fmla="*/ 8 h 73"/>
                  <a:gd name="T24" fmla="*/ 3 w 60"/>
                  <a:gd name="T25" fmla="*/ 15 h 73"/>
                  <a:gd name="T26" fmla="*/ 0 w 60"/>
                  <a:gd name="T27" fmla="*/ 17 h 73"/>
                  <a:gd name="T28" fmla="*/ 2 w 60"/>
                  <a:gd name="T29" fmla="*/ 18 h 73"/>
                  <a:gd name="T30" fmla="*/ 3 w 60"/>
                  <a:gd name="T31" fmla="*/ 25 h 73"/>
                  <a:gd name="T32" fmla="*/ 8 w 60"/>
                  <a:gd name="T33" fmla="*/ 27 h 73"/>
                  <a:gd name="T34" fmla="*/ 8 w 60"/>
                  <a:gd name="T35" fmla="*/ 35 h 73"/>
                  <a:gd name="T36" fmla="*/ 5 w 60"/>
                  <a:gd name="T37" fmla="*/ 41 h 73"/>
                  <a:gd name="T38" fmla="*/ 13 w 60"/>
                  <a:gd name="T39" fmla="*/ 39 h 73"/>
                  <a:gd name="T40" fmla="*/ 18 w 60"/>
                  <a:gd name="T41" fmla="*/ 38 h 73"/>
                  <a:gd name="T42" fmla="*/ 24 w 60"/>
                  <a:gd name="T43" fmla="*/ 37 h 73"/>
                  <a:gd name="T44" fmla="*/ 31 w 60"/>
                  <a:gd name="T45" fmla="*/ 37 h 73"/>
                  <a:gd name="T46" fmla="*/ 37 w 60"/>
                  <a:gd name="T47" fmla="*/ 43 h 73"/>
                  <a:gd name="T48" fmla="*/ 38 w 60"/>
                  <a:gd name="T49" fmla="*/ 52 h 73"/>
                  <a:gd name="T50" fmla="*/ 43 w 60"/>
                  <a:gd name="T51" fmla="*/ 61 h 73"/>
                  <a:gd name="T52" fmla="*/ 42 w 60"/>
                  <a:gd name="T53" fmla="*/ 70 h 73"/>
                  <a:gd name="T54" fmla="*/ 46 w 60"/>
                  <a:gd name="T55" fmla="*/ 72 h 73"/>
                  <a:gd name="T56" fmla="*/ 48 w 60"/>
                  <a:gd name="T57" fmla="*/ 70 h 73"/>
                  <a:gd name="T58" fmla="*/ 54 w 60"/>
                  <a:gd name="T59" fmla="*/ 68 h 73"/>
                  <a:gd name="T60" fmla="*/ 59 w 60"/>
                  <a:gd name="T61" fmla="*/ 67 h 73"/>
                  <a:gd name="T62" fmla="*/ 59 w 60"/>
                  <a:gd name="T63" fmla="*/ 64 h 73"/>
                  <a:gd name="T64" fmla="*/ 58 w 60"/>
                  <a:gd name="T65" fmla="*/ 56 h 73"/>
                  <a:gd name="T66" fmla="*/ 51 w 60"/>
                  <a:gd name="T67" fmla="*/ 50 h 73"/>
                  <a:gd name="T68" fmla="*/ 45 w 60"/>
                  <a:gd name="T69" fmla="*/ 41 h 73"/>
                  <a:gd name="T70" fmla="*/ 41 w 60"/>
                  <a:gd name="T71" fmla="*/ 3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73">
                    <a:moveTo>
                      <a:pt x="41" y="34"/>
                    </a:moveTo>
                    <a:cubicBezTo>
                      <a:pt x="41" y="32"/>
                      <a:pt x="31" y="29"/>
                      <a:pt x="32" y="26"/>
                    </a:cubicBezTo>
                    <a:cubicBezTo>
                      <a:pt x="33" y="24"/>
                      <a:pt x="38" y="25"/>
                      <a:pt x="38" y="23"/>
                    </a:cubicBezTo>
                    <a:cubicBezTo>
                      <a:pt x="38" y="20"/>
                      <a:pt x="36" y="20"/>
                      <a:pt x="36" y="16"/>
                    </a:cubicBezTo>
                    <a:cubicBezTo>
                      <a:pt x="35" y="13"/>
                      <a:pt x="31" y="14"/>
                      <a:pt x="30" y="15"/>
                    </a:cubicBezTo>
                    <a:cubicBezTo>
                      <a:pt x="28" y="16"/>
                      <a:pt x="23" y="14"/>
                      <a:pt x="23" y="11"/>
                    </a:cubicBezTo>
                    <a:cubicBezTo>
                      <a:pt x="23" y="9"/>
                      <a:pt x="19" y="7"/>
                      <a:pt x="19" y="5"/>
                    </a:cubicBezTo>
                    <a:cubicBezTo>
                      <a:pt x="19" y="4"/>
                      <a:pt x="18" y="3"/>
                      <a:pt x="16" y="1"/>
                    </a:cubicBezTo>
                    <a:cubicBezTo>
                      <a:pt x="15" y="2"/>
                      <a:pt x="14" y="2"/>
                      <a:pt x="13" y="1"/>
                    </a:cubicBezTo>
                    <a:cubicBezTo>
                      <a:pt x="12" y="0"/>
                      <a:pt x="11" y="4"/>
                      <a:pt x="12" y="5"/>
                    </a:cubicBezTo>
                    <a:cubicBezTo>
                      <a:pt x="13" y="6"/>
                      <a:pt x="14" y="12"/>
                      <a:pt x="12" y="12"/>
                    </a:cubicBezTo>
                    <a:cubicBezTo>
                      <a:pt x="9" y="11"/>
                      <a:pt x="9" y="8"/>
                      <a:pt x="7" y="8"/>
                    </a:cubicBezTo>
                    <a:cubicBezTo>
                      <a:pt x="7" y="8"/>
                      <a:pt x="3" y="13"/>
                      <a:pt x="3" y="15"/>
                    </a:cubicBezTo>
                    <a:cubicBezTo>
                      <a:pt x="3" y="16"/>
                      <a:pt x="2" y="16"/>
                      <a:pt x="0" y="17"/>
                    </a:cubicBezTo>
                    <a:cubicBezTo>
                      <a:pt x="1" y="18"/>
                      <a:pt x="2" y="18"/>
                      <a:pt x="2" y="18"/>
                    </a:cubicBezTo>
                    <a:cubicBezTo>
                      <a:pt x="3" y="20"/>
                      <a:pt x="2" y="22"/>
                      <a:pt x="3" y="25"/>
                    </a:cubicBezTo>
                    <a:cubicBezTo>
                      <a:pt x="4" y="27"/>
                      <a:pt x="7" y="23"/>
                      <a:pt x="8" y="27"/>
                    </a:cubicBezTo>
                    <a:cubicBezTo>
                      <a:pt x="9" y="30"/>
                      <a:pt x="8" y="32"/>
                      <a:pt x="8" y="35"/>
                    </a:cubicBezTo>
                    <a:cubicBezTo>
                      <a:pt x="8" y="39"/>
                      <a:pt x="5" y="38"/>
                      <a:pt x="5" y="41"/>
                    </a:cubicBezTo>
                    <a:cubicBezTo>
                      <a:pt x="6" y="45"/>
                      <a:pt x="10" y="41"/>
                      <a:pt x="13" y="39"/>
                    </a:cubicBezTo>
                    <a:cubicBezTo>
                      <a:pt x="15" y="37"/>
                      <a:pt x="17" y="37"/>
                      <a:pt x="18" y="38"/>
                    </a:cubicBezTo>
                    <a:cubicBezTo>
                      <a:pt x="20" y="40"/>
                      <a:pt x="23" y="39"/>
                      <a:pt x="24" y="37"/>
                    </a:cubicBezTo>
                    <a:cubicBezTo>
                      <a:pt x="24" y="35"/>
                      <a:pt x="29" y="35"/>
                      <a:pt x="31" y="37"/>
                    </a:cubicBezTo>
                    <a:cubicBezTo>
                      <a:pt x="33" y="39"/>
                      <a:pt x="35" y="41"/>
                      <a:pt x="37" y="43"/>
                    </a:cubicBezTo>
                    <a:cubicBezTo>
                      <a:pt x="39" y="44"/>
                      <a:pt x="35" y="51"/>
                      <a:pt x="38" y="52"/>
                    </a:cubicBezTo>
                    <a:cubicBezTo>
                      <a:pt x="40" y="53"/>
                      <a:pt x="44" y="57"/>
                      <a:pt x="43" y="61"/>
                    </a:cubicBezTo>
                    <a:cubicBezTo>
                      <a:pt x="43" y="64"/>
                      <a:pt x="45" y="67"/>
                      <a:pt x="42" y="70"/>
                    </a:cubicBezTo>
                    <a:cubicBezTo>
                      <a:pt x="44" y="71"/>
                      <a:pt x="46" y="71"/>
                      <a:pt x="46" y="72"/>
                    </a:cubicBezTo>
                    <a:cubicBezTo>
                      <a:pt x="45" y="73"/>
                      <a:pt x="48" y="73"/>
                      <a:pt x="48" y="70"/>
                    </a:cubicBezTo>
                    <a:cubicBezTo>
                      <a:pt x="48" y="67"/>
                      <a:pt x="52" y="68"/>
                      <a:pt x="54" y="68"/>
                    </a:cubicBezTo>
                    <a:cubicBezTo>
                      <a:pt x="55" y="69"/>
                      <a:pt x="57" y="69"/>
                      <a:pt x="59" y="67"/>
                    </a:cubicBezTo>
                    <a:cubicBezTo>
                      <a:pt x="59" y="66"/>
                      <a:pt x="59" y="65"/>
                      <a:pt x="59" y="64"/>
                    </a:cubicBezTo>
                    <a:cubicBezTo>
                      <a:pt x="60" y="61"/>
                      <a:pt x="59" y="57"/>
                      <a:pt x="58" y="56"/>
                    </a:cubicBezTo>
                    <a:cubicBezTo>
                      <a:pt x="56" y="54"/>
                      <a:pt x="52" y="53"/>
                      <a:pt x="51" y="50"/>
                    </a:cubicBezTo>
                    <a:cubicBezTo>
                      <a:pt x="50" y="47"/>
                      <a:pt x="46" y="43"/>
                      <a:pt x="45" y="41"/>
                    </a:cubicBezTo>
                    <a:cubicBezTo>
                      <a:pt x="44" y="38"/>
                      <a:pt x="41" y="36"/>
                      <a:pt x="41" y="3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Freeform 66">
                <a:extLst>
                  <a:ext uri="{FF2B5EF4-FFF2-40B4-BE49-F238E27FC236}">
                    <a16:creationId xmlns:a16="http://schemas.microsoft.com/office/drawing/2014/main" id="{935D4829-5D21-44AE-971E-FDE5B6A62088}"/>
                  </a:ext>
                </a:extLst>
              </p:cNvPr>
              <p:cNvSpPr>
                <a:spLocks/>
              </p:cNvSpPr>
              <p:nvPr/>
            </p:nvSpPr>
            <p:spPr bwMode="auto">
              <a:xfrm>
                <a:off x="6708954" y="3702088"/>
                <a:ext cx="150567" cy="281058"/>
              </a:xfrm>
              <a:custGeom>
                <a:avLst/>
                <a:gdLst>
                  <a:gd name="T0" fmla="*/ 40 w 65"/>
                  <a:gd name="T1" fmla="*/ 64 h 122"/>
                  <a:gd name="T2" fmla="*/ 39 w 65"/>
                  <a:gd name="T3" fmla="*/ 57 h 122"/>
                  <a:gd name="T4" fmla="*/ 50 w 65"/>
                  <a:gd name="T5" fmla="*/ 52 h 122"/>
                  <a:gd name="T6" fmla="*/ 61 w 65"/>
                  <a:gd name="T7" fmla="*/ 52 h 122"/>
                  <a:gd name="T8" fmla="*/ 62 w 65"/>
                  <a:gd name="T9" fmla="*/ 53 h 122"/>
                  <a:gd name="T10" fmla="*/ 63 w 65"/>
                  <a:gd name="T11" fmla="*/ 44 h 122"/>
                  <a:gd name="T12" fmla="*/ 58 w 65"/>
                  <a:gd name="T13" fmla="*/ 35 h 122"/>
                  <a:gd name="T14" fmla="*/ 57 w 65"/>
                  <a:gd name="T15" fmla="*/ 26 h 122"/>
                  <a:gd name="T16" fmla="*/ 51 w 65"/>
                  <a:gd name="T17" fmla="*/ 20 h 122"/>
                  <a:gd name="T18" fmla="*/ 44 w 65"/>
                  <a:gd name="T19" fmla="*/ 20 h 122"/>
                  <a:gd name="T20" fmla="*/ 38 w 65"/>
                  <a:gd name="T21" fmla="*/ 21 h 122"/>
                  <a:gd name="T22" fmla="*/ 33 w 65"/>
                  <a:gd name="T23" fmla="*/ 22 h 122"/>
                  <a:gd name="T24" fmla="*/ 25 w 65"/>
                  <a:gd name="T25" fmla="*/ 24 h 122"/>
                  <a:gd name="T26" fmla="*/ 28 w 65"/>
                  <a:gd name="T27" fmla="*/ 18 h 122"/>
                  <a:gd name="T28" fmla="*/ 28 w 65"/>
                  <a:gd name="T29" fmla="*/ 10 h 122"/>
                  <a:gd name="T30" fmla="*/ 23 w 65"/>
                  <a:gd name="T31" fmla="*/ 8 h 122"/>
                  <a:gd name="T32" fmla="*/ 22 w 65"/>
                  <a:gd name="T33" fmla="*/ 1 h 122"/>
                  <a:gd name="T34" fmla="*/ 20 w 65"/>
                  <a:gd name="T35" fmla="*/ 0 h 122"/>
                  <a:gd name="T36" fmla="*/ 19 w 65"/>
                  <a:gd name="T37" fmla="*/ 1 h 122"/>
                  <a:gd name="T38" fmla="*/ 12 w 65"/>
                  <a:gd name="T39" fmla="*/ 5 h 122"/>
                  <a:gd name="T40" fmla="*/ 6 w 65"/>
                  <a:gd name="T41" fmla="*/ 7 h 122"/>
                  <a:gd name="T42" fmla="*/ 1 w 65"/>
                  <a:gd name="T43" fmla="*/ 10 h 122"/>
                  <a:gd name="T44" fmla="*/ 0 w 65"/>
                  <a:gd name="T45" fmla="*/ 22 h 122"/>
                  <a:gd name="T46" fmla="*/ 6 w 65"/>
                  <a:gd name="T47" fmla="*/ 30 h 122"/>
                  <a:gd name="T48" fmla="*/ 7 w 65"/>
                  <a:gd name="T49" fmla="*/ 35 h 122"/>
                  <a:gd name="T50" fmla="*/ 7 w 65"/>
                  <a:gd name="T51" fmla="*/ 39 h 122"/>
                  <a:gd name="T52" fmla="*/ 6 w 65"/>
                  <a:gd name="T53" fmla="*/ 45 h 122"/>
                  <a:gd name="T54" fmla="*/ 9 w 65"/>
                  <a:gd name="T55" fmla="*/ 53 h 122"/>
                  <a:gd name="T56" fmla="*/ 12 w 65"/>
                  <a:gd name="T57" fmla="*/ 63 h 122"/>
                  <a:gd name="T58" fmla="*/ 14 w 65"/>
                  <a:gd name="T59" fmla="*/ 69 h 122"/>
                  <a:gd name="T60" fmla="*/ 7 w 65"/>
                  <a:gd name="T61" fmla="*/ 82 h 122"/>
                  <a:gd name="T62" fmla="*/ 5 w 65"/>
                  <a:gd name="T63" fmla="*/ 94 h 122"/>
                  <a:gd name="T64" fmla="*/ 6 w 65"/>
                  <a:gd name="T65" fmla="*/ 101 h 122"/>
                  <a:gd name="T66" fmla="*/ 16 w 65"/>
                  <a:gd name="T67" fmla="*/ 112 h 122"/>
                  <a:gd name="T68" fmla="*/ 19 w 65"/>
                  <a:gd name="T69" fmla="*/ 116 h 122"/>
                  <a:gd name="T70" fmla="*/ 23 w 65"/>
                  <a:gd name="T71" fmla="*/ 116 h 122"/>
                  <a:gd name="T72" fmla="*/ 27 w 65"/>
                  <a:gd name="T73" fmla="*/ 121 h 122"/>
                  <a:gd name="T74" fmla="*/ 34 w 65"/>
                  <a:gd name="T75" fmla="*/ 121 h 122"/>
                  <a:gd name="T76" fmla="*/ 36 w 65"/>
                  <a:gd name="T77" fmla="*/ 118 h 122"/>
                  <a:gd name="T78" fmla="*/ 27 w 65"/>
                  <a:gd name="T79" fmla="*/ 113 h 122"/>
                  <a:gd name="T80" fmla="*/ 21 w 65"/>
                  <a:gd name="T81" fmla="*/ 104 h 122"/>
                  <a:gd name="T82" fmla="*/ 18 w 65"/>
                  <a:gd name="T83" fmla="*/ 96 h 122"/>
                  <a:gd name="T84" fmla="*/ 13 w 65"/>
                  <a:gd name="T85" fmla="*/ 92 h 122"/>
                  <a:gd name="T86" fmla="*/ 14 w 65"/>
                  <a:gd name="T87" fmla="*/ 79 h 122"/>
                  <a:gd name="T88" fmla="*/ 19 w 65"/>
                  <a:gd name="T89" fmla="*/ 63 h 122"/>
                  <a:gd name="T90" fmla="*/ 25 w 65"/>
                  <a:gd name="T91" fmla="*/ 61 h 122"/>
                  <a:gd name="T92" fmla="*/ 31 w 65"/>
                  <a:gd name="T93" fmla="*/ 66 h 122"/>
                  <a:gd name="T94" fmla="*/ 40 w 65"/>
                  <a:gd name="T95" fmla="*/ 70 h 122"/>
                  <a:gd name="T96" fmla="*/ 40 w 65"/>
                  <a:gd name="T97" fmla="*/ 71 h 122"/>
                  <a:gd name="T98" fmla="*/ 41 w 65"/>
                  <a:gd name="T99" fmla="*/ 70 h 122"/>
                  <a:gd name="T100" fmla="*/ 40 w 65"/>
                  <a:gd name="T101"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122">
                    <a:moveTo>
                      <a:pt x="40" y="64"/>
                    </a:moveTo>
                    <a:cubicBezTo>
                      <a:pt x="40" y="61"/>
                      <a:pt x="36" y="61"/>
                      <a:pt x="39" y="57"/>
                    </a:cubicBezTo>
                    <a:cubicBezTo>
                      <a:pt x="42" y="53"/>
                      <a:pt x="47" y="51"/>
                      <a:pt x="50" y="52"/>
                    </a:cubicBezTo>
                    <a:cubicBezTo>
                      <a:pt x="53" y="53"/>
                      <a:pt x="59" y="50"/>
                      <a:pt x="61" y="52"/>
                    </a:cubicBezTo>
                    <a:cubicBezTo>
                      <a:pt x="61" y="52"/>
                      <a:pt x="62" y="53"/>
                      <a:pt x="62" y="53"/>
                    </a:cubicBezTo>
                    <a:cubicBezTo>
                      <a:pt x="65" y="50"/>
                      <a:pt x="63" y="47"/>
                      <a:pt x="63" y="44"/>
                    </a:cubicBezTo>
                    <a:cubicBezTo>
                      <a:pt x="64" y="40"/>
                      <a:pt x="60" y="36"/>
                      <a:pt x="58" y="35"/>
                    </a:cubicBezTo>
                    <a:cubicBezTo>
                      <a:pt x="55" y="34"/>
                      <a:pt x="59" y="27"/>
                      <a:pt x="57" y="26"/>
                    </a:cubicBezTo>
                    <a:cubicBezTo>
                      <a:pt x="55" y="24"/>
                      <a:pt x="53" y="22"/>
                      <a:pt x="51" y="20"/>
                    </a:cubicBezTo>
                    <a:cubicBezTo>
                      <a:pt x="49" y="18"/>
                      <a:pt x="44" y="18"/>
                      <a:pt x="44" y="20"/>
                    </a:cubicBezTo>
                    <a:cubicBezTo>
                      <a:pt x="43" y="22"/>
                      <a:pt x="40" y="23"/>
                      <a:pt x="38" y="21"/>
                    </a:cubicBezTo>
                    <a:cubicBezTo>
                      <a:pt x="37" y="20"/>
                      <a:pt x="35" y="20"/>
                      <a:pt x="33" y="22"/>
                    </a:cubicBezTo>
                    <a:cubicBezTo>
                      <a:pt x="30" y="24"/>
                      <a:pt x="26" y="28"/>
                      <a:pt x="25" y="24"/>
                    </a:cubicBezTo>
                    <a:cubicBezTo>
                      <a:pt x="25" y="21"/>
                      <a:pt x="28" y="22"/>
                      <a:pt x="28" y="18"/>
                    </a:cubicBezTo>
                    <a:cubicBezTo>
                      <a:pt x="28" y="15"/>
                      <a:pt x="29" y="13"/>
                      <a:pt x="28" y="10"/>
                    </a:cubicBezTo>
                    <a:cubicBezTo>
                      <a:pt x="27" y="6"/>
                      <a:pt x="24" y="10"/>
                      <a:pt x="23" y="8"/>
                    </a:cubicBezTo>
                    <a:cubicBezTo>
                      <a:pt x="22" y="5"/>
                      <a:pt x="23" y="3"/>
                      <a:pt x="22" y="1"/>
                    </a:cubicBezTo>
                    <a:cubicBezTo>
                      <a:pt x="22" y="1"/>
                      <a:pt x="21" y="1"/>
                      <a:pt x="20" y="0"/>
                    </a:cubicBezTo>
                    <a:cubicBezTo>
                      <a:pt x="20" y="0"/>
                      <a:pt x="19" y="1"/>
                      <a:pt x="19" y="1"/>
                    </a:cubicBezTo>
                    <a:cubicBezTo>
                      <a:pt x="18" y="3"/>
                      <a:pt x="13" y="3"/>
                      <a:pt x="12" y="5"/>
                    </a:cubicBezTo>
                    <a:cubicBezTo>
                      <a:pt x="11" y="7"/>
                      <a:pt x="7" y="7"/>
                      <a:pt x="6" y="7"/>
                    </a:cubicBezTo>
                    <a:cubicBezTo>
                      <a:pt x="5" y="7"/>
                      <a:pt x="2" y="7"/>
                      <a:pt x="1" y="10"/>
                    </a:cubicBezTo>
                    <a:cubicBezTo>
                      <a:pt x="1" y="12"/>
                      <a:pt x="0" y="21"/>
                      <a:pt x="0" y="22"/>
                    </a:cubicBezTo>
                    <a:cubicBezTo>
                      <a:pt x="0" y="24"/>
                      <a:pt x="4" y="29"/>
                      <a:pt x="6" y="30"/>
                    </a:cubicBezTo>
                    <a:cubicBezTo>
                      <a:pt x="7" y="30"/>
                      <a:pt x="5" y="34"/>
                      <a:pt x="7" y="35"/>
                    </a:cubicBezTo>
                    <a:cubicBezTo>
                      <a:pt x="9" y="36"/>
                      <a:pt x="8" y="39"/>
                      <a:pt x="7" y="39"/>
                    </a:cubicBezTo>
                    <a:cubicBezTo>
                      <a:pt x="6" y="39"/>
                      <a:pt x="8" y="43"/>
                      <a:pt x="6" y="45"/>
                    </a:cubicBezTo>
                    <a:cubicBezTo>
                      <a:pt x="4" y="46"/>
                      <a:pt x="5" y="50"/>
                      <a:pt x="9" y="53"/>
                    </a:cubicBezTo>
                    <a:cubicBezTo>
                      <a:pt x="12" y="56"/>
                      <a:pt x="12" y="60"/>
                      <a:pt x="12" y="63"/>
                    </a:cubicBezTo>
                    <a:cubicBezTo>
                      <a:pt x="12" y="66"/>
                      <a:pt x="14" y="66"/>
                      <a:pt x="14" y="69"/>
                    </a:cubicBezTo>
                    <a:cubicBezTo>
                      <a:pt x="14" y="69"/>
                      <a:pt x="11" y="83"/>
                      <a:pt x="7" y="82"/>
                    </a:cubicBezTo>
                    <a:cubicBezTo>
                      <a:pt x="7" y="86"/>
                      <a:pt x="6" y="91"/>
                      <a:pt x="5" y="94"/>
                    </a:cubicBezTo>
                    <a:cubicBezTo>
                      <a:pt x="4" y="98"/>
                      <a:pt x="4" y="101"/>
                      <a:pt x="6" y="101"/>
                    </a:cubicBezTo>
                    <a:cubicBezTo>
                      <a:pt x="8" y="101"/>
                      <a:pt x="12" y="106"/>
                      <a:pt x="16" y="112"/>
                    </a:cubicBezTo>
                    <a:cubicBezTo>
                      <a:pt x="17" y="113"/>
                      <a:pt x="18" y="114"/>
                      <a:pt x="19" y="116"/>
                    </a:cubicBezTo>
                    <a:cubicBezTo>
                      <a:pt x="20" y="115"/>
                      <a:pt x="22" y="116"/>
                      <a:pt x="23" y="116"/>
                    </a:cubicBezTo>
                    <a:cubicBezTo>
                      <a:pt x="26" y="116"/>
                      <a:pt x="27" y="119"/>
                      <a:pt x="27" y="121"/>
                    </a:cubicBezTo>
                    <a:cubicBezTo>
                      <a:pt x="27" y="122"/>
                      <a:pt x="33" y="122"/>
                      <a:pt x="34" y="121"/>
                    </a:cubicBezTo>
                    <a:cubicBezTo>
                      <a:pt x="34" y="121"/>
                      <a:pt x="33" y="119"/>
                      <a:pt x="36" y="118"/>
                    </a:cubicBezTo>
                    <a:cubicBezTo>
                      <a:pt x="34" y="116"/>
                      <a:pt x="30" y="113"/>
                      <a:pt x="27" y="113"/>
                    </a:cubicBezTo>
                    <a:cubicBezTo>
                      <a:pt x="23" y="112"/>
                      <a:pt x="21" y="106"/>
                      <a:pt x="21" y="104"/>
                    </a:cubicBezTo>
                    <a:cubicBezTo>
                      <a:pt x="22" y="101"/>
                      <a:pt x="18" y="99"/>
                      <a:pt x="18" y="96"/>
                    </a:cubicBezTo>
                    <a:cubicBezTo>
                      <a:pt x="18" y="94"/>
                      <a:pt x="16" y="94"/>
                      <a:pt x="13" y="92"/>
                    </a:cubicBezTo>
                    <a:cubicBezTo>
                      <a:pt x="10" y="91"/>
                      <a:pt x="14" y="83"/>
                      <a:pt x="14" y="79"/>
                    </a:cubicBezTo>
                    <a:cubicBezTo>
                      <a:pt x="14" y="76"/>
                      <a:pt x="20" y="66"/>
                      <a:pt x="19" y="63"/>
                    </a:cubicBezTo>
                    <a:cubicBezTo>
                      <a:pt x="17" y="60"/>
                      <a:pt x="24" y="58"/>
                      <a:pt x="25" y="61"/>
                    </a:cubicBezTo>
                    <a:cubicBezTo>
                      <a:pt x="26" y="65"/>
                      <a:pt x="27" y="66"/>
                      <a:pt x="31" y="66"/>
                    </a:cubicBezTo>
                    <a:cubicBezTo>
                      <a:pt x="36" y="66"/>
                      <a:pt x="36" y="69"/>
                      <a:pt x="40" y="70"/>
                    </a:cubicBezTo>
                    <a:cubicBezTo>
                      <a:pt x="40" y="71"/>
                      <a:pt x="40" y="71"/>
                      <a:pt x="40" y="71"/>
                    </a:cubicBezTo>
                    <a:cubicBezTo>
                      <a:pt x="41" y="71"/>
                      <a:pt x="41" y="71"/>
                      <a:pt x="41" y="70"/>
                    </a:cubicBezTo>
                    <a:cubicBezTo>
                      <a:pt x="42" y="68"/>
                      <a:pt x="40" y="68"/>
                      <a:pt x="40" y="6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3" name="Freeform 67">
                <a:extLst>
                  <a:ext uri="{FF2B5EF4-FFF2-40B4-BE49-F238E27FC236}">
                    <a16:creationId xmlns:a16="http://schemas.microsoft.com/office/drawing/2014/main" id="{881D2E5D-1F01-4CF4-AE86-AC8496011D9E}"/>
                  </a:ext>
                </a:extLst>
              </p:cNvPr>
              <p:cNvSpPr>
                <a:spLocks/>
              </p:cNvSpPr>
              <p:nvPr/>
            </p:nvSpPr>
            <p:spPr bwMode="auto">
              <a:xfrm>
                <a:off x="5185716" y="2940470"/>
                <a:ext cx="176916" cy="145548"/>
              </a:xfrm>
              <a:custGeom>
                <a:avLst/>
                <a:gdLst>
                  <a:gd name="T0" fmla="*/ 1 w 77"/>
                  <a:gd name="T1" fmla="*/ 13 h 63"/>
                  <a:gd name="T2" fmla="*/ 1 w 77"/>
                  <a:gd name="T3" fmla="*/ 22 h 63"/>
                  <a:gd name="T4" fmla="*/ 1 w 77"/>
                  <a:gd name="T5" fmla="*/ 25 h 63"/>
                  <a:gd name="T6" fmla="*/ 3 w 77"/>
                  <a:gd name="T7" fmla="*/ 29 h 63"/>
                  <a:gd name="T8" fmla="*/ 4 w 77"/>
                  <a:gd name="T9" fmla="*/ 33 h 63"/>
                  <a:gd name="T10" fmla="*/ 6 w 77"/>
                  <a:gd name="T11" fmla="*/ 39 h 63"/>
                  <a:gd name="T12" fmla="*/ 6 w 77"/>
                  <a:gd name="T13" fmla="*/ 43 h 63"/>
                  <a:gd name="T14" fmla="*/ 11 w 77"/>
                  <a:gd name="T15" fmla="*/ 46 h 63"/>
                  <a:gd name="T16" fmla="*/ 16 w 77"/>
                  <a:gd name="T17" fmla="*/ 49 h 63"/>
                  <a:gd name="T18" fmla="*/ 21 w 77"/>
                  <a:gd name="T19" fmla="*/ 51 h 63"/>
                  <a:gd name="T20" fmla="*/ 25 w 77"/>
                  <a:gd name="T21" fmla="*/ 50 h 63"/>
                  <a:gd name="T22" fmla="*/ 27 w 77"/>
                  <a:gd name="T23" fmla="*/ 53 h 63"/>
                  <a:gd name="T24" fmla="*/ 33 w 77"/>
                  <a:gd name="T25" fmla="*/ 55 h 63"/>
                  <a:gd name="T26" fmla="*/ 36 w 77"/>
                  <a:gd name="T27" fmla="*/ 59 h 63"/>
                  <a:gd name="T28" fmla="*/ 41 w 77"/>
                  <a:gd name="T29" fmla="*/ 59 h 63"/>
                  <a:gd name="T30" fmla="*/ 48 w 77"/>
                  <a:gd name="T31" fmla="*/ 60 h 63"/>
                  <a:gd name="T32" fmla="*/ 54 w 77"/>
                  <a:gd name="T33" fmla="*/ 60 h 63"/>
                  <a:gd name="T34" fmla="*/ 61 w 77"/>
                  <a:gd name="T35" fmla="*/ 62 h 63"/>
                  <a:gd name="T36" fmla="*/ 66 w 77"/>
                  <a:gd name="T37" fmla="*/ 63 h 63"/>
                  <a:gd name="T38" fmla="*/ 65 w 77"/>
                  <a:gd name="T39" fmla="*/ 58 h 63"/>
                  <a:gd name="T40" fmla="*/ 73 w 77"/>
                  <a:gd name="T41" fmla="*/ 50 h 63"/>
                  <a:gd name="T42" fmla="*/ 76 w 77"/>
                  <a:gd name="T43" fmla="*/ 47 h 63"/>
                  <a:gd name="T44" fmla="*/ 73 w 77"/>
                  <a:gd name="T45" fmla="*/ 39 h 63"/>
                  <a:gd name="T46" fmla="*/ 73 w 77"/>
                  <a:gd name="T47" fmla="*/ 32 h 63"/>
                  <a:gd name="T48" fmla="*/ 70 w 77"/>
                  <a:gd name="T49" fmla="*/ 28 h 63"/>
                  <a:gd name="T50" fmla="*/ 75 w 77"/>
                  <a:gd name="T51" fmla="*/ 24 h 63"/>
                  <a:gd name="T52" fmla="*/ 74 w 77"/>
                  <a:gd name="T53" fmla="*/ 17 h 63"/>
                  <a:gd name="T54" fmla="*/ 73 w 77"/>
                  <a:gd name="T55" fmla="*/ 11 h 63"/>
                  <a:gd name="T56" fmla="*/ 67 w 77"/>
                  <a:gd name="T57" fmla="*/ 7 h 63"/>
                  <a:gd name="T58" fmla="*/ 66 w 77"/>
                  <a:gd name="T59" fmla="*/ 6 h 63"/>
                  <a:gd name="T60" fmla="*/ 46 w 77"/>
                  <a:gd name="T61" fmla="*/ 5 h 63"/>
                  <a:gd name="T62" fmla="*/ 42 w 77"/>
                  <a:gd name="T63" fmla="*/ 4 h 63"/>
                  <a:gd name="T64" fmla="*/ 37 w 77"/>
                  <a:gd name="T65" fmla="*/ 6 h 63"/>
                  <a:gd name="T66" fmla="*/ 33 w 77"/>
                  <a:gd name="T67" fmla="*/ 1 h 63"/>
                  <a:gd name="T68" fmla="*/ 16 w 77"/>
                  <a:gd name="T69" fmla="*/ 6 h 63"/>
                  <a:gd name="T70" fmla="*/ 3 w 77"/>
                  <a:gd name="T71" fmla="*/ 10 h 63"/>
                  <a:gd name="T72" fmla="*/ 1 w 77"/>
                  <a:gd name="T73" fmla="*/ 12 h 63"/>
                  <a:gd name="T74" fmla="*/ 1 w 77"/>
                  <a:gd name="T75"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63">
                    <a:moveTo>
                      <a:pt x="1" y="13"/>
                    </a:moveTo>
                    <a:cubicBezTo>
                      <a:pt x="2" y="15"/>
                      <a:pt x="2" y="20"/>
                      <a:pt x="1" y="22"/>
                    </a:cubicBezTo>
                    <a:cubicBezTo>
                      <a:pt x="0" y="23"/>
                      <a:pt x="0" y="24"/>
                      <a:pt x="1" y="25"/>
                    </a:cubicBezTo>
                    <a:cubicBezTo>
                      <a:pt x="3" y="25"/>
                      <a:pt x="3" y="27"/>
                      <a:pt x="3" y="29"/>
                    </a:cubicBezTo>
                    <a:cubicBezTo>
                      <a:pt x="3" y="30"/>
                      <a:pt x="4" y="30"/>
                      <a:pt x="4" y="33"/>
                    </a:cubicBezTo>
                    <a:cubicBezTo>
                      <a:pt x="4" y="36"/>
                      <a:pt x="5" y="38"/>
                      <a:pt x="6" y="39"/>
                    </a:cubicBezTo>
                    <a:cubicBezTo>
                      <a:pt x="7" y="40"/>
                      <a:pt x="7" y="42"/>
                      <a:pt x="6" y="43"/>
                    </a:cubicBezTo>
                    <a:cubicBezTo>
                      <a:pt x="8" y="44"/>
                      <a:pt x="10" y="45"/>
                      <a:pt x="11" y="46"/>
                    </a:cubicBezTo>
                    <a:cubicBezTo>
                      <a:pt x="15" y="47"/>
                      <a:pt x="16" y="48"/>
                      <a:pt x="16" y="49"/>
                    </a:cubicBezTo>
                    <a:cubicBezTo>
                      <a:pt x="17" y="51"/>
                      <a:pt x="20" y="53"/>
                      <a:pt x="21" y="51"/>
                    </a:cubicBezTo>
                    <a:cubicBezTo>
                      <a:pt x="21" y="49"/>
                      <a:pt x="24" y="50"/>
                      <a:pt x="25" y="50"/>
                    </a:cubicBezTo>
                    <a:cubicBezTo>
                      <a:pt x="27" y="50"/>
                      <a:pt x="27" y="52"/>
                      <a:pt x="27" y="53"/>
                    </a:cubicBezTo>
                    <a:cubicBezTo>
                      <a:pt x="28" y="54"/>
                      <a:pt x="31" y="54"/>
                      <a:pt x="33" y="55"/>
                    </a:cubicBezTo>
                    <a:cubicBezTo>
                      <a:pt x="34" y="55"/>
                      <a:pt x="34" y="58"/>
                      <a:pt x="36" y="59"/>
                    </a:cubicBezTo>
                    <a:cubicBezTo>
                      <a:pt x="38" y="61"/>
                      <a:pt x="40" y="58"/>
                      <a:pt x="41" y="59"/>
                    </a:cubicBezTo>
                    <a:cubicBezTo>
                      <a:pt x="42" y="60"/>
                      <a:pt x="46" y="61"/>
                      <a:pt x="48" y="60"/>
                    </a:cubicBezTo>
                    <a:cubicBezTo>
                      <a:pt x="50" y="59"/>
                      <a:pt x="51" y="61"/>
                      <a:pt x="54" y="60"/>
                    </a:cubicBezTo>
                    <a:cubicBezTo>
                      <a:pt x="57" y="60"/>
                      <a:pt x="60" y="61"/>
                      <a:pt x="61" y="62"/>
                    </a:cubicBezTo>
                    <a:cubicBezTo>
                      <a:pt x="61" y="62"/>
                      <a:pt x="64" y="63"/>
                      <a:pt x="66" y="63"/>
                    </a:cubicBezTo>
                    <a:cubicBezTo>
                      <a:pt x="66" y="62"/>
                      <a:pt x="65" y="59"/>
                      <a:pt x="65" y="58"/>
                    </a:cubicBezTo>
                    <a:cubicBezTo>
                      <a:pt x="66" y="57"/>
                      <a:pt x="72" y="51"/>
                      <a:pt x="73" y="50"/>
                    </a:cubicBezTo>
                    <a:cubicBezTo>
                      <a:pt x="74" y="49"/>
                      <a:pt x="76" y="49"/>
                      <a:pt x="76" y="47"/>
                    </a:cubicBezTo>
                    <a:cubicBezTo>
                      <a:pt x="77" y="46"/>
                      <a:pt x="74" y="40"/>
                      <a:pt x="73" y="39"/>
                    </a:cubicBezTo>
                    <a:cubicBezTo>
                      <a:pt x="72" y="38"/>
                      <a:pt x="72" y="34"/>
                      <a:pt x="73" y="32"/>
                    </a:cubicBezTo>
                    <a:cubicBezTo>
                      <a:pt x="73" y="30"/>
                      <a:pt x="70" y="29"/>
                      <a:pt x="70" y="28"/>
                    </a:cubicBezTo>
                    <a:cubicBezTo>
                      <a:pt x="70" y="27"/>
                      <a:pt x="73" y="25"/>
                      <a:pt x="75" y="24"/>
                    </a:cubicBezTo>
                    <a:cubicBezTo>
                      <a:pt x="76" y="23"/>
                      <a:pt x="76" y="18"/>
                      <a:pt x="74" y="17"/>
                    </a:cubicBezTo>
                    <a:cubicBezTo>
                      <a:pt x="73" y="16"/>
                      <a:pt x="72" y="14"/>
                      <a:pt x="73" y="11"/>
                    </a:cubicBezTo>
                    <a:cubicBezTo>
                      <a:pt x="74" y="9"/>
                      <a:pt x="68" y="7"/>
                      <a:pt x="67" y="7"/>
                    </a:cubicBezTo>
                    <a:cubicBezTo>
                      <a:pt x="67" y="7"/>
                      <a:pt x="67" y="6"/>
                      <a:pt x="66" y="6"/>
                    </a:cubicBezTo>
                    <a:cubicBezTo>
                      <a:pt x="61" y="7"/>
                      <a:pt x="47" y="6"/>
                      <a:pt x="46" y="5"/>
                    </a:cubicBezTo>
                    <a:cubicBezTo>
                      <a:pt x="45" y="5"/>
                      <a:pt x="43" y="4"/>
                      <a:pt x="42" y="4"/>
                    </a:cubicBezTo>
                    <a:cubicBezTo>
                      <a:pt x="41" y="5"/>
                      <a:pt x="39" y="6"/>
                      <a:pt x="37" y="6"/>
                    </a:cubicBezTo>
                    <a:cubicBezTo>
                      <a:pt x="34" y="6"/>
                      <a:pt x="33" y="3"/>
                      <a:pt x="33" y="1"/>
                    </a:cubicBezTo>
                    <a:cubicBezTo>
                      <a:pt x="33" y="0"/>
                      <a:pt x="19" y="2"/>
                      <a:pt x="16" y="6"/>
                    </a:cubicBezTo>
                    <a:cubicBezTo>
                      <a:pt x="12" y="10"/>
                      <a:pt x="3" y="8"/>
                      <a:pt x="3" y="10"/>
                    </a:cubicBezTo>
                    <a:cubicBezTo>
                      <a:pt x="3" y="12"/>
                      <a:pt x="2" y="13"/>
                      <a:pt x="1" y="12"/>
                    </a:cubicBezTo>
                    <a:cubicBezTo>
                      <a:pt x="1" y="13"/>
                      <a:pt x="1" y="13"/>
                      <a:pt x="1"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4" name="Freeform 68">
                <a:extLst>
                  <a:ext uri="{FF2B5EF4-FFF2-40B4-BE49-F238E27FC236}">
                    <a16:creationId xmlns:a16="http://schemas.microsoft.com/office/drawing/2014/main" id="{6184EAF3-4C97-42D2-BA81-9CEE7D03F9F6}"/>
                  </a:ext>
                </a:extLst>
              </p:cNvPr>
              <p:cNvSpPr>
                <a:spLocks/>
              </p:cNvSpPr>
              <p:nvPr/>
            </p:nvSpPr>
            <p:spPr bwMode="auto">
              <a:xfrm>
                <a:off x="5210811" y="3177613"/>
                <a:ext cx="66500" cy="62736"/>
              </a:xfrm>
              <a:custGeom>
                <a:avLst/>
                <a:gdLst>
                  <a:gd name="T0" fmla="*/ 21 w 29"/>
                  <a:gd name="T1" fmla="*/ 25 h 27"/>
                  <a:gd name="T2" fmla="*/ 28 w 29"/>
                  <a:gd name="T3" fmla="*/ 16 h 27"/>
                  <a:gd name="T4" fmla="*/ 29 w 29"/>
                  <a:gd name="T5" fmla="*/ 5 h 27"/>
                  <a:gd name="T6" fmla="*/ 21 w 29"/>
                  <a:gd name="T7" fmla="*/ 2 h 27"/>
                  <a:gd name="T8" fmla="*/ 9 w 29"/>
                  <a:gd name="T9" fmla="*/ 0 h 27"/>
                  <a:gd name="T10" fmla="*/ 4 w 29"/>
                  <a:gd name="T11" fmla="*/ 1 h 27"/>
                  <a:gd name="T12" fmla="*/ 0 w 29"/>
                  <a:gd name="T13" fmla="*/ 3 h 27"/>
                  <a:gd name="T14" fmla="*/ 4 w 29"/>
                  <a:gd name="T15" fmla="*/ 9 h 27"/>
                  <a:gd name="T16" fmla="*/ 10 w 29"/>
                  <a:gd name="T17" fmla="*/ 17 h 27"/>
                  <a:gd name="T18" fmla="*/ 17 w 29"/>
                  <a:gd name="T19" fmla="*/ 24 h 27"/>
                  <a:gd name="T20" fmla="*/ 21 w 29"/>
                  <a:gd name="T21" fmla="*/ 27 h 27"/>
                  <a:gd name="T22" fmla="*/ 21 w 29"/>
                  <a:gd name="T2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7">
                    <a:moveTo>
                      <a:pt x="21" y="25"/>
                    </a:moveTo>
                    <a:cubicBezTo>
                      <a:pt x="21" y="23"/>
                      <a:pt x="26" y="16"/>
                      <a:pt x="28" y="16"/>
                    </a:cubicBezTo>
                    <a:cubicBezTo>
                      <a:pt x="29" y="16"/>
                      <a:pt x="29" y="9"/>
                      <a:pt x="29" y="5"/>
                    </a:cubicBezTo>
                    <a:cubicBezTo>
                      <a:pt x="25" y="2"/>
                      <a:pt x="21" y="2"/>
                      <a:pt x="21" y="2"/>
                    </a:cubicBezTo>
                    <a:cubicBezTo>
                      <a:pt x="21" y="2"/>
                      <a:pt x="11" y="1"/>
                      <a:pt x="9" y="0"/>
                    </a:cubicBezTo>
                    <a:cubicBezTo>
                      <a:pt x="7" y="0"/>
                      <a:pt x="5" y="3"/>
                      <a:pt x="4" y="1"/>
                    </a:cubicBezTo>
                    <a:cubicBezTo>
                      <a:pt x="2" y="0"/>
                      <a:pt x="0" y="2"/>
                      <a:pt x="0" y="3"/>
                    </a:cubicBezTo>
                    <a:cubicBezTo>
                      <a:pt x="1" y="5"/>
                      <a:pt x="4" y="6"/>
                      <a:pt x="4" y="9"/>
                    </a:cubicBezTo>
                    <a:cubicBezTo>
                      <a:pt x="4" y="12"/>
                      <a:pt x="11" y="16"/>
                      <a:pt x="10" y="17"/>
                    </a:cubicBezTo>
                    <a:cubicBezTo>
                      <a:pt x="10" y="18"/>
                      <a:pt x="15" y="21"/>
                      <a:pt x="17" y="24"/>
                    </a:cubicBezTo>
                    <a:cubicBezTo>
                      <a:pt x="18" y="25"/>
                      <a:pt x="20" y="26"/>
                      <a:pt x="21" y="27"/>
                    </a:cubicBezTo>
                    <a:cubicBezTo>
                      <a:pt x="21" y="26"/>
                      <a:pt x="22" y="25"/>
                      <a:pt x="21"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5" name="Freeform 69">
                <a:extLst>
                  <a:ext uri="{FF2B5EF4-FFF2-40B4-BE49-F238E27FC236}">
                    <a16:creationId xmlns:a16="http://schemas.microsoft.com/office/drawing/2014/main" id="{4944A904-9457-43CC-9564-B6FF2430B682}"/>
                  </a:ext>
                </a:extLst>
              </p:cNvPr>
              <p:cNvSpPr>
                <a:spLocks/>
              </p:cNvSpPr>
              <p:nvPr/>
            </p:nvSpPr>
            <p:spPr bwMode="auto">
              <a:xfrm>
                <a:off x="5178188" y="3147499"/>
                <a:ext cx="99123" cy="85321"/>
              </a:xfrm>
              <a:custGeom>
                <a:avLst/>
                <a:gdLst>
                  <a:gd name="T0" fmla="*/ 24 w 43"/>
                  <a:gd name="T1" fmla="*/ 30 h 37"/>
                  <a:gd name="T2" fmla="*/ 18 w 43"/>
                  <a:gd name="T3" fmla="*/ 22 h 37"/>
                  <a:gd name="T4" fmla="*/ 14 w 43"/>
                  <a:gd name="T5" fmla="*/ 16 h 37"/>
                  <a:gd name="T6" fmla="*/ 18 w 43"/>
                  <a:gd name="T7" fmla="*/ 14 h 37"/>
                  <a:gd name="T8" fmla="*/ 23 w 43"/>
                  <a:gd name="T9" fmla="*/ 13 h 37"/>
                  <a:gd name="T10" fmla="*/ 35 w 43"/>
                  <a:gd name="T11" fmla="*/ 15 h 37"/>
                  <a:gd name="T12" fmla="*/ 43 w 43"/>
                  <a:gd name="T13" fmla="*/ 18 h 37"/>
                  <a:gd name="T14" fmla="*/ 42 w 43"/>
                  <a:gd name="T15" fmla="*/ 16 h 37"/>
                  <a:gd name="T16" fmla="*/ 40 w 43"/>
                  <a:gd name="T17" fmla="*/ 11 h 37"/>
                  <a:gd name="T18" fmla="*/ 38 w 43"/>
                  <a:gd name="T19" fmla="*/ 6 h 37"/>
                  <a:gd name="T20" fmla="*/ 35 w 43"/>
                  <a:gd name="T21" fmla="*/ 7 h 37"/>
                  <a:gd name="T22" fmla="*/ 27 w 43"/>
                  <a:gd name="T23" fmla="*/ 5 h 37"/>
                  <a:gd name="T24" fmla="*/ 20 w 43"/>
                  <a:gd name="T25" fmla="*/ 0 h 37"/>
                  <a:gd name="T26" fmla="*/ 15 w 43"/>
                  <a:gd name="T27" fmla="*/ 3 h 37"/>
                  <a:gd name="T28" fmla="*/ 13 w 43"/>
                  <a:gd name="T29" fmla="*/ 7 h 37"/>
                  <a:gd name="T30" fmla="*/ 10 w 43"/>
                  <a:gd name="T31" fmla="*/ 11 h 37"/>
                  <a:gd name="T32" fmla="*/ 5 w 43"/>
                  <a:gd name="T33" fmla="*/ 10 h 37"/>
                  <a:gd name="T34" fmla="*/ 0 w 43"/>
                  <a:gd name="T35" fmla="*/ 11 h 37"/>
                  <a:gd name="T36" fmla="*/ 1 w 43"/>
                  <a:gd name="T37" fmla="*/ 15 h 37"/>
                  <a:gd name="T38" fmla="*/ 7 w 43"/>
                  <a:gd name="T39" fmla="*/ 17 h 37"/>
                  <a:gd name="T40" fmla="*/ 14 w 43"/>
                  <a:gd name="T41" fmla="*/ 29 h 37"/>
                  <a:gd name="T42" fmla="*/ 21 w 43"/>
                  <a:gd name="T43" fmla="*/ 32 h 37"/>
                  <a:gd name="T44" fmla="*/ 28 w 43"/>
                  <a:gd name="T45" fmla="*/ 36 h 37"/>
                  <a:gd name="T46" fmla="*/ 31 w 43"/>
                  <a:gd name="T47" fmla="*/ 37 h 37"/>
                  <a:gd name="T48" fmla="*/ 24 w 43"/>
                  <a:gd name="T4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7">
                    <a:moveTo>
                      <a:pt x="24" y="30"/>
                    </a:moveTo>
                    <a:cubicBezTo>
                      <a:pt x="25" y="29"/>
                      <a:pt x="18" y="25"/>
                      <a:pt x="18" y="22"/>
                    </a:cubicBezTo>
                    <a:cubicBezTo>
                      <a:pt x="18" y="19"/>
                      <a:pt x="15" y="18"/>
                      <a:pt x="14" y="16"/>
                    </a:cubicBezTo>
                    <a:cubicBezTo>
                      <a:pt x="14" y="15"/>
                      <a:pt x="16" y="13"/>
                      <a:pt x="18" y="14"/>
                    </a:cubicBezTo>
                    <a:cubicBezTo>
                      <a:pt x="19" y="16"/>
                      <a:pt x="21" y="13"/>
                      <a:pt x="23" y="13"/>
                    </a:cubicBezTo>
                    <a:cubicBezTo>
                      <a:pt x="25" y="14"/>
                      <a:pt x="35" y="15"/>
                      <a:pt x="35" y="15"/>
                    </a:cubicBezTo>
                    <a:cubicBezTo>
                      <a:pt x="35" y="15"/>
                      <a:pt x="39" y="15"/>
                      <a:pt x="43" y="18"/>
                    </a:cubicBezTo>
                    <a:cubicBezTo>
                      <a:pt x="42" y="17"/>
                      <a:pt x="42" y="17"/>
                      <a:pt x="42" y="16"/>
                    </a:cubicBezTo>
                    <a:cubicBezTo>
                      <a:pt x="41" y="14"/>
                      <a:pt x="42" y="12"/>
                      <a:pt x="40" y="11"/>
                    </a:cubicBezTo>
                    <a:cubicBezTo>
                      <a:pt x="38" y="10"/>
                      <a:pt x="38" y="8"/>
                      <a:pt x="38" y="6"/>
                    </a:cubicBezTo>
                    <a:cubicBezTo>
                      <a:pt x="36" y="6"/>
                      <a:pt x="35" y="7"/>
                      <a:pt x="35" y="7"/>
                    </a:cubicBezTo>
                    <a:cubicBezTo>
                      <a:pt x="33" y="7"/>
                      <a:pt x="28" y="7"/>
                      <a:pt x="27" y="5"/>
                    </a:cubicBezTo>
                    <a:cubicBezTo>
                      <a:pt x="25" y="3"/>
                      <a:pt x="22" y="1"/>
                      <a:pt x="20" y="0"/>
                    </a:cubicBezTo>
                    <a:cubicBezTo>
                      <a:pt x="19" y="0"/>
                      <a:pt x="16" y="3"/>
                      <a:pt x="15" y="3"/>
                    </a:cubicBezTo>
                    <a:cubicBezTo>
                      <a:pt x="14" y="3"/>
                      <a:pt x="14" y="7"/>
                      <a:pt x="13" y="7"/>
                    </a:cubicBezTo>
                    <a:cubicBezTo>
                      <a:pt x="12" y="7"/>
                      <a:pt x="11" y="9"/>
                      <a:pt x="10" y="11"/>
                    </a:cubicBezTo>
                    <a:cubicBezTo>
                      <a:pt x="10" y="12"/>
                      <a:pt x="7" y="10"/>
                      <a:pt x="5" y="10"/>
                    </a:cubicBezTo>
                    <a:cubicBezTo>
                      <a:pt x="4" y="11"/>
                      <a:pt x="1" y="11"/>
                      <a:pt x="0" y="11"/>
                    </a:cubicBezTo>
                    <a:cubicBezTo>
                      <a:pt x="0" y="13"/>
                      <a:pt x="0" y="15"/>
                      <a:pt x="1" y="15"/>
                    </a:cubicBezTo>
                    <a:cubicBezTo>
                      <a:pt x="3" y="15"/>
                      <a:pt x="7" y="15"/>
                      <a:pt x="7" y="17"/>
                    </a:cubicBezTo>
                    <a:cubicBezTo>
                      <a:pt x="7" y="20"/>
                      <a:pt x="12" y="27"/>
                      <a:pt x="14" y="29"/>
                    </a:cubicBezTo>
                    <a:cubicBezTo>
                      <a:pt x="16" y="31"/>
                      <a:pt x="21" y="30"/>
                      <a:pt x="21" y="32"/>
                    </a:cubicBezTo>
                    <a:cubicBezTo>
                      <a:pt x="21" y="34"/>
                      <a:pt x="24" y="36"/>
                      <a:pt x="28" y="36"/>
                    </a:cubicBezTo>
                    <a:cubicBezTo>
                      <a:pt x="29" y="36"/>
                      <a:pt x="30" y="37"/>
                      <a:pt x="31" y="37"/>
                    </a:cubicBezTo>
                    <a:cubicBezTo>
                      <a:pt x="29" y="34"/>
                      <a:pt x="24" y="31"/>
                      <a:pt x="24" y="3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6" name="Freeform 70">
                <a:extLst>
                  <a:ext uri="{FF2B5EF4-FFF2-40B4-BE49-F238E27FC236}">
                    <a16:creationId xmlns:a16="http://schemas.microsoft.com/office/drawing/2014/main" id="{F4E4FACD-A861-4080-BD76-BA36ECF11B74}"/>
                  </a:ext>
                </a:extLst>
              </p:cNvPr>
              <p:cNvSpPr>
                <a:spLocks/>
              </p:cNvSpPr>
              <p:nvPr/>
            </p:nvSpPr>
            <p:spPr bwMode="auto">
              <a:xfrm>
                <a:off x="5273547" y="3237839"/>
                <a:ext cx="33878" cy="69010"/>
              </a:xfrm>
              <a:custGeom>
                <a:avLst/>
                <a:gdLst>
                  <a:gd name="T0" fmla="*/ 10 w 15"/>
                  <a:gd name="T1" fmla="*/ 25 h 30"/>
                  <a:gd name="T2" fmla="*/ 12 w 15"/>
                  <a:gd name="T3" fmla="*/ 22 h 30"/>
                  <a:gd name="T4" fmla="*/ 15 w 15"/>
                  <a:gd name="T5" fmla="*/ 18 h 30"/>
                  <a:gd name="T6" fmla="*/ 15 w 15"/>
                  <a:gd name="T7" fmla="*/ 17 h 30"/>
                  <a:gd name="T8" fmla="*/ 10 w 15"/>
                  <a:gd name="T9" fmla="*/ 12 h 30"/>
                  <a:gd name="T10" fmla="*/ 11 w 15"/>
                  <a:gd name="T11" fmla="*/ 4 h 30"/>
                  <a:gd name="T12" fmla="*/ 4 w 15"/>
                  <a:gd name="T13" fmla="*/ 0 h 30"/>
                  <a:gd name="T14" fmla="*/ 0 w 15"/>
                  <a:gd name="T15" fmla="*/ 6 h 30"/>
                  <a:gd name="T16" fmla="*/ 2 w 15"/>
                  <a:gd name="T17" fmla="*/ 11 h 30"/>
                  <a:gd name="T18" fmla="*/ 2 w 15"/>
                  <a:gd name="T19" fmla="*/ 23 h 30"/>
                  <a:gd name="T20" fmla="*/ 8 w 15"/>
                  <a:gd name="T21" fmla="*/ 30 h 30"/>
                  <a:gd name="T22" fmla="*/ 10 w 15"/>
                  <a:gd name="T2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0">
                    <a:moveTo>
                      <a:pt x="10" y="25"/>
                    </a:moveTo>
                    <a:cubicBezTo>
                      <a:pt x="12" y="25"/>
                      <a:pt x="11" y="23"/>
                      <a:pt x="12" y="22"/>
                    </a:cubicBezTo>
                    <a:cubicBezTo>
                      <a:pt x="13" y="21"/>
                      <a:pt x="15" y="18"/>
                      <a:pt x="15" y="18"/>
                    </a:cubicBezTo>
                    <a:cubicBezTo>
                      <a:pt x="15" y="17"/>
                      <a:pt x="15" y="17"/>
                      <a:pt x="15" y="17"/>
                    </a:cubicBezTo>
                    <a:cubicBezTo>
                      <a:pt x="12" y="16"/>
                      <a:pt x="11" y="14"/>
                      <a:pt x="10" y="12"/>
                    </a:cubicBezTo>
                    <a:cubicBezTo>
                      <a:pt x="10" y="10"/>
                      <a:pt x="10" y="7"/>
                      <a:pt x="11" y="4"/>
                    </a:cubicBezTo>
                    <a:cubicBezTo>
                      <a:pt x="10" y="3"/>
                      <a:pt x="5" y="0"/>
                      <a:pt x="4" y="0"/>
                    </a:cubicBezTo>
                    <a:cubicBezTo>
                      <a:pt x="3" y="0"/>
                      <a:pt x="1" y="3"/>
                      <a:pt x="0" y="6"/>
                    </a:cubicBezTo>
                    <a:cubicBezTo>
                      <a:pt x="3" y="7"/>
                      <a:pt x="5" y="9"/>
                      <a:pt x="2" y="11"/>
                    </a:cubicBezTo>
                    <a:cubicBezTo>
                      <a:pt x="0" y="13"/>
                      <a:pt x="0" y="21"/>
                      <a:pt x="2" y="23"/>
                    </a:cubicBezTo>
                    <a:cubicBezTo>
                      <a:pt x="5" y="25"/>
                      <a:pt x="5" y="28"/>
                      <a:pt x="8" y="30"/>
                    </a:cubicBezTo>
                    <a:cubicBezTo>
                      <a:pt x="8" y="28"/>
                      <a:pt x="9" y="25"/>
                      <a:pt x="1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7" name="Freeform 71">
                <a:extLst>
                  <a:ext uri="{FF2B5EF4-FFF2-40B4-BE49-F238E27FC236}">
                    <a16:creationId xmlns:a16="http://schemas.microsoft.com/office/drawing/2014/main" id="{03A0FB7F-2424-4415-8B1D-80E1F8E61350}"/>
                  </a:ext>
                </a:extLst>
              </p:cNvPr>
              <p:cNvSpPr>
                <a:spLocks/>
              </p:cNvSpPr>
              <p:nvPr/>
            </p:nvSpPr>
            <p:spPr bwMode="auto">
              <a:xfrm>
                <a:off x="5102904" y="3088527"/>
                <a:ext cx="135510" cy="61482"/>
              </a:xfrm>
              <a:custGeom>
                <a:avLst/>
                <a:gdLst>
                  <a:gd name="T0" fmla="*/ 50 w 59"/>
                  <a:gd name="T1" fmla="*/ 2 h 27"/>
                  <a:gd name="T2" fmla="*/ 43 w 59"/>
                  <a:gd name="T3" fmla="*/ 0 h 27"/>
                  <a:gd name="T4" fmla="*/ 41 w 59"/>
                  <a:gd name="T5" fmla="*/ 4 h 27"/>
                  <a:gd name="T6" fmla="*/ 34 w 59"/>
                  <a:gd name="T7" fmla="*/ 4 h 27"/>
                  <a:gd name="T8" fmla="*/ 30 w 59"/>
                  <a:gd name="T9" fmla="*/ 7 h 27"/>
                  <a:gd name="T10" fmla="*/ 27 w 59"/>
                  <a:gd name="T11" fmla="*/ 12 h 27"/>
                  <a:gd name="T12" fmla="*/ 23 w 59"/>
                  <a:gd name="T13" fmla="*/ 14 h 27"/>
                  <a:gd name="T14" fmla="*/ 15 w 59"/>
                  <a:gd name="T15" fmla="*/ 16 h 27"/>
                  <a:gd name="T16" fmla="*/ 11 w 59"/>
                  <a:gd name="T17" fmla="*/ 16 h 27"/>
                  <a:gd name="T18" fmla="*/ 6 w 59"/>
                  <a:gd name="T19" fmla="*/ 17 h 27"/>
                  <a:gd name="T20" fmla="*/ 1 w 59"/>
                  <a:gd name="T21" fmla="*/ 16 h 27"/>
                  <a:gd name="T22" fmla="*/ 0 w 59"/>
                  <a:gd name="T23" fmla="*/ 20 h 27"/>
                  <a:gd name="T24" fmla="*/ 4 w 59"/>
                  <a:gd name="T25" fmla="*/ 22 h 27"/>
                  <a:gd name="T26" fmla="*/ 9 w 59"/>
                  <a:gd name="T27" fmla="*/ 23 h 27"/>
                  <a:gd name="T28" fmla="*/ 14 w 59"/>
                  <a:gd name="T29" fmla="*/ 22 h 27"/>
                  <a:gd name="T30" fmla="*/ 21 w 59"/>
                  <a:gd name="T31" fmla="*/ 21 h 27"/>
                  <a:gd name="T32" fmla="*/ 22 w 59"/>
                  <a:gd name="T33" fmla="*/ 24 h 27"/>
                  <a:gd name="T34" fmla="*/ 30 w 59"/>
                  <a:gd name="T35" fmla="*/ 25 h 27"/>
                  <a:gd name="T36" fmla="*/ 39 w 59"/>
                  <a:gd name="T37" fmla="*/ 27 h 27"/>
                  <a:gd name="T38" fmla="*/ 46 w 59"/>
                  <a:gd name="T39" fmla="*/ 24 h 27"/>
                  <a:gd name="T40" fmla="*/ 51 w 59"/>
                  <a:gd name="T41" fmla="*/ 23 h 27"/>
                  <a:gd name="T42" fmla="*/ 51 w 59"/>
                  <a:gd name="T43" fmla="*/ 23 h 27"/>
                  <a:gd name="T44" fmla="*/ 52 w 59"/>
                  <a:gd name="T45" fmla="*/ 21 h 27"/>
                  <a:gd name="T46" fmla="*/ 54 w 59"/>
                  <a:gd name="T47" fmla="*/ 17 h 27"/>
                  <a:gd name="T48" fmla="*/ 55 w 59"/>
                  <a:gd name="T49" fmla="*/ 14 h 27"/>
                  <a:gd name="T50" fmla="*/ 58 w 59"/>
                  <a:gd name="T51" fmla="*/ 12 h 27"/>
                  <a:gd name="T52" fmla="*/ 59 w 59"/>
                  <a:gd name="T53" fmla="*/ 10 h 27"/>
                  <a:gd name="T54" fmla="*/ 56 w 59"/>
                  <a:gd name="T55" fmla="*/ 3 h 27"/>
                  <a:gd name="T56" fmla="*/ 50 w 59"/>
                  <a:gd name="T5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27">
                    <a:moveTo>
                      <a:pt x="50" y="2"/>
                    </a:moveTo>
                    <a:cubicBezTo>
                      <a:pt x="48" y="0"/>
                      <a:pt x="43" y="0"/>
                      <a:pt x="43" y="0"/>
                    </a:cubicBezTo>
                    <a:cubicBezTo>
                      <a:pt x="43" y="0"/>
                      <a:pt x="42" y="2"/>
                      <a:pt x="41" y="4"/>
                    </a:cubicBezTo>
                    <a:cubicBezTo>
                      <a:pt x="41" y="5"/>
                      <a:pt x="37" y="5"/>
                      <a:pt x="34" y="4"/>
                    </a:cubicBezTo>
                    <a:cubicBezTo>
                      <a:pt x="33" y="5"/>
                      <a:pt x="30" y="6"/>
                      <a:pt x="30" y="7"/>
                    </a:cubicBezTo>
                    <a:cubicBezTo>
                      <a:pt x="29" y="9"/>
                      <a:pt x="25" y="8"/>
                      <a:pt x="27" y="12"/>
                    </a:cubicBezTo>
                    <a:cubicBezTo>
                      <a:pt x="28" y="16"/>
                      <a:pt x="25" y="15"/>
                      <a:pt x="23" y="14"/>
                    </a:cubicBezTo>
                    <a:cubicBezTo>
                      <a:pt x="22" y="14"/>
                      <a:pt x="17" y="15"/>
                      <a:pt x="15" y="16"/>
                    </a:cubicBezTo>
                    <a:cubicBezTo>
                      <a:pt x="14" y="17"/>
                      <a:pt x="12" y="17"/>
                      <a:pt x="11" y="16"/>
                    </a:cubicBezTo>
                    <a:cubicBezTo>
                      <a:pt x="9" y="16"/>
                      <a:pt x="7" y="15"/>
                      <a:pt x="6" y="17"/>
                    </a:cubicBezTo>
                    <a:cubicBezTo>
                      <a:pt x="5" y="19"/>
                      <a:pt x="3" y="16"/>
                      <a:pt x="1" y="16"/>
                    </a:cubicBezTo>
                    <a:cubicBezTo>
                      <a:pt x="0" y="16"/>
                      <a:pt x="0" y="19"/>
                      <a:pt x="0" y="20"/>
                    </a:cubicBezTo>
                    <a:cubicBezTo>
                      <a:pt x="0" y="21"/>
                      <a:pt x="3" y="23"/>
                      <a:pt x="4" y="22"/>
                    </a:cubicBezTo>
                    <a:cubicBezTo>
                      <a:pt x="6" y="22"/>
                      <a:pt x="8" y="22"/>
                      <a:pt x="9" y="23"/>
                    </a:cubicBezTo>
                    <a:cubicBezTo>
                      <a:pt x="11" y="24"/>
                      <a:pt x="13" y="23"/>
                      <a:pt x="14" y="22"/>
                    </a:cubicBezTo>
                    <a:cubicBezTo>
                      <a:pt x="15" y="21"/>
                      <a:pt x="20" y="21"/>
                      <a:pt x="21" y="21"/>
                    </a:cubicBezTo>
                    <a:cubicBezTo>
                      <a:pt x="21" y="21"/>
                      <a:pt x="21" y="24"/>
                      <a:pt x="22" y="24"/>
                    </a:cubicBezTo>
                    <a:cubicBezTo>
                      <a:pt x="23" y="25"/>
                      <a:pt x="27" y="25"/>
                      <a:pt x="30" y="25"/>
                    </a:cubicBezTo>
                    <a:cubicBezTo>
                      <a:pt x="33" y="25"/>
                      <a:pt x="37" y="27"/>
                      <a:pt x="39" y="27"/>
                    </a:cubicBezTo>
                    <a:cubicBezTo>
                      <a:pt x="40" y="27"/>
                      <a:pt x="42" y="24"/>
                      <a:pt x="46" y="24"/>
                    </a:cubicBezTo>
                    <a:cubicBezTo>
                      <a:pt x="49" y="24"/>
                      <a:pt x="51" y="22"/>
                      <a:pt x="51" y="23"/>
                    </a:cubicBezTo>
                    <a:cubicBezTo>
                      <a:pt x="51" y="23"/>
                      <a:pt x="51" y="23"/>
                      <a:pt x="51" y="23"/>
                    </a:cubicBezTo>
                    <a:cubicBezTo>
                      <a:pt x="51" y="22"/>
                      <a:pt x="52" y="21"/>
                      <a:pt x="52" y="21"/>
                    </a:cubicBezTo>
                    <a:cubicBezTo>
                      <a:pt x="54" y="21"/>
                      <a:pt x="53" y="18"/>
                      <a:pt x="54" y="17"/>
                    </a:cubicBezTo>
                    <a:cubicBezTo>
                      <a:pt x="55" y="16"/>
                      <a:pt x="53" y="14"/>
                      <a:pt x="55" y="14"/>
                    </a:cubicBezTo>
                    <a:cubicBezTo>
                      <a:pt x="56" y="14"/>
                      <a:pt x="58" y="14"/>
                      <a:pt x="58" y="12"/>
                    </a:cubicBezTo>
                    <a:cubicBezTo>
                      <a:pt x="58" y="11"/>
                      <a:pt x="59" y="10"/>
                      <a:pt x="59" y="10"/>
                    </a:cubicBezTo>
                    <a:cubicBezTo>
                      <a:pt x="57" y="7"/>
                      <a:pt x="56" y="3"/>
                      <a:pt x="56" y="3"/>
                    </a:cubicBezTo>
                    <a:cubicBezTo>
                      <a:pt x="56" y="3"/>
                      <a:pt x="52" y="5"/>
                      <a:pt x="50"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8" name="Freeform 72">
                <a:extLst>
                  <a:ext uri="{FF2B5EF4-FFF2-40B4-BE49-F238E27FC236}">
                    <a16:creationId xmlns:a16="http://schemas.microsoft.com/office/drawing/2014/main" id="{7261AD89-BF62-4119-B212-B79E2DBA63DF}"/>
                  </a:ext>
                </a:extLst>
              </p:cNvPr>
              <p:cNvSpPr>
                <a:spLocks/>
              </p:cNvSpPr>
              <p:nvPr/>
            </p:nvSpPr>
            <p:spPr bwMode="auto">
              <a:xfrm>
                <a:off x="5220849" y="3094801"/>
                <a:ext cx="119199" cy="69010"/>
              </a:xfrm>
              <a:custGeom>
                <a:avLst/>
                <a:gdLst>
                  <a:gd name="T0" fmla="*/ 51 w 52"/>
                  <a:gd name="T1" fmla="*/ 6 h 30"/>
                  <a:gd name="T2" fmla="*/ 49 w 52"/>
                  <a:gd name="T3" fmla="*/ 5 h 30"/>
                  <a:gd name="T4" fmla="*/ 44 w 52"/>
                  <a:gd name="T5" fmla="*/ 3 h 30"/>
                  <a:gd name="T6" fmla="*/ 36 w 52"/>
                  <a:gd name="T7" fmla="*/ 1 h 30"/>
                  <a:gd name="T8" fmla="*/ 29 w 52"/>
                  <a:gd name="T9" fmla="*/ 5 h 30"/>
                  <a:gd name="T10" fmla="*/ 20 w 52"/>
                  <a:gd name="T11" fmla="*/ 8 h 30"/>
                  <a:gd name="T12" fmla="*/ 9 w 52"/>
                  <a:gd name="T13" fmla="*/ 8 h 30"/>
                  <a:gd name="T14" fmla="*/ 8 w 52"/>
                  <a:gd name="T15" fmla="*/ 7 h 30"/>
                  <a:gd name="T16" fmla="*/ 7 w 52"/>
                  <a:gd name="T17" fmla="*/ 9 h 30"/>
                  <a:gd name="T18" fmla="*/ 4 w 52"/>
                  <a:gd name="T19" fmla="*/ 11 h 30"/>
                  <a:gd name="T20" fmla="*/ 3 w 52"/>
                  <a:gd name="T21" fmla="*/ 14 h 30"/>
                  <a:gd name="T22" fmla="*/ 1 w 52"/>
                  <a:gd name="T23" fmla="*/ 18 h 30"/>
                  <a:gd name="T24" fmla="*/ 0 w 52"/>
                  <a:gd name="T25" fmla="*/ 20 h 30"/>
                  <a:gd name="T26" fmla="*/ 2 w 52"/>
                  <a:gd name="T27" fmla="*/ 23 h 30"/>
                  <a:gd name="T28" fmla="*/ 2 w 52"/>
                  <a:gd name="T29" fmla="*/ 23 h 30"/>
                  <a:gd name="T30" fmla="*/ 9 w 52"/>
                  <a:gd name="T31" fmla="*/ 28 h 30"/>
                  <a:gd name="T32" fmla="*/ 17 w 52"/>
                  <a:gd name="T33" fmla="*/ 30 h 30"/>
                  <a:gd name="T34" fmla="*/ 28 w 52"/>
                  <a:gd name="T35" fmla="*/ 26 h 30"/>
                  <a:gd name="T36" fmla="*/ 31 w 52"/>
                  <a:gd name="T37" fmla="*/ 27 h 30"/>
                  <a:gd name="T38" fmla="*/ 34 w 52"/>
                  <a:gd name="T39" fmla="*/ 28 h 30"/>
                  <a:gd name="T40" fmla="*/ 38 w 52"/>
                  <a:gd name="T41" fmla="*/ 24 h 30"/>
                  <a:gd name="T42" fmla="*/ 46 w 52"/>
                  <a:gd name="T43" fmla="*/ 12 h 30"/>
                  <a:gd name="T44" fmla="*/ 51 w 52"/>
                  <a:gd name="T45" fmla="*/ 9 h 30"/>
                  <a:gd name="T46" fmla="*/ 51 w 52"/>
                  <a:gd name="T4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30">
                    <a:moveTo>
                      <a:pt x="51" y="6"/>
                    </a:moveTo>
                    <a:cubicBezTo>
                      <a:pt x="50" y="6"/>
                      <a:pt x="49" y="5"/>
                      <a:pt x="49" y="5"/>
                    </a:cubicBezTo>
                    <a:cubicBezTo>
                      <a:pt x="46" y="4"/>
                      <a:pt x="44" y="4"/>
                      <a:pt x="44" y="3"/>
                    </a:cubicBezTo>
                    <a:cubicBezTo>
                      <a:pt x="42" y="2"/>
                      <a:pt x="37" y="1"/>
                      <a:pt x="36" y="1"/>
                    </a:cubicBezTo>
                    <a:cubicBezTo>
                      <a:pt x="35" y="0"/>
                      <a:pt x="30" y="5"/>
                      <a:pt x="29" y="5"/>
                    </a:cubicBezTo>
                    <a:cubicBezTo>
                      <a:pt x="27" y="5"/>
                      <a:pt x="20" y="6"/>
                      <a:pt x="20" y="8"/>
                    </a:cubicBezTo>
                    <a:cubicBezTo>
                      <a:pt x="20" y="10"/>
                      <a:pt x="12" y="10"/>
                      <a:pt x="9" y="8"/>
                    </a:cubicBezTo>
                    <a:cubicBezTo>
                      <a:pt x="9" y="8"/>
                      <a:pt x="9" y="7"/>
                      <a:pt x="8" y="7"/>
                    </a:cubicBezTo>
                    <a:cubicBezTo>
                      <a:pt x="8" y="7"/>
                      <a:pt x="7" y="8"/>
                      <a:pt x="7" y="9"/>
                    </a:cubicBezTo>
                    <a:cubicBezTo>
                      <a:pt x="7" y="11"/>
                      <a:pt x="5" y="11"/>
                      <a:pt x="4" y="11"/>
                    </a:cubicBezTo>
                    <a:cubicBezTo>
                      <a:pt x="2" y="11"/>
                      <a:pt x="4" y="13"/>
                      <a:pt x="3" y="14"/>
                    </a:cubicBezTo>
                    <a:cubicBezTo>
                      <a:pt x="2" y="15"/>
                      <a:pt x="3" y="18"/>
                      <a:pt x="1" y="18"/>
                    </a:cubicBezTo>
                    <a:cubicBezTo>
                      <a:pt x="1" y="18"/>
                      <a:pt x="0" y="19"/>
                      <a:pt x="0" y="20"/>
                    </a:cubicBezTo>
                    <a:cubicBezTo>
                      <a:pt x="1" y="20"/>
                      <a:pt x="2" y="23"/>
                      <a:pt x="2" y="23"/>
                    </a:cubicBezTo>
                    <a:cubicBezTo>
                      <a:pt x="2" y="23"/>
                      <a:pt x="2" y="23"/>
                      <a:pt x="2" y="23"/>
                    </a:cubicBezTo>
                    <a:cubicBezTo>
                      <a:pt x="4" y="24"/>
                      <a:pt x="7" y="26"/>
                      <a:pt x="9" y="28"/>
                    </a:cubicBezTo>
                    <a:cubicBezTo>
                      <a:pt x="10" y="30"/>
                      <a:pt x="15" y="30"/>
                      <a:pt x="17" y="30"/>
                    </a:cubicBezTo>
                    <a:cubicBezTo>
                      <a:pt x="19" y="29"/>
                      <a:pt x="28" y="26"/>
                      <a:pt x="28" y="26"/>
                    </a:cubicBezTo>
                    <a:cubicBezTo>
                      <a:pt x="28" y="26"/>
                      <a:pt x="30" y="27"/>
                      <a:pt x="31" y="27"/>
                    </a:cubicBezTo>
                    <a:cubicBezTo>
                      <a:pt x="32" y="27"/>
                      <a:pt x="33" y="27"/>
                      <a:pt x="34" y="28"/>
                    </a:cubicBezTo>
                    <a:cubicBezTo>
                      <a:pt x="34" y="27"/>
                      <a:pt x="36" y="26"/>
                      <a:pt x="38" y="24"/>
                    </a:cubicBezTo>
                    <a:cubicBezTo>
                      <a:pt x="41" y="22"/>
                      <a:pt x="45" y="13"/>
                      <a:pt x="46" y="12"/>
                    </a:cubicBezTo>
                    <a:cubicBezTo>
                      <a:pt x="47" y="11"/>
                      <a:pt x="50" y="10"/>
                      <a:pt x="51" y="9"/>
                    </a:cubicBezTo>
                    <a:cubicBezTo>
                      <a:pt x="52" y="8"/>
                      <a:pt x="52" y="7"/>
                      <a:pt x="51"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9" name="Freeform 73">
                <a:extLst>
                  <a:ext uri="{FF2B5EF4-FFF2-40B4-BE49-F238E27FC236}">
                    <a16:creationId xmlns:a16="http://schemas.microsoft.com/office/drawing/2014/main" id="{C62D85B3-7D00-4F2A-9B43-37BC2F385875}"/>
                  </a:ext>
                </a:extLst>
              </p:cNvPr>
              <p:cNvSpPr>
                <a:spLocks/>
              </p:cNvSpPr>
              <p:nvPr/>
            </p:nvSpPr>
            <p:spPr bwMode="auto">
              <a:xfrm>
                <a:off x="5149329" y="3039593"/>
                <a:ext cx="116690" cy="60227"/>
              </a:xfrm>
              <a:custGeom>
                <a:avLst/>
                <a:gdLst>
                  <a:gd name="T0" fmla="*/ 49 w 51"/>
                  <a:gd name="T1" fmla="*/ 12 h 26"/>
                  <a:gd name="T2" fmla="*/ 43 w 51"/>
                  <a:gd name="T3" fmla="*/ 10 h 26"/>
                  <a:gd name="T4" fmla="*/ 41 w 51"/>
                  <a:gd name="T5" fmla="*/ 7 h 26"/>
                  <a:gd name="T6" fmla="*/ 37 w 51"/>
                  <a:gd name="T7" fmla="*/ 8 h 26"/>
                  <a:gd name="T8" fmla="*/ 32 w 51"/>
                  <a:gd name="T9" fmla="*/ 6 h 26"/>
                  <a:gd name="T10" fmla="*/ 27 w 51"/>
                  <a:gd name="T11" fmla="*/ 3 h 26"/>
                  <a:gd name="T12" fmla="*/ 22 w 51"/>
                  <a:gd name="T13" fmla="*/ 0 h 26"/>
                  <a:gd name="T14" fmla="*/ 22 w 51"/>
                  <a:gd name="T15" fmla="*/ 1 h 26"/>
                  <a:gd name="T16" fmla="*/ 18 w 51"/>
                  <a:gd name="T17" fmla="*/ 1 h 26"/>
                  <a:gd name="T18" fmla="*/ 11 w 51"/>
                  <a:gd name="T19" fmla="*/ 4 h 26"/>
                  <a:gd name="T20" fmla="*/ 3 w 51"/>
                  <a:gd name="T21" fmla="*/ 7 h 26"/>
                  <a:gd name="T22" fmla="*/ 3 w 51"/>
                  <a:gd name="T23" fmla="*/ 12 h 26"/>
                  <a:gd name="T24" fmla="*/ 6 w 51"/>
                  <a:gd name="T25" fmla="*/ 18 h 26"/>
                  <a:gd name="T26" fmla="*/ 14 w 51"/>
                  <a:gd name="T27" fmla="*/ 25 h 26"/>
                  <a:gd name="T28" fmla="*/ 14 w 51"/>
                  <a:gd name="T29" fmla="*/ 25 h 26"/>
                  <a:gd name="T30" fmla="*/ 21 w 51"/>
                  <a:gd name="T31" fmla="*/ 25 h 26"/>
                  <a:gd name="T32" fmla="*/ 23 w 51"/>
                  <a:gd name="T33" fmla="*/ 21 h 26"/>
                  <a:gd name="T34" fmla="*/ 30 w 51"/>
                  <a:gd name="T35" fmla="*/ 23 h 26"/>
                  <a:gd name="T36" fmla="*/ 36 w 51"/>
                  <a:gd name="T37" fmla="*/ 24 h 26"/>
                  <a:gd name="T38" fmla="*/ 37 w 51"/>
                  <a:gd name="T39" fmla="*/ 26 h 26"/>
                  <a:gd name="T40" fmla="*/ 39 w 51"/>
                  <a:gd name="T41" fmla="*/ 23 h 26"/>
                  <a:gd name="T42" fmla="*/ 47 w 51"/>
                  <a:gd name="T43" fmla="*/ 19 h 26"/>
                  <a:gd name="T44" fmla="*/ 51 w 51"/>
                  <a:gd name="T45" fmla="*/ 16 h 26"/>
                  <a:gd name="T46" fmla="*/ 49 w 51"/>
                  <a:gd name="T4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26">
                    <a:moveTo>
                      <a:pt x="49" y="12"/>
                    </a:moveTo>
                    <a:cubicBezTo>
                      <a:pt x="47" y="11"/>
                      <a:pt x="44" y="11"/>
                      <a:pt x="43" y="10"/>
                    </a:cubicBezTo>
                    <a:cubicBezTo>
                      <a:pt x="43" y="9"/>
                      <a:pt x="43" y="7"/>
                      <a:pt x="41" y="7"/>
                    </a:cubicBezTo>
                    <a:cubicBezTo>
                      <a:pt x="40" y="7"/>
                      <a:pt x="37" y="6"/>
                      <a:pt x="37" y="8"/>
                    </a:cubicBezTo>
                    <a:cubicBezTo>
                      <a:pt x="36" y="10"/>
                      <a:pt x="33" y="8"/>
                      <a:pt x="32" y="6"/>
                    </a:cubicBezTo>
                    <a:cubicBezTo>
                      <a:pt x="32" y="5"/>
                      <a:pt x="31" y="4"/>
                      <a:pt x="27" y="3"/>
                    </a:cubicBezTo>
                    <a:cubicBezTo>
                      <a:pt x="26" y="2"/>
                      <a:pt x="24" y="1"/>
                      <a:pt x="22" y="0"/>
                    </a:cubicBezTo>
                    <a:cubicBezTo>
                      <a:pt x="22" y="0"/>
                      <a:pt x="22" y="1"/>
                      <a:pt x="22" y="1"/>
                    </a:cubicBezTo>
                    <a:cubicBezTo>
                      <a:pt x="21" y="2"/>
                      <a:pt x="19" y="0"/>
                      <a:pt x="18" y="1"/>
                    </a:cubicBezTo>
                    <a:cubicBezTo>
                      <a:pt x="17" y="2"/>
                      <a:pt x="13" y="2"/>
                      <a:pt x="11" y="4"/>
                    </a:cubicBezTo>
                    <a:cubicBezTo>
                      <a:pt x="9" y="6"/>
                      <a:pt x="5" y="7"/>
                      <a:pt x="3" y="7"/>
                    </a:cubicBezTo>
                    <a:cubicBezTo>
                      <a:pt x="0" y="8"/>
                      <a:pt x="2" y="10"/>
                      <a:pt x="3" y="12"/>
                    </a:cubicBezTo>
                    <a:cubicBezTo>
                      <a:pt x="4" y="13"/>
                      <a:pt x="4" y="17"/>
                      <a:pt x="6" y="18"/>
                    </a:cubicBezTo>
                    <a:cubicBezTo>
                      <a:pt x="8" y="20"/>
                      <a:pt x="14" y="23"/>
                      <a:pt x="14" y="25"/>
                    </a:cubicBezTo>
                    <a:cubicBezTo>
                      <a:pt x="14" y="25"/>
                      <a:pt x="14" y="25"/>
                      <a:pt x="14" y="25"/>
                    </a:cubicBezTo>
                    <a:cubicBezTo>
                      <a:pt x="17" y="26"/>
                      <a:pt x="21" y="26"/>
                      <a:pt x="21" y="25"/>
                    </a:cubicBezTo>
                    <a:cubicBezTo>
                      <a:pt x="22" y="23"/>
                      <a:pt x="23" y="21"/>
                      <a:pt x="23" y="21"/>
                    </a:cubicBezTo>
                    <a:cubicBezTo>
                      <a:pt x="23" y="21"/>
                      <a:pt x="28" y="21"/>
                      <a:pt x="30" y="23"/>
                    </a:cubicBezTo>
                    <a:cubicBezTo>
                      <a:pt x="32" y="26"/>
                      <a:pt x="36" y="24"/>
                      <a:pt x="36" y="24"/>
                    </a:cubicBezTo>
                    <a:cubicBezTo>
                      <a:pt x="36" y="24"/>
                      <a:pt x="36" y="25"/>
                      <a:pt x="37" y="26"/>
                    </a:cubicBezTo>
                    <a:cubicBezTo>
                      <a:pt x="37" y="24"/>
                      <a:pt x="38" y="23"/>
                      <a:pt x="39" y="23"/>
                    </a:cubicBezTo>
                    <a:cubicBezTo>
                      <a:pt x="41" y="23"/>
                      <a:pt x="44" y="23"/>
                      <a:pt x="47" y="19"/>
                    </a:cubicBezTo>
                    <a:cubicBezTo>
                      <a:pt x="48" y="18"/>
                      <a:pt x="50" y="16"/>
                      <a:pt x="51" y="16"/>
                    </a:cubicBezTo>
                    <a:cubicBezTo>
                      <a:pt x="50" y="14"/>
                      <a:pt x="50" y="12"/>
                      <a:pt x="49" y="1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0" name="Freeform 74">
                <a:extLst>
                  <a:ext uri="{FF2B5EF4-FFF2-40B4-BE49-F238E27FC236}">
                    <a16:creationId xmlns:a16="http://schemas.microsoft.com/office/drawing/2014/main" id="{43E09CAD-F1B7-4976-8DB6-DD622BD913E7}"/>
                  </a:ext>
                </a:extLst>
              </p:cNvPr>
              <p:cNvSpPr>
                <a:spLocks/>
              </p:cNvSpPr>
              <p:nvPr/>
            </p:nvSpPr>
            <p:spPr bwMode="auto">
              <a:xfrm>
                <a:off x="5234651" y="3074725"/>
                <a:ext cx="102888" cy="43915"/>
              </a:xfrm>
              <a:custGeom>
                <a:avLst/>
                <a:gdLst>
                  <a:gd name="T0" fmla="*/ 33 w 45"/>
                  <a:gd name="T1" fmla="*/ 2 h 19"/>
                  <a:gd name="T2" fmla="*/ 27 w 45"/>
                  <a:gd name="T3" fmla="*/ 2 h 19"/>
                  <a:gd name="T4" fmla="*/ 20 w 45"/>
                  <a:gd name="T5" fmla="*/ 1 h 19"/>
                  <a:gd name="T6" fmla="*/ 15 w 45"/>
                  <a:gd name="T7" fmla="*/ 1 h 19"/>
                  <a:gd name="T8" fmla="*/ 14 w 45"/>
                  <a:gd name="T9" fmla="*/ 1 h 19"/>
                  <a:gd name="T10" fmla="*/ 10 w 45"/>
                  <a:gd name="T11" fmla="*/ 4 h 19"/>
                  <a:gd name="T12" fmla="*/ 2 w 45"/>
                  <a:gd name="T13" fmla="*/ 8 h 19"/>
                  <a:gd name="T14" fmla="*/ 0 w 45"/>
                  <a:gd name="T15" fmla="*/ 11 h 19"/>
                  <a:gd name="T16" fmla="*/ 3 w 45"/>
                  <a:gd name="T17" fmla="*/ 17 h 19"/>
                  <a:gd name="T18" fmla="*/ 14 w 45"/>
                  <a:gd name="T19" fmla="*/ 17 h 19"/>
                  <a:gd name="T20" fmla="*/ 23 w 45"/>
                  <a:gd name="T21" fmla="*/ 14 h 19"/>
                  <a:gd name="T22" fmla="*/ 30 w 45"/>
                  <a:gd name="T23" fmla="*/ 10 h 19"/>
                  <a:gd name="T24" fmla="*/ 38 w 45"/>
                  <a:gd name="T25" fmla="*/ 12 h 19"/>
                  <a:gd name="T26" fmla="*/ 43 w 45"/>
                  <a:gd name="T27" fmla="*/ 14 h 19"/>
                  <a:gd name="T28" fmla="*/ 41 w 45"/>
                  <a:gd name="T29" fmla="*/ 11 h 19"/>
                  <a:gd name="T30" fmla="*/ 45 w 45"/>
                  <a:gd name="T31" fmla="*/ 5 h 19"/>
                  <a:gd name="T32" fmla="*/ 45 w 45"/>
                  <a:gd name="T33" fmla="*/ 5 h 19"/>
                  <a:gd name="T34" fmla="*/ 40 w 45"/>
                  <a:gd name="T35" fmla="*/ 4 h 19"/>
                  <a:gd name="T36" fmla="*/ 33 w 45"/>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19">
                    <a:moveTo>
                      <a:pt x="33" y="2"/>
                    </a:moveTo>
                    <a:cubicBezTo>
                      <a:pt x="30" y="3"/>
                      <a:pt x="29" y="1"/>
                      <a:pt x="27" y="2"/>
                    </a:cubicBezTo>
                    <a:cubicBezTo>
                      <a:pt x="25" y="3"/>
                      <a:pt x="21" y="2"/>
                      <a:pt x="20" y="1"/>
                    </a:cubicBezTo>
                    <a:cubicBezTo>
                      <a:pt x="19" y="0"/>
                      <a:pt x="17" y="3"/>
                      <a:pt x="15" y="1"/>
                    </a:cubicBezTo>
                    <a:cubicBezTo>
                      <a:pt x="15" y="1"/>
                      <a:pt x="15" y="1"/>
                      <a:pt x="14" y="1"/>
                    </a:cubicBezTo>
                    <a:cubicBezTo>
                      <a:pt x="13" y="1"/>
                      <a:pt x="11" y="3"/>
                      <a:pt x="10" y="4"/>
                    </a:cubicBezTo>
                    <a:cubicBezTo>
                      <a:pt x="7" y="8"/>
                      <a:pt x="4" y="8"/>
                      <a:pt x="2" y="8"/>
                    </a:cubicBezTo>
                    <a:cubicBezTo>
                      <a:pt x="1" y="8"/>
                      <a:pt x="0" y="9"/>
                      <a:pt x="0" y="11"/>
                    </a:cubicBezTo>
                    <a:cubicBezTo>
                      <a:pt x="0" y="13"/>
                      <a:pt x="2" y="16"/>
                      <a:pt x="3" y="17"/>
                    </a:cubicBezTo>
                    <a:cubicBezTo>
                      <a:pt x="6" y="19"/>
                      <a:pt x="14" y="19"/>
                      <a:pt x="14" y="17"/>
                    </a:cubicBezTo>
                    <a:cubicBezTo>
                      <a:pt x="14" y="15"/>
                      <a:pt x="21" y="14"/>
                      <a:pt x="23" y="14"/>
                    </a:cubicBezTo>
                    <a:cubicBezTo>
                      <a:pt x="24" y="14"/>
                      <a:pt x="29" y="9"/>
                      <a:pt x="30" y="10"/>
                    </a:cubicBezTo>
                    <a:cubicBezTo>
                      <a:pt x="31" y="10"/>
                      <a:pt x="36" y="11"/>
                      <a:pt x="38" y="12"/>
                    </a:cubicBezTo>
                    <a:cubicBezTo>
                      <a:pt x="38" y="13"/>
                      <a:pt x="40" y="13"/>
                      <a:pt x="43" y="14"/>
                    </a:cubicBezTo>
                    <a:cubicBezTo>
                      <a:pt x="42" y="13"/>
                      <a:pt x="41" y="12"/>
                      <a:pt x="41" y="11"/>
                    </a:cubicBezTo>
                    <a:cubicBezTo>
                      <a:pt x="41" y="10"/>
                      <a:pt x="44" y="6"/>
                      <a:pt x="45" y="5"/>
                    </a:cubicBezTo>
                    <a:cubicBezTo>
                      <a:pt x="45" y="5"/>
                      <a:pt x="45" y="5"/>
                      <a:pt x="45" y="5"/>
                    </a:cubicBezTo>
                    <a:cubicBezTo>
                      <a:pt x="43" y="5"/>
                      <a:pt x="40" y="4"/>
                      <a:pt x="40" y="4"/>
                    </a:cubicBezTo>
                    <a:cubicBezTo>
                      <a:pt x="39" y="3"/>
                      <a:pt x="36" y="2"/>
                      <a:pt x="3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1" name="Freeform 75">
                <a:extLst>
                  <a:ext uri="{FF2B5EF4-FFF2-40B4-BE49-F238E27FC236}">
                    <a16:creationId xmlns:a16="http://schemas.microsoft.com/office/drawing/2014/main" id="{E62CE6AE-0A7B-4EAB-B9D2-48AE270249A4}"/>
                  </a:ext>
                </a:extLst>
              </p:cNvPr>
              <p:cNvSpPr>
                <a:spLocks/>
              </p:cNvSpPr>
              <p:nvPr/>
            </p:nvSpPr>
            <p:spPr bwMode="auto">
              <a:xfrm>
                <a:off x="4740289" y="3249132"/>
                <a:ext cx="70265" cy="115435"/>
              </a:xfrm>
              <a:custGeom>
                <a:avLst/>
                <a:gdLst>
                  <a:gd name="T0" fmla="*/ 22 w 30"/>
                  <a:gd name="T1" fmla="*/ 40 h 50"/>
                  <a:gd name="T2" fmla="*/ 20 w 30"/>
                  <a:gd name="T3" fmla="*/ 36 h 50"/>
                  <a:gd name="T4" fmla="*/ 22 w 30"/>
                  <a:gd name="T5" fmla="*/ 32 h 50"/>
                  <a:gd name="T6" fmla="*/ 20 w 30"/>
                  <a:gd name="T7" fmla="*/ 28 h 50"/>
                  <a:gd name="T8" fmla="*/ 22 w 30"/>
                  <a:gd name="T9" fmla="*/ 24 h 50"/>
                  <a:gd name="T10" fmla="*/ 23 w 30"/>
                  <a:gd name="T11" fmla="*/ 19 h 50"/>
                  <a:gd name="T12" fmla="*/ 23 w 30"/>
                  <a:gd name="T13" fmla="*/ 11 h 50"/>
                  <a:gd name="T14" fmla="*/ 28 w 30"/>
                  <a:gd name="T15" fmla="*/ 7 h 50"/>
                  <a:gd name="T16" fmla="*/ 26 w 30"/>
                  <a:gd name="T17" fmla="*/ 4 h 50"/>
                  <a:gd name="T18" fmla="*/ 21 w 30"/>
                  <a:gd name="T19" fmla="*/ 3 h 50"/>
                  <a:gd name="T20" fmla="*/ 18 w 30"/>
                  <a:gd name="T21" fmla="*/ 3 h 50"/>
                  <a:gd name="T22" fmla="*/ 13 w 30"/>
                  <a:gd name="T23" fmla="*/ 2 h 50"/>
                  <a:gd name="T24" fmla="*/ 10 w 30"/>
                  <a:gd name="T25" fmla="*/ 1 h 50"/>
                  <a:gd name="T26" fmla="*/ 8 w 30"/>
                  <a:gd name="T27" fmla="*/ 2 h 50"/>
                  <a:gd name="T28" fmla="*/ 8 w 30"/>
                  <a:gd name="T29" fmla="*/ 8 h 50"/>
                  <a:gd name="T30" fmla="*/ 3 w 30"/>
                  <a:gd name="T31" fmla="*/ 27 h 50"/>
                  <a:gd name="T32" fmla="*/ 6 w 30"/>
                  <a:gd name="T33" fmla="*/ 34 h 50"/>
                  <a:gd name="T34" fmla="*/ 7 w 30"/>
                  <a:gd name="T35" fmla="*/ 48 h 50"/>
                  <a:gd name="T36" fmla="*/ 13 w 30"/>
                  <a:gd name="T37" fmla="*/ 49 h 50"/>
                  <a:gd name="T38" fmla="*/ 20 w 30"/>
                  <a:gd name="T39" fmla="*/ 48 h 50"/>
                  <a:gd name="T40" fmla="*/ 19 w 30"/>
                  <a:gd name="T41" fmla="*/ 45 h 50"/>
                  <a:gd name="T42" fmla="*/ 22 w 30"/>
                  <a:gd name="T43"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0">
                    <a:moveTo>
                      <a:pt x="22" y="40"/>
                    </a:moveTo>
                    <a:cubicBezTo>
                      <a:pt x="25" y="40"/>
                      <a:pt x="21" y="37"/>
                      <a:pt x="20" y="36"/>
                    </a:cubicBezTo>
                    <a:cubicBezTo>
                      <a:pt x="19" y="35"/>
                      <a:pt x="20" y="32"/>
                      <a:pt x="22" y="32"/>
                    </a:cubicBezTo>
                    <a:cubicBezTo>
                      <a:pt x="24" y="32"/>
                      <a:pt x="22" y="30"/>
                      <a:pt x="20" y="28"/>
                    </a:cubicBezTo>
                    <a:cubicBezTo>
                      <a:pt x="18" y="25"/>
                      <a:pt x="20" y="24"/>
                      <a:pt x="22" y="24"/>
                    </a:cubicBezTo>
                    <a:cubicBezTo>
                      <a:pt x="24" y="24"/>
                      <a:pt x="21" y="21"/>
                      <a:pt x="23" y="19"/>
                    </a:cubicBezTo>
                    <a:cubicBezTo>
                      <a:pt x="25" y="17"/>
                      <a:pt x="23" y="13"/>
                      <a:pt x="23" y="11"/>
                    </a:cubicBezTo>
                    <a:cubicBezTo>
                      <a:pt x="23" y="10"/>
                      <a:pt x="26" y="9"/>
                      <a:pt x="28" y="7"/>
                    </a:cubicBezTo>
                    <a:cubicBezTo>
                      <a:pt x="30" y="4"/>
                      <a:pt x="26" y="5"/>
                      <a:pt x="26" y="4"/>
                    </a:cubicBezTo>
                    <a:cubicBezTo>
                      <a:pt x="26" y="2"/>
                      <a:pt x="23" y="1"/>
                      <a:pt x="21" y="3"/>
                    </a:cubicBezTo>
                    <a:cubicBezTo>
                      <a:pt x="19" y="4"/>
                      <a:pt x="20" y="3"/>
                      <a:pt x="18" y="3"/>
                    </a:cubicBezTo>
                    <a:cubicBezTo>
                      <a:pt x="16" y="3"/>
                      <a:pt x="13" y="3"/>
                      <a:pt x="13" y="2"/>
                    </a:cubicBezTo>
                    <a:cubicBezTo>
                      <a:pt x="13" y="0"/>
                      <a:pt x="12" y="0"/>
                      <a:pt x="10" y="1"/>
                    </a:cubicBezTo>
                    <a:cubicBezTo>
                      <a:pt x="10" y="2"/>
                      <a:pt x="9" y="2"/>
                      <a:pt x="8" y="2"/>
                    </a:cubicBezTo>
                    <a:cubicBezTo>
                      <a:pt x="8" y="4"/>
                      <a:pt x="7" y="7"/>
                      <a:pt x="8" y="8"/>
                    </a:cubicBezTo>
                    <a:cubicBezTo>
                      <a:pt x="10" y="10"/>
                      <a:pt x="6" y="23"/>
                      <a:pt x="3" y="27"/>
                    </a:cubicBezTo>
                    <a:cubicBezTo>
                      <a:pt x="0" y="30"/>
                      <a:pt x="3" y="31"/>
                      <a:pt x="6" y="34"/>
                    </a:cubicBezTo>
                    <a:cubicBezTo>
                      <a:pt x="9" y="36"/>
                      <a:pt x="7" y="45"/>
                      <a:pt x="7" y="48"/>
                    </a:cubicBezTo>
                    <a:cubicBezTo>
                      <a:pt x="7" y="50"/>
                      <a:pt x="10" y="49"/>
                      <a:pt x="13" y="49"/>
                    </a:cubicBezTo>
                    <a:cubicBezTo>
                      <a:pt x="15" y="49"/>
                      <a:pt x="18" y="48"/>
                      <a:pt x="20" y="48"/>
                    </a:cubicBezTo>
                    <a:cubicBezTo>
                      <a:pt x="19" y="47"/>
                      <a:pt x="19" y="46"/>
                      <a:pt x="19" y="45"/>
                    </a:cubicBezTo>
                    <a:cubicBezTo>
                      <a:pt x="19" y="43"/>
                      <a:pt x="19" y="41"/>
                      <a:pt x="22" y="4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2" name="Freeform 76">
                <a:extLst>
                  <a:ext uri="{FF2B5EF4-FFF2-40B4-BE49-F238E27FC236}">
                    <a16:creationId xmlns:a16="http://schemas.microsoft.com/office/drawing/2014/main" id="{C5C8C398-0499-4263-B9EE-B41CB2279C55}"/>
                  </a:ext>
                </a:extLst>
              </p:cNvPr>
              <p:cNvSpPr>
                <a:spLocks/>
              </p:cNvSpPr>
              <p:nvPr/>
            </p:nvSpPr>
            <p:spPr bwMode="auto">
              <a:xfrm>
                <a:off x="4982451" y="2979366"/>
                <a:ext cx="76538" cy="65246"/>
              </a:xfrm>
              <a:custGeom>
                <a:avLst/>
                <a:gdLst>
                  <a:gd name="T0" fmla="*/ 10 w 33"/>
                  <a:gd name="T1" fmla="*/ 22 h 28"/>
                  <a:gd name="T2" fmla="*/ 16 w 33"/>
                  <a:gd name="T3" fmla="*/ 23 h 28"/>
                  <a:gd name="T4" fmla="*/ 22 w 33"/>
                  <a:gd name="T5" fmla="*/ 27 h 28"/>
                  <a:gd name="T6" fmla="*/ 23 w 33"/>
                  <a:gd name="T7" fmla="*/ 28 h 28"/>
                  <a:gd name="T8" fmla="*/ 24 w 33"/>
                  <a:gd name="T9" fmla="*/ 22 h 28"/>
                  <a:gd name="T10" fmla="*/ 25 w 33"/>
                  <a:gd name="T11" fmla="*/ 18 h 28"/>
                  <a:gd name="T12" fmla="*/ 29 w 33"/>
                  <a:gd name="T13" fmla="*/ 16 h 28"/>
                  <a:gd name="T14" fmla="*/ 31 w 33"/>
                  <a:gd name="T15" fmla="*/ 13 h 28"/>
                  <a:gd name="T16" fmla="*/ 28 w 33"/>
                  <a:gd name="T17" fmla="*/ 9 h 28"/>
                  <a:gd name="T18" fmla="*/ 32 w 33"/>
                  <a:gd name="T19" fmla="*/ 5 h 28"/>
                  <a:gd name="T20" fmla="*/ 32 w 33"/>
                  <a:gd name="T21" fmla="*/ 0 h 28"/>
                  <a:gd name="T22" fmla="*/ 30 w 33"/>
                  <a:gd name="T23" fmla="*/ 1 h 28"/>
                  <a:gd name="T24" fmla="*/ 22 w 33"/>
                  <a:gd name="T25" fmla="*/ 1 h 28"/>
                  <a:gd name="T26" fmla="*/ 19 w 33"/>
                  <a:gd name="T27" fmla="*/ 7 h 28"/>
                  <a:gd name="T28" fmla="*/ 15 w 33"/>
                  <a:gd name="T29" fmla="*/ 7 h 28"/>
                  <a:gd name="T30" fmla="*/ 11 w 33"/>
                  <a:gd name="T31" fmla="*/ 9 h 28"/>
                  <a:gd name="T32" fmla="*/ 8 w 33"/>
                  <a:gd name="T33" fmla="*/ 15 h 28"/>
                  <a:gd name="T34" fmla="*/ 1 w 33"/>
                  <a:gd name="T35" fmla="*/ 23 h 28"/>
                  <a:gd name="T36" fmla="*/ 0 w 33"/>
                  <a:gd name="T37" fmla="*/ 23 h 28"/>
                  <a:gd name="T38" fmla="*/ 3 w 33"/>
                  <a:gd name="T39" fmla="*/ 24 h 28"/>
                  <a:gd name="T40" fmla="*/ 10 w 33"/>
                  <a:gd name="T4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8">
                    <a:moveTo>
                      <a:pt x="10" y="22"/>
                    </a:moveTo>
                    <a:cubicBezTo>
                      <a:pt x="12" y="20"/>
                      <a:pt x="14" y="21"/>
                      <a:pt x="16" y="23"/>
                    </a:cubicBezTo>
                    <a:cubicBezTo>
                      <a:pt x="17" y="24"/>
                      <a:pt x="19" y="24"/>
                      <a:pt x="22" y="27"/>
                    </a:cubicBezTo>
                    <a:cubicBezTo>
                      <a:pt x="22" y="27"/>
                      <a:pt x="23" y="28"/>
                      <a:pt x="23" y="28"/>
                    </a:cubicBezTo>
                    <a:cubicBezTo>
                      <a:pt x="24" y="27"/>
                      <a:pt x="24" y="24"/>
                      <a:pt x="24" y="22"/>
                    </a:cubicBezTo>
                    <a:cubicBezTo>
                      <a:pt x="25" y="20"/>
                      <a:pt x="24" y="18"/>
                      <a:pt x="25" y="18"/>
                    </a:cubicBezTo>
                    <a:cubicBezTo>
                      <a:pt x="26" y="18"/>
                      <a:pt x="29" y="18"/>
                      <a:pt x="29" y="16"/>
                    </a:cubicBezTo>
                    <a:cubicBezTo>
                      <a:pt x="29" y="14"/>
                      <a:pt x="30" y="15"/>
                      <a:pt x="31" y="13"/>
                    </a:cubicBezTo>
                    <a:cubicBezTo>
                      <a:pt x="32" y="12"/>
                      <a:pt x="29" y="10"/>
                      <a:pt x="28" y="9"/>
                    </a:cubicBezTo>
                    <a:cubicBezTo>
                      <a:pt x="28" y="8"/>
                      <a:pt x="30" y="8"/>
                      <a:pt x="32" y="5"/>
                    </a:cubicBezTo>
                    <a:cubicBezTo>
                      <a:pt x="33" y="4"/>
                      <a:pt x="33" y="2"/>
                      <a:pt x="32" y="0"/>
                    </a:cubicBezTo>
                    <a:cubicBezTo>
                      <a:pt x="32" y="1"/>
                      <a:pt x="31" y="1"/>
                      <a:pt x="30" y="1"/>
                    </a:cubicBezTo>
                    <a:cubicBezTo>
                      <a:pt x="28" y="0"/>
                      <a:pt x="26" y="0"/>
                      <a:pt x="22" y="1"/>
                    </a:cubicBezTo>
                    <a:cubicBezTo>
                      <a:pt x="18" y="2"/>
                      <a:pt x="17" y="5"/>
                      <a:pt x="19" y="7"/>
                    </a:cubicBezTo>
                    <a:cubicBezTo>
                      <a:pt x="20" y="8"/>
                      <a:pt x="15" y="9"/>
                      <a:pt x="15" y="7"/>
                    </a:cubicBezTo>
                    <a:cubicBezTo>
                      <a:pt x="15" y="5"/>
                      <a:pt x="11" y="6"/>
                      <a:pt x="11" y="9"/>
                    </a:cubicBezTo>
                    <a:cubicBezTo>
                      <a:pt x="11" y="11"/>
                      <a:pt x="7" y="12"/>
                      <a:pt x="8" y="15"/>
                    </a:cubicBezTo>
                    <a:cubicBezTo>
                      <a:pt x="8" y="18"/>
                      <a:pt x="4" y="21"/>
                      <a:pt x="1" y="23"/>
                    </a:cubicBezTo>
                    <a:cubicBezTo>
                      <a:pt x="1" y="23"/>
                      <a:pt x="0" y="23"/>
                      <a:pt x="0" y="23"/>
                    </a:cubicBezTo>
                    <a:cubicBezTo>
                      <a:pt x="1" y="24"/>
                      <a:pt x="2" y="24"/>
                      <a:pt x="3" y="24"/>
                    </a:cubicBezTo>
                    <a:cubicBezTo>
                      <a:pt x="5" y="24"/>
                      <a:pt x="9" y="23"/>
                      <a:pt x="10"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Freeform 77">
                <a:extLst>
                  <a:ext uri="{FF2B5EF4-FFF2-40B4-BE49-F238E27FC236}">
                    <a16:creationId xmlns:a16="http://schemas.microsoft.com/office/drawing/2014/main" id="{83A061EF-01F8-4DE6-8771-E38D138EA144}"/>
                  </a:ext>
                </a:extLst>
              </p:cNvPr>
              <p:cNvSpPr>
                <a:spLocks/>
              </p:cNvSpPr>
              <p:nvPr/>
            </p:nvSpPr>
            <p:spPr bwMode="auto">
              <a:xfrm>
                <a:off x="5031385" y="3063433"/>
                <a:ext cx="11293" cy="15057"/>
              </a:xfrm>
              <a:custGeom>
                <a:avLst/>
                <a:gdLst>
                  <a:gd name="T0" fmla="*/ 3 w 5"/>
                  <a:gd name="T1" fmla="*/ 0 h 7"/>
                  <a:gd name="T2" fmla="*/ 0 w 5"/>
                  <a:gd name="T3" fmla="*/ 7 h 7"/>
                  <a:gd name="T4" fmla="*/ 5 w 5"/>
                  <a:gd name="T5" fmla="*/ 7 h 7"/>
                  <a:gd name="T6" fmla="*/ 3 w 5"/>
                  <a:gd name="T7" fmla="*/ 1 h 7"/>
                  <a:gd name="T8" fmla="*/ 3 w 5"/>
                  <a:gd name="T9" fmla="*/ 0 h 7"/>
                </a:gdLst>
                <a:ahLst/>
                <a:cxnLst>
                  <a:cxn ang="0">
                    <a:pos x="T0" y="T1"/>
                  </a:cxn>
                  <a:cxn ang="0">
                    <a:pos x="T2" y="T3"/>
                  </a:cxn>
                  <a:cxn ang="0">
                    <a:pos x="T4" y="T5"/>
                  </a:cxn>
                  <a:cxn ang="0">
                    <a:pos x="T6" y="T7"/>
                  </a:cxn>
                  <a:cxn ang="0">
                    <a:pos x="T8" y="T9"/>
                  </a:cxn>
                </a:cxnLst>
                <a:rect l="0" t="0" r="r" b="b"/>
                <a:pathLst>
                  <a:path w="5" h="7">
                    <a:moveTo>
                      <a:pt x="3" y="0"/>
                    </a:moveTo>
                    <a:cubicBezTo>
                      <a:pt x="1" y="1"/>
                      <a:pt x="0" y="3"/>
                      <a:pt x="0" y="7"/>
                    </a:cubicBezTo>
                    <a:cubicBezTo>
                      <a:pt x="2" y="7"/>
                      <a:pt x="4" y="7"/>
                      <a:pt x="5" y="7"/>
                    </a:cubicBezTo>
                    <a:cubicBezTo>
                      <a:pt x="5" y="3"/>
                      <a:pt x="3" y="1"/>
                      <a:pt x="3" y="1"/>
                    </a:cubicBezTo>
                    <a:cubicBezTo>
                      <a:pt x="3" y="0"/>
                      <a:pt x="3" y="0"/>
                      <a:pt x="3"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4" name="Freeform 78">
                <a:extLst>
                  <a:ext uri="{FF2B5EF4-FFF2-40B4-BE49-F238E27FC236}">
                    <a16:creationId xmlns:a16="http://schemas.microsoft.com/office/drawing/2014/main" id="{87E97BD0-E8BC-4C24-AE86-2C19F175B947}"/>
                  </a:ext>
                </a:extLst>
              </p:cNvPr>
              <p:cNvSpPr>
                <a:spLocks/>
              </p:cNvSpPr>
              <p:nvPr/>
            </p:nvSpPr>
            <p:spPr bwMode="auto">
              <a:xfrm>
                <a:off x="4968649" y="3025791"/>
                <a:ext cx="74029" cy="52698"/>
              </a:xfrm>
              <a:custGeom>
                <a:avLst/>
                <a:gdLst>
                  <a:gd name="T0" fmla="*/ 2 w 32"/>
                  <a:gd name="T1" fmla="*/ 7 h 23"/>
                  <a:gd name="T2" fmla="*/ 4 w 32"/>
                  <a:gd name="T3" fmla="*/ 10 h 23"/>
                  <a:gd name="T4" fmla="*/ 8 w 32"/>
                  <a:gd name="T5" fmla="*/ 12 h 23"/>
                  <a:gd name="T6" fmla="*/ 13 w 32"/>
                  <a:gd name="T7" fmla="*/ 15 h 23"/>
                  <a:gd name="T8" fmla="*/ 16 w 32"/>
                  <a:gd name="T9" fmla="*/ 18 h 23"/>
                  <a:gd name="T10" fmla="*/ 19 w 32"/>
                  <a:gd name="T11" fmla="*/ 16 h 23"/>
                  <a:gd name="T12" fmla="*/ 22 w 32"/>
                  <a:gd name="T13" fmla="*/ 20 h 23"/>
                  <a:gd name="T14" fmla="*/ 26 w 32"/>
                  <a:gd name="T15" fmla="*/ 23 h 23"/>
                  <a:gd name="T16" fmla="*/ 27 w 32"/>
                  <a:gd name="T17" fmla="*/ 23 h 23"/>
                  <a:gd name="T18" fmla="*/ 30 w 32"/>
                  <a:gd name="T19" fmla="*/ 16 h 23"/>
                  <a:gd name="T20" fmla="*/ 31 w 32"/>
                  <a:gd name="T21" fmla="*/ 13 h 23"/>
                  <a:gd name="T22" fmla="*/ 29 w 32"/>
                  <a:gd name="T23" fmla="*/ 8 h 23"/>
                  <a:gd name="T24" fmla="*/ 29 w 32"/>
                  <a:gd name="T25" fmla="*/ 8 h 23"/>
                  <a:gd name="T26" fmla="*/ 28 w 32"/>
                  <a:gd name="T27" fmla="*/ 7 h 23"/>
                  <a:gd name="T28" fmla="*/ 22 w 32"/>
                  <a:gd name="T29" fmla="*/ 3 h 23"/>
                  <a:gd name="T30" fmla="*/ 16 w 32"/>
                  <a:gd name="T31" fmla="*/ 2 h 23"/>
                  <a:gd name="T32" fmla="*/ 9 w 32"/>
                  <a:gd name="T33" fmla="*/ 4 h 23"/>
                  <a:gd name="T34" fmla="*/ 6 w 32"/>
                  <a:gd name="T35" fmla="*/ 3 h 23"/>
                  <a:gd name="T36" fmla="*/ 0 w 32"/>
                  <a:gd name="T37" fmla="*/ 6 h 23"/>
                  <a:gd name="T38" fmla="*/ 2 w 32"/>
                  <a:gd name="T3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3">
                    <a:moveTo>
                      <a:pt x="2" y="7"/>
                    </a:moveTo>
                    <a:cubicBezTo>
                      <a:pt x="2" y="8"/>
                      <a:pt x="4" y="11"/>
                      <a:pt x="4" y="10"/>
                    </a:cubicBezTo>
                    <a:cubicBezTo>
                      <a:pt x="5" y="9"/>
                      <a:pt x="7" y="11"/>
                      <a:pt x="8" y="12"/>
                    </a:cubicBezTo>
                    <a:cubicBezTo>
                      <a:pt x="10" y="13"/>
                      <a:pt x="13" y="14"/>
                      <a:pt x="13" y="15"/>
                    </a:cubicBezTo>
                    <a:cubicBezTo>
                      <a:pt x="14" y="16"/>
                      <a:pt x="14" y="19"/>
                      <a:pt x="16" y="18"/>
                    </a:cubicBezTo>
                    <a:cubicBezTo>
                      <a:pt x="17" y="17"/>
                      <a:pt x="19" y="15"/>
                      <a:pt x="19" y="16"/>
                    </a:cubicBezTo>
                    <a:cubicBezTo>
                      <a:pt x="19" y="18"/>
                      <a:pt x="20" y="20"/>
                      <a:pt x="22" y="20"/>
                    </a:cubicBezTo>
                    <a:cubicBezTo>
                      <a:pt x="23" y="20"/>
                      <a:pt x="24" y="23"/>
                      <a:pt x="26" y="23"/>
                    </a:cubicBezTo>
                    <a:cubicBezTo>
                      <a:pt x="26" y="23"/>
                      <a:pt x="27" y="23"/>
                      <a:pt x="27" y="23"/>
                    </a:cubicBezTo>
                    <a:cubicBezTo>
                      <a:pt x="27" y="19"/>
                      <a:pt x="28" y="17"/>
                      <a:pt x="30" y="16"/>
                    </a:cubicBezTo>
                    <a:cubicBezTo>
                      <a:pt x="30" y="15"/>
                      <a:pt x="31" y="14"/>
                      <a:pt x="31" y="13"/>
                    </a:cubicBezTo>
                    <a:cubicBezTo>
                      <a:pt x="32" y="12"/>
                      <a:pt x="29" y="10"/>
                      <a:pt x="29" y="8"/>
                    </a:cubicBezTo>
                    <a:cubicBezTo>
                      <a:pt x="29" y="8"/>
                      <a:pt x="29" y="8"/>
                      <a:pt x="29" y="8"/>
                    </a:cubicBezTo>
                    <a:cubicBezTo>
                      <a:pt x="29" y="8"/>
                      <a:pt x="28" y="7"/>
                      <a:pt x="28" y="7"/>
                    </a:cubicBezTo>
                    <a:cubicBezTo>
                      <a:pt x="25" y="4"/>
                      <a:pt x="23" y="4"/>
                      <a:pt x="22" y="3"/>
                    </a:cubicBezTo>
                    <a:cubicBezTo>
                      <a:pt x="20" y="1"/>
                      <a:pt x="18" y="0"/>
                      <a:pt x="16" y="2"/>
                    </a:cubicBezTo>
                    <a:cubicBezTo>
                      <a:pt x="15" y="3"/>
                      <a:pt x="11" y="4"/>
                      <a:pt x="9" y="4"/>
                    </a:cubicBezTo>
                    <a:cubicBezTo>
                      <a:pt x="8" y="4"/>
                      <a:pt x="7" y="4"/>
                      <a:pt x="6" y="3"/>
                    </a:cubicBezTo>
                    <a:cubicBezTo>
                      <a:pt x="4" y="4"/>
                      <a:pt x="2" y="5"/>
                      <a:pt x="0" y="6"/>
                    </a:cubicBezTo>
                    <a:cubicBezTo>
                      <a:pt x="1" y="6"/>
                      <a:pt x="1" y="6"/>
                      <a:pt x="2"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Freeform 79">
                <a:extLst>
                  <a:ext uri="{FF2B5EF4-FFF2-40B4-BE49-F238E27FC236}">
                    <a16:creationId xmlns:a16="http://schemas.microsoft.com/office/drawing/2014/main" id="{713DDFD5-885C-42E4-A3D3-2FE56161C20C}"/>
                  </a:ext>
                </a:extLst>
              </p:cNvPr>
              <p:cNvSpPr>
                <a:spLocks/>
              </p:cNvSpPr>
              <p:nvPr/>
            </p:nvSpPr>
            <p:spPr bwMode="auto">
              <a:xfrm>
                <a:off x="5296132" y="3104839"/>
                <a:ext cx="168133" cy="107906"/>
              </a:xfrm>
              <a:custGeom>
                <a:avLst/>
                <a:gdLst>
                  <a:gd name="T0" fmla="*/ 65 w 73"/>
                  <a:gd name="T1" fmla="*/ 31 h 47"/>
                  <a:gd name="T2" fmla="*/ 62 w 73"/>
                  <a:gd name="T3" fmla="*/ 30 h 47"/>
                  <a:gd name="T4" fmla="*/ 63 w 73"/>
                  <a:gd name="T5" fmla="*/ 29 h 47"/>
                  <a:gd name="T6" fmla="*/ 61 w 73"/>
                  <a:gd name="T7" fmla="*/ 20 h 47"/>
                  <a:gd name="T8" fmla="*/ 56 w 73"/>
                  <a:gd name="T9" fmla="*/ 9 h 47"/>
                  <a:gd name="T10" fmla="*/ 51 w 73"/>
                  <a:gd name="T11" fmla="*/ 0 h 47"/>
                  <a:gd name="T12" fmla="*/ 47 w 73"/>
                  <a:gd name="T13" fmla="*/ 2 h 47"/>
                  <a:gd name="T14" fmla="*/ 42 w 73"/>
                  <a:gd name="T15" fmla="*/ 4 h 47"/>
                  <a:gd name="T16" fmla="*/ 38 w 73"/>
                  <a:gd name="T17" fmla="*/ 5 h 47"/>
                  <a:gd name="T18" fmla="*/ 35 w 73"/>
                  <a:gd name="T19" fmla="*/ 6 h 47"/>
                  <a:gd name="T20" fmla="*/ 30 w 73"/>
                  <a:gd name="T21" fmla="*/ 4 h 47"/>
                  <a:gd name="T22" fmla="*/ 22 w 73"/>
                  <a:gd name="T23" fmla="*/ 3 h 47"/>
                  <a:gd name="T24" fmla="*/ 19 w 73"/>
                  <a:gd name="T25" fmla="*/ 3 h 47"/>
                  <a:gd name="T26" fmla="*/ 18 w 73"/>
                  <a:gd name="T27" fmla="*/ 5 h 47"/>
                  <a:gd name="T28" fmla="*/ 13 w 73"/>
                  <a:gd name="T29" fmla="*/ 8 h 47"/>
                  <a:gd name="T30" fmla="*/ 5 w 73"/>
                  <a:gd name="T31" fmla="*/ 20 h 47"/>
                  <a:gd name="T32" fmla="*/ 0 w 73"/>
                  <a:gd name="T33" fmla="*/ 24 h 47"/>
                  <a:gd name="T34" fmla="*/ 3 w 73"/>
                  <a:gd name="T35" fmla="*/ 29 h 47"/>
                  <a:gd name="T36" fmla="*/ 6 w 73"/>
                  <a:gd name="T37" fmla="*/ 31 h 47"/>
                  <a:gd name="T38" fmla="*/ 7 w 73"/>
                  <a:gd name="T39" fmla="*/ 36 h 47"/>
                  <a:gd name="T40" fmla="*/ 16 w 73"/>
                  <a:gd name="T41" fmla="*/ 39 h 47"/>
                  <a:gd name="T42" fmla="*/ 16 w 73"/>
                  <a:gd name="T43" fmla="*/ 43 h 47"/>
                  <a:gd name="T44" fmla="*/ 21 w 73"/>
                  <a:gd name="T45" fmla="*/ 46 h 47"/>
                  <a:gd name="T46" fmla="*/ 30 w 73"/>
                  <a:gd name="T47" fmla="*/ 47 h 47"/>
                  <a:gd name="T48" fmla="*/ 38 w 73"/>
                  <a:gd name="T49" fmla="*/ 47 h 47"/>
                  <a:gd name="T50" fmla="*/ 44 w 73"/>
                  <a:gd name="T51" fmla="*/ 45 h 47"/>
                  <a:gd name="T52" fmla="*/ 53 w 73"/>
                  <a:gd name="T53" fmla="*/ 43 h 47"/>
                  <a:gd name="T54" fmla="*/ 60 w 73"/>
                  <a:gd name="T55" fmla="*/ 45 h 47"/>
                  <a:gd name="T56" fmla="*/ 65 w 73"/>
                  <a:gd name="T57" fmla="*/ 47 h 47"/>
                  <a:gd name="T58" fmla="*/ 65 w 73"/>
                  <a:gd name="T59" fmla="*/ 43 h 47"/>
                  <a:gd name="T60" fmla="*/ 69 w 73"/>
                  <a:gd name="T61" fmla="*/ 36 h 47"/>
                  <a:gd name="T62" fmla="*/ 73 w 73"/>
                  <a:gd name="T63" fmla="*/ 32 h 47"/>
                  <a:gd name="T64" fmla="*/ 73 w 73"/>
                  <a:gd name="T65" fmla="*/ 32 h 47"/>
                  <a:gd name="T66" fmla="*/ 70 w 73"/>
                  <a:gd name="T67" fmla="*/ 30 h 47"/>
                  <a:gd name="T68" fmla="*/ 65 w 73"/>
                  <a:gd name="T69"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47">
                    <a:moveTo>
                      <a:pt x="65" y="31"/>
                    </a:moveTo>
                    <a:cubicBezTo>
                      <a:pt x="64" y="31"/>
                      <a:pt x="62" y="31"/>
                      <a:pt x="62" y="30"/>
                    </a:cubicBezTo>
                    <a:cubicBezTo>
                      <a:pt x="62" y="30"/>
                      <a:pt x="63" y="29"/>
                      <a:pt x="63" y="29"/>
                    </a:cubicBezTo>
                    <a:cubicBezTo>
                      <a:pt x="60" y="28"/>
                      <a:pt x="60" y="22"/>
                      <a:pt x="61" y="20"/>
                    </a:cubicBezTo>
                    <a:cubicBezTo>
                      <a:pt x="63" y="18"/>
                      <a:pt x="58" y="12"/>
                      <a:pt x="56" y="9"/>
                    </a:cubicBezTo>
                    <a:cubicBezTo>
                      <a:pt x="55" y="8"/>
                      <a:pt x="53" y="4"/>
                      <a:pt x="51" y="0"/>
                    </a:cubicBezTo>
                    <a:cubicBezTo>
                      <a:pt x="49" y="1"/>
                      <a:pt x="47" y="1"/>
                      <a:pt x="47" y="2"/>
                    </a:cubicBezTo>
                    <a:cubicBezTo>
                      <a:pt x="46" y="3"/>
                      <a:pt x="44" y="4"/>
                      <a:pt x="42" y="4"/>
                    </a:cubicBezTo>
                    <a:cubicBezTo>
                      <a:pt x="41" y="4"/>
                      <a:pt x="40" y="3"/>
                      <a:pt x="38" y="5"/>
                    </a:cubicBezTo>
                    <a:cubicBezTo>
                      <a:pt x="37" y="6"/>
                      <a:pt x="35" y="6"/>
                      <a:pt x="35" y="6"/>
                    </a:cubicBezTo>
                    <a:cubicBezTo>
                      <a:pt x="34" y="5"/>
                      <a:pt x="32" y="4"/>
                      <a:pt x="30" y="4"/>
                    </a:cubicBezTo>
                    <a:cubicBezTo>
                      <a:pt x="28" y="4"/>
                      <a:pt x="23" y="3"/>
                      <a:pt x="22" y="3"/>
                    </a:cubicBezTo>
                    <a:cubicBezTo>
                      <a:pt x="21" y="3"/>
                      <a:pt x="20" y="3"/>
                      <a:pt x="19" y="3"/>
                    </a:cubicBezTo>
                    <a:cubicBezTo>
                      <a:pt x="19" y="4"/>
                      <a:pt x="19" y="4"/>
                      <a:pt x="18" y="5"/>
                    </a:cubicBezTo>
                    <a:cubicBezTo>
                      <a:pt x="17" y="6"/>
                      <a:pt x="14" y="7"/>
                      <a:pt x="13" y="8"/>
                    </a:cubicBezTo>
                    <a:cubicBezTo>
                      <a:pt x="12" y="9"/>
                      <a:pt x="8" y="18"/>
                      <a:pt x="5" y="20"/>
                    </a:cubicBezTo>
                    <a:cubicBezTo>
                      <a:pt x="3" y="23"/>
                      <a:pt x="1" y="23"/>
                      <a:pt x="0" y="24"/>
                    </a:cubicBezTo>
                    <a:cubicBezTo>
                      <a:pt x="0" y="25"/>
                      <a:pt x="3" y="27"/>
                      <a:pt x="3" y="29"/>
                    </a:cubicBezTo>
                    <a:cubicBezTo>
                      <a:pt x="3" y="30"/>
                      <a:pt x="4" y="31"/>
                      <a:pt x="6" y="31"/>
                    </a:cubicBezTo>
                    <a:cubicBezTo>
                      <a:pt x="8" y="31"/>
                      <a:pt x="6" y="36"/>
                      <a:pt x="7" y="36"/>
                    </a:cubicBezTo>
                    <a:cubicBezTo>
                      <a:pt x="8" y="37"/>
                      <a:pt x="16" y="37"/>
                      <a:pt x="16" y="39"/>
                    </a:cubicBezTo>
                    <a:cubicBezTo>
                      <a:pt x="16" y="41"/>
                      <a:pt x="17" y="42"/>
                      <a:pt x="16" y="43"/>
                    </a:cubicBezTo>
                    <a:cubicBezTo>
                      <a:pt x="19" y="43"/>
                      <a:pt x="20" y="46"/>
                      <a:pt x="21" y="46"/>
                    </a:cubicBezTo>
                    <a:cubicBezTo>
                      <a:pt x="22" y="46"/>
                      <a:pt x="28" y="47"/>
                      <a:pt x="30" y="47"/>
                    </a:cubicBezTo>
                    <a:cubicBezTo>
                      <a:pt x="31" y="46"/>
                      <a:pt x="36" y="47"/>
                      <a:pt x="38" y="47"/>
                    </a:cubicBezTo>
                    <a:cubicBezTo>
                      <a:pt x="40" y="47"/>
                      <a:pt x="42" y="46"/>
                      <a:pt x="44" y="45"/>
                    </a:cubicBezTo>
                    <a:cubicBezTo>
                      <a:pt x="45" y="43"/>
                      <a:pt x="51" y="43"/>
                      <a:pt x="53" y="43"/>
                    </a:cubicBezTo>
                    <a:cubicBezTo>
                      <a:pt x="55" y="43"/>
                      <a:pt x="59" y="44"/>
                      <a:pt x="60" y="45"/>
                    </a:cubicBezTo>
                    <a:cubicBezTo>
                      <a:pt x="60" y="45"/>
                      <a:pt x="62" y="46"/>
                      <a:pt x="65" y="47"/>
                    </a:cubicBezTo>
                    <a:cubicBezTo>
                      <a:pt x="65" y="46"/>
                      <a:pt x="65" y="44"/>
                      <a:pt x="65" y="43"/>
                    </a:cubicBezTo>
                    <a:cubicBezTo>
                      <a:pt x="65" y="40"/>
                      <a:pt x="66" y="37"/>
                      <a:pt x="69" y="36"/>
                    </a:cubicBezTo>
                    <a:cubicBezTo>
                      <a:pt x="71" y="36"/>
                      <a:pt x="73" y="36"/>
                      <a:pt x="73" y="32"/>
                    </a:cubicBezTo>
                    <a:cubicBezTo>
                      <a:pt x="73" y="32"/>
                      <a:pt x="73" y="32"/>
                      <a:pt x="73" y="32"/>
                    </a:cubicBezTo>
                    <a:cubicBezTo>
                      <a:pt x="72" y="31"/>
                      <a:pt x="70" y="30"/>
                      <a:pt x="70" y="30"/>
                    </a:cubicBezTo>
                    <a:cubicBezTo>
                      <a:pt x="69" y="30"/>
                      <a:pt x="66" y="32"/>
                      <a:pt x="65"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Freeform 80">
                <a:extLst>
                  <a:ext uri="{FF2B5EF4-FFF2-40B4-BE49-F238E27FC236}">
                    <a16:creationId xmlns:a16="http://schemas.microsoft.com/office/drawing/2014/main" id="{DD0BEF48-1A1A-405D-A3CF-6CCE287EC205}"/>
                  </a:ext>
                </a:extLst>
              </p:cNvPr>
              <p:cNvSpPr>
                <a:spLocks/>
              </p:cNvSpPr>
              <p:nvPr/>
            </p:nvSpPr>
            <p:spPr bwMode="auto">
              <a:xfrm>
                <a:off x="5414076" y="3099820"/>
                <a:ext cx="57717" cy="71519"/>
              </a:xfrm>
              <a:custGeom>
                <a:avLst/>
                <a:gdLst>
                  <a:gd name="T0" fmla="*/ 18 w 25"/>
                  <a:gd name="T1" fmla="*/ 8 h 31"/>
                  <a:gd name="T2" fmla="*/ 12 w 25"/>
                  <a:gd name="T3" fmla="*/ 4 h 31"/>
                  <a:gd name="T4" fmla="*/ 6 w 25"/>
                  <a:gd name="T5" fmla="*/ 0 h 31"/>
                  <a:gd name="T6" fmla="*/ 0 w 25"/>
                  <a:gd name="T7" fmla="*/ 2 h 31"/>
                  <a:gd name="T8" fmla="*/ 5 w 25"/>
                  <a:gd name="T9" fmla="*/ 11 h 31"/>
                  <a:gd name="T10" fmla="*/ 10 w 25"/>
                  <a:gd name="T11" fmla="*/ 22 h 31"/>
                  <a:gd name="T12" fmla="*/ 12 w 25"/>
                  <a:gd name="T13" fmla="*/ 31 h 31"/>
                  <a:gd name="T14" fmla="*/ 16 w 25"/>
                  <a:gd name="T15" fmla="*/ 24 h 31"/>
                  <a:gd name="T16" fmla="*/ 19 w 25"/>
                  <a:gd name="T17" fmla="*/ 21 h 31"/>
                  <a:gd name="T18" fmla="*/ 25 w 25"/>
                  <a:gd name="T19" fmla="*/ 22 h 31"/>
                  <a:gd name="T20" fmla="*/ 23 w 25"/>
                  <a:gd name="T21" fmla="*/ 16 h 31"/>
                  <a:gd name="T22" fmla="*/ 18 w 25"/>
                  <a:gd name="T23"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31">
                    <a:moveTo>
                      <a:pt x="18" y="8"/>
                    </a:moveTo>
                    <a:cubicBezTo>
                      <a:pt x="17" y="5"/>
                      <a:pt x="14" y="4"/>
                      <a:pt x="12" y="4"/>
                    </a:cubicBezTo>
                    <a:cubicBezTo>
                      <a:pt x="10" y="4"/>
                      <a:pt x="8" y="0"/>
                      <a:pt x="6" y="0"/>
                    </a:cubicBezTo>
                    <a:cubicBezTo>
                      <a:pt x="5" y="1"/>
                      <a:pt x="2" y="1"/>
                      <a:pt x="0" y="2"/>
                    </a:cubicBezTo>
                    <a:cubicBezTo>
                      <a:pt x="2" y="6"/>
                      <a:pt x="4" y="10"/>
                      <a:pt x="5" y="11"/>
                    </a:cubicBezTo>
                    <a:cubicBezTo>
                      <a:pt x="7" y="14"/>
                      <a:pt x="12" y="20"/>
                      <a:pt x="10" y="22"/>
                    </a:cubicBezTo>
                    <a:cubicBezTo>
                      <a:pt x="9" y="24"/>
                      <a:pt x="9" y="30"/>
                      <a:pt x="12" y="31"/>
                    </a:cubicBezTo>
                    <a:cubicBezTo>
                      <a:pt x="13" y="30"/>
                      <a:pt x="16" y="26"/>
                      <a:pt x="16" y="24"/>
                    </a:cubicBezTo>
                    <a:cubicBezTo>
                      <a:pt x="16" y="23"/>
                      <a:pt x="16" y="20"/>
                      <a:pt x="19" y="21"/>
                    </a:cubicBezTo>
                    <a:cubicBezTo>
                      <a:pt x="22" y="21"/>
                      <a:pt x="25" y="23"/>
                      <a:pt x="25" y="22"/>
                    </a:cubicBezTo>
                    <a:cubicBezTo>
                      <a:pt x="25" y="21"/>
                      <a:pt x="24" y="18"/>
                      <a:pt x="23" y="16"/>
                    </a:cubicBezTo>
                    <a:cubicBezTo>
                      <a:pt x="22" y="15"/>
                      <a:pt x="19" y="11"/>
                      <a:pt x="18"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Freeform 81">
                <a:extLst>
                  <a:ext uri="{FF2B5EF4-FFF2-40B4-BE49-F238E27FC236}">
                    <a16:creationId xmlns:a16="http://schemas.microsoft.com/office/drawing/2014/main" id="{F2212701-29CE-4576-B9FA-0336DB878511}"/>
                  </a:ext>
                </a:extLst>
              </p:cNvPr>
              <p:cNvSpPr>
                <a:spLocks/>
              </p:cNvSpPr>
              <p:nvPr/>
            </p:nvSpPr>
            <p:spPr bwMode="auto">
              <a:xfrm>
                <a:off x="5328755" y="3203962"/>
                <a:ext cx="117944" cy="61482"/>
              </a:xfrm>
              <a:custGeom>
                <a:avLst/>
                <a:gdLst>
                  <a:gd name="T0" fmla="*/ 39 w 51"/>
                  <a:gd name="T1" fmla="*/ 0 h 27"/>
                  <a:gd name="T2" fmla="*/ 30 w 51"/>
                  <a:gd name="T3" fmla="*/ 2 h 27"/>
                  <a:gd name="T4" fmla="*/ 24 w 51"/>
                  <a:gd name="T5" fmla="*/ 4 h 27"/>
                  <a:gd name="T6" fmla="*/ 16 w 51"/>
                  <a:gd name="T7" fmla="*/ 4 h 27"/>
                  <a:gd name="T8" fmla="*/ 7 w 51"/>
                  <a:gd name="T9" fmla="*/ 3 h 27"/>
                  <a:gd name="T10" fmla="*/ 2 w 51"/>
                  <a:gd name="T11" fmla="*/ 0 h 27"/>
                  <a:gd name="T12" fmla="*/ 2 w 51"/>
                  <a:gd name="T13" fmla="*/ 0 h 27"/>
                  <a:gd name="T14" fmla="*/ 2 w 51"/>
                  <a:gd name="T15" fmla="*/ 6 h 27"/>
                  <a:gd name="T16" fmla="*/ 4 w 51"/>
                  <a:gd name="T17" fmla="*/ 11 h 27"/>
                  <a:gd name="T18" fmla="*/ 2 w 51"/>
                  <a:gd name="T19" fmla="*/ 14 h 27"/>
                  <a:gd name="T20" fmla="*/ 2 w 51"/>
                  <a:gd name="T21" fmla="*/ 18 h 27"/>
                  <a:gd name="T22" fmla="*/ 6 w 51"/>
                  <a:gd name="T23" fmla="*/ 23 h 27"/>
                  <a:gd name="T24" fmla="*/ 8 w 51"/>
                  <a:gd name="T25" fmla="*/ 26 h 27"/>
                  <a:gd name="T26" fmla="*/ 18 w 51"/>
                  <a:gd name="T27" fmla="*/ 26 h 27"/>
                  <a:gd name="T28" fmla="*/ 27 w 51"/>
                  <a:gd name="T29" fmla="*/ 27 h 27"/>
                  <a:gd name="T30" fmla="*/ 30 w 51"/>
                  <a:gd name="T31" fmla="*/ 25 h 27"/>
                  <a:gd name="T32" fmla="*/ 34 w 51"/>
                  <a:gd name="T33" fmla="*/ 24 h 27"/>
                  <a:gd name="T34" fmla="*/ 34 w 51"/>
                  <a:gd name="T35" fmla="*/ 21 h 27"/>
                  <a:gd name="T36" fmla="*/ 42 w 51"/>
                  <a:gd name="T37" fmla="*/ 21 h 27"/>
                  <a:gd name="T38" fmla="*/ 45 w 51"/>
                  <a:gd name="T39" fmla="*/ 21 h 27"/>
                  <a:gd name="T40" fmla="*/ 44 w 51"/>
                  <a:gd name="T41" fmla="*/ 19 h 27"/>
                  <a:gd name="T42" fmla="*/ 43 w 51"/>
                  <a:gd name="T43" fmla="*/ 13 h 27"/>
                  <a:gd name="T44" fmla="*/ 49 w 51"/>
                  <a:gd name="T45" fmla="*/ 6 h 27"/>
                  <a:gd name="T46" fmla="*/ 51 w 51"/>
                  <a:gd name="T47" fmla="*/ 4 h 27"/>
                  <a:gd name="T48" fmla="*/ 46 w 51"/>
                  <a:gd name="T49" fmla="*/ 2 h 27"/>
                  <a:gd name="T50" fmla="*/ 39 w 51"/>
                  <a:gd name="T5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7">
                    <a:moveTo>
                      <a:pt x="39" y="0"/>
                    </a:moveTo>
                    <a:cubicBezTo>
                      <a:pt x="37" y="0"/>
                      <a:pt x="31" y="0"/>
                      <a:pt x="30" y="2"/>
                    </a:cubicBezTo>
                    <a:cubicBezTo>
                      <a:pt x="28" y="3"/>
                      <a:pt x="26" y="4"/>
                      <a:pt x="24" y="4"/>
                    </a:cubicBezTo>
                    <a:cubicBezTo>
                      <a:pt x="22" y="4"/>
                      <a:pt x="17" y="3"/>
                      <a:pt x="16" y="4"/>
                    </a:cubicBezTo>
                    <a:cubicBezTo>
                      <a:pt x="14" y="4"/>
                      <a:pt x="8" y="3"/>
                      <a:pt x="7" y="3"/>
                    </a:cubicBezTo>
                    <a:cubicBezTo>
                      <a:pt x="6" y="3"/>
                      <a:pt x="5" y="0"/>
                      <a:pt x="2" y="0"/>
                    </a:cubicBezTo>
                    <a:cubicBezTo>
                      <a:pt x="2" y="0"/>
                      <a:pt x="2" y="0"/>
                      <a:pt x="2" y="0"/>
                    </a:cubicBezTo>
                    <a:cubicBezTo>
                      <a:pt x="0" y="2"/>
                      <a:pt x="0" y="4"/>
                      <a:pt x="2" y="6"/>
                    </a:cubicBezTo>
                    <a:cubicBezTo>
                      <a:pt x="4" y="8"/>
                      <a:pt x="6" y="11"/>
                      <a:pt x="4" y="11"/>
                    </a:cubicBezTo>
                    <a:cubicBezTo>
                      <a:pt x="3" y="11"/>
                      <a:pt x="1" y="13"/>
                      <a:pt x="2" y="14"/>
                    </a:cubicBezTo>
                    <a:cubicBezTo>
                      <a:pt x="2" y="15"/>
                      <a:pt x="1" y="18"/>
                      <a:pt x="2" y="18"/>
                    </a:cubicBezTo>
                    <a:cubicBezTo>
                      <a:pt x="2" y="19"/>
                      <a:pt x="6" y="22"/>
                      <a:pt x="6" y="23"/>
                    </a:cubicBezTo>
                    <a:cubicBezTo>
                      <a:pt x="6" y="24"/>
                      <a:pt x="8" y="25"/>
                      <a:pt x="8" y="26"/>
                    </a:cubicBezTo>
                    <a:cubicBezTo>
                      <a:pt x="11" y="25"/>
                      <a:pt x="17" y="25"/>
                      <a:pt x="18" y="26"/>
                    </a:cubicBezTo>
                    <a:cubicBezTo>
                      <a:pt x="20" y="27"/>
                      <a:pt x="27" y="27"/>
                      <a:pt x="27" y="27"/>
                    </a:cubicBezTo>
                    <a:cubicBezTo>
                      <a:pt x="29" y="27"/>
                      <a:pt x="31" y="27"/>
                      <a:pt x="30" y="25"/>
                    </a:cubicBezTo>
                    <a:cubicBezTo>
                      <a:pt x="30" y="24"/>
                      <a:pt x="32" y="24"/>
                      <a:pt x="34" y="24"/>
                    </a:cubicBezTo>
                    <a:cubicBezTo>
                      <a:pt x="34" y="22"/>
                      <a:pt x="33" y="22"/>
                      <a:pt x="34" y="21"/>
                    </a:cubicBezTo>
                    <a:cubicBezTo>
                      <a:pt x="35" y="21"/>
                      <a:pt x="40" y="20"/>
                      <a:pt x="42" y="21"/>
                    </a:cubicBezTo>
                    <a:cubicBezTo>
                      <a:pt x="43" y="22"/>
                      <a:pt x="44" y="21"/>
                      <a:pt x="45" y="21"/>
                    </a:cubicBezTo>
                    <a:cubicBezTo>
                      <a:pt x="45" y="20"/>
                      <a:pt x="45" y="19"/>
                      <a:pt x="44" y="19"/>
                    </a:cubicBezTo>
                    <a:cubicBezTo>
                      <a:pt x="43" y="19"/>
                      <a:pt x="41" y="13"/>
                      <a:pt x="43" y="13"/>
                    </a:cubicBezTo>
                    <a:cubicBezTo>
                      <a:pt x="44" y="12"/>
                      <a:pt x="46" y="7"/>
                      <a:pt x="49" y="6"/>
                    </a:cubicBezTo>
                    <a:cubicBezTo>
                      <a:pt x="50" y="6"/>
                      <a:pt x="50" y="5"/>
                      <a:pt x="51" y="4"/>
                    </a:cubicBezTo>
                    <a:cubicBezTo>
                      <a:pt x="48" y="3"/>
                      <a:pt x="46" y="2"/>
                      <a:pt x="46" y="2"/>
                    </a:cubicBezTo>
                    <a:cubicBezTo>
                      <a:pt x="45" y="1"/>
                      <a:pt x="41" y="0"/>
                      <a:pt x="39"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Freeform 82">
                <a:extLst>
                  <a:ext uri="{FF2B5EF4-FFF2-40B4-BE49-F238E27FC236}">
                    <a16:creationId xmlns:a16="http://schemas.microsoft.com/office/drawing/2014/main" id="{E4C851C5-AB5B-4632-B96B-27917F58ACD8}"/>
                  </a:ext>
                </a:extLst>
              </p:cNvPr>
              <p:cNvSpPr>
                <a:spLocks/>
              </p:cNvSpPr>
              <p:nvPr/>
            </p:nvSpPr>
            <p:spPr bwMode="auto">
              <a:xfrm>
                <a:off x="5296132" y="3242858"/>
                <a:ext cx="51444" cy="33878"/>
              </a:xfrm>
              <a:custGeom>
                <a:avLst/>
                <a:gdLst>
                  <a:gd name="T0" fmla="*/ 5 w 22"/>
                  <a:gd name="T1" fmla="*/ 15 h 15"/>
                  <a:gd name="T2" fmla="*/ 5 w 22"/>
                  <a:gd name="T3" fmla="*/ 15 h 15"/>
                  <a:gd name="T4" fmla="*/ 5 w 22"/>
                  <a:gd name="T5" fmla="*/ 15 h 15"/>
                  <a:gd name="T6" fmla="*/ 5 w 22"/>
                  <a:gd name="T7" fmla="*/ 15 h 15"/>
                  <a:gd name="T8" fmla="*/ 6 w 22"/>
                  <a:gd name="T9" fmla="*/ 15 h 15"/>
                  <a:gd name="T10" fmla="*/ 6 w 22"/>
                  <a:gd name="T11" fmla="*/ 15 h 15"/>
                  <a:gd name="T12" fmla="*/ 8 w 22"/>
                  <a:gd name="T13" fmla="*/ 15 h 15"/>
                  <a:gd name="T14" fmla="*/ 9 w 22"/>
                  <a:gd name="T15" fmla="*/ 15 h 15"/>
                  <a:gd name="T16" fmla="*/ 9 w 22"/>
                  <a:gd name="T17" fmla="*/ 15 h 15"/>
                  <a:gd name="T18" fmla="*/ 9 w 22"/>
                  <a:gd name="T19" fmla="*/ 15 h 15"/>
                  <a:gd name="T20" fmla="*/ 10 w 22"/>
                  <a:gd name="T21" fmla="*/ 15 h 15"/>
                  <a:gd name="T22" fmla="*/ 14 w 22"/>
                  <a:gd name="T23" fmla="*/ 13 h 15"/>
                  <a:gd name="T24" fmla="*/ 21 w 22"/>
                  <a:gd name="T25" fmla="*/ 9 h 15"/>
                  <a:gd name="T26" fmla="*/ 22 w 22"/>
                  <a:gd name="T27" fmla="*/ 9 h 15"/>
                  <a:gd name="T28" fmla="*/ 20 w 22"/>
                  <a:gd name="T29" fmla="*/ 6 h 15"/>
                  <a:gd name="T30" fmla="*/ 16 w 22"/>
                  <a:gd name="T31" fmla="*/ 1 h 15"/>
                  <a:gd name="T32" fmla="*/ 15 w 22"/>
                  <a:gd name="T33" fmla="*/ 1 h 15"/>
                  <a:gd name="T34" fmla="*/ 15 w 22"/>
                  <a:gd name="T35" fmla="*/ 1 h 15"/>
                  <a:gd name="T36" fmla="*/ 15 w 22"/>
                  <a:gd name="T37" fmla="*/ 0 h 15"/>
                  <a:gd name="T38" fmla="*/ 2 w 22"/>
                  <a:gd name="T39" fmla="*/ 2 h 15"/>
                  <a:gd name="T40" fmla="*/ 1 w 22"/>
                  <a:gd name="T41" fmla="*/ 2 h 15"/>
                  <a:gd name="T42" fmla="*/ 0 w 22"/>
                  <a:gd name="T43" fmla="*/ 10 h 15"/>
                  <a:gd name="T44" fmla="*/ 5 w 22"/>
                  <a:gd name="T4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5">
                    <a:moveTo>
                      <a:pt x="5" y="15"/>
                    </a:moveTo>
                    <a:cubicBezTo>
                      <a:pt x="5" y="15"/>
                      <a:pt x="5" y="15"/>
                      <a:pt x="5" y="15"/>
                    </a:cubicBezTo>
                    <a:cubicBezTo>
                      <a:pt x="5" y="15"/>
                      <a:pt x="5" y="15"/>
                      <a:pt x="5" y="15"/>
                    </a:cubicBezTo>
                    <a:cubicBezTo>
                      <a:pt x="5" y="15"/>
                      <a:pt x="5" y="15"/>
                      <a:pt x="5" y="15"/>
                    </a:cubicBezTo>
                    <a:cubicBezTo>
                      <a:pt x="5" y="15"/>
                      <a:pt x="6" y="15"/>
                      <a:pt x="6" y="15"/>
                    </a:cubicBezTo>
                    <a:cubicBezTo>
                      <a:pt x="6" y="15"/>
                      <a:pt x="6" y="15"/>
                      <a:pt x="6" y="15"/>
                    </a:cubicBezTo>
                    <a:cubicBezTo>
                      <a:pt x="6" y="15"/>
                      <a:pt x="7" y="15"/>
                      <a:pt x="8" y="15"/>
                    </a:cubicBezTo>
                    <a:cubicBezTo>
                      <a:pt x="8" y="15"/>
                      <a:pt x="8" y="15"/>
                      <a:pt x="9" y="15"/>
                    </a:cubicBezTo>
                    <a:cubicBezTo>
                      <a:pt x="9" y="15"/>
                      <a:pt x="9" y="15"/>
                      <a:pt x="9" y="15"/>
                    </a:cubicBezTo>
                    <a:cubicBezTo>
                      <a:pt x="9" y="15"/>
                      <a:pt x="9" y="15"/>
                      <a:pt x="9" y="15"/>
                    </a:cubicBezTo>
                    <a:cubicBezTo>
                      <a:pt x="10" y="15"/>
                      <a:pt x="10" y="15"/>
                      <a:pt x="10" y="15"/>
                    </a:cubicBezTo>
                    <a:cubicBezTo>
                      <a:pt x="12" y="14"/>
                      <a:pt x="13" y="12"/>
                      <a:pt x="14" y="13"/>
                    </a:cubicBezTo>
                    <a:cubicBezTo>
                      <a:pt x="15" y="13"/>
                      <a:pt x="21" y="10"/>
                      <a:pt x="21" y="9"/>
                    </a:cubicBezTo>
                    <a:cubicBezTo>
                      <a:pt x="22" y="9"/>
                      <a:pt x="22" y="9"/>
                      <a:pt x="22" y="9"/>
                    </a:cubicBezTo>
                    <a:cubicBezTo>
                      <a:pt x="22" y="8"/>
                      <a:pt x="20" y="7"/>
                      <a:pt x="20" y="6"/>
                    </a:cubicBezTo>
                    <a:cubicBezTo>
                      <a:pt x="20" y="5"/>
                      <a:pt x="16" y="2"/>
                      <a:pt x="16" y="1"/>
                    </a:cubicBezTo>
                    <a:cubicBezTo>
                      <a:pt x="15" y="1"/>
                      <a:pt x="15" y="1"/>
                      <a:pt x="15" y="1"/>
                    </a:cubicBezTo>
                    <a:cubicBezTo>
                      <a:pt x="15" y="1"/>
                      <a:pt x="15" y="1"/>
                      <a:pt x="15" y="1"/>
                    </a:cubicBezTo>
                    <a:cubicBezTo>
                      <a:pt x="15" y="0"/>
                      <a:pt x="15" y="0"/>
                      <a:pt x="15" y="0"/>
                    </a:cubicBezTo>
                    <a:cubicBezTo>
                      <a:pt x="10" y="1"/>
                      <a:pt x="2" y="2"/>
                      <a:pt x="2" y="2"/>
                    </a:cubicBezTo>
                    <a:cubicBezTo>
                      <a:pt x="2" y="2"/>
                      <a:pt x="1" y="2"/>
                      <a:pt x="1" y="2"/>
                    </a:cubicBezTo>
                    <a:cubicBezTo>
                      <a:pt x="0" y="5"/>
                      <a:pt x="0" y="8"/>
                      <a:pt x="0" y="10"/>
                    </a:cubicBezTo>
                    <a:cubicBezTo>
                      <a:pt x="1" y="12"/>
                      <a:pt x="2" y="14"/>
                      <a:pt x="5"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Freeform 83">
                <a:extLst>
                  <a:ext uri="{FF2B5EF4-FFF2-40B4-BE49-F238E27FC236}">
                    <a16:creationId xmlns:a16="http://schemas.microsoft.com/office/drawing/2014/main" id="{7BD071B0-8A61-4685-8B35-F00DF7846EEA}"/>
                  </a:ext>
                </a:extLst>
              </p:cNvPr>
              <p:cNvSpPr>
                <a:spLocks/>
              </p:cNvSpPr>
              <p:nvPr/>
            </p:nvSpPr>
            <p:spPr bwMode="auto">
              <a:xfrm>
                <a:off x="5328755" y="3005715"/>
                <a:ext cx="329993" cy="190718"/>
              </a:xfrm>
              <a:custGeom>
                <a:avLst/>
                <a:gdLst>
                  <a:gd name="T0" fmla="*/ 134 w 143"/>
                  <a:gd name="T1" fmla="*/ 48 h 83"/>
                  <a:gd name="T2" fmla="*/ 142 w 143"/>
                  <a:gd name="T3" fmla="*/ 43 h 83"/>
                  <a:gd name="T4" fmla="*/ 143 w 143"/>
                  <a:gd name="T5" fmla="*/ 38 h 83"/>
                  <a:gd name="T6" fmla="*/ 143 w 143"/>
                  <a:gd name="T7" fmla="*/ 32 h 83"/>
                  <a:gd name="T8" fmla="*/ 132 w 143"/>
                  <a:gd name="T9" fmla="*/ 28 h 83"/>
                  <a:gd name="T10" fmla="*/ 122 w 143"/>
                  <a:gd name="T11" fmla="*/ 22 h 83"/>
                  <a:gd name="T12" fmla="*/ 113 w 143"/>
                  <a:gd name="T13" fmla="*/ 23 h 83"/>
                  <a:gd name="T14" fmla="*/ 106 w 143"/>
                  <a:gd name="T15" fmla="*/ 20 h 83"/>
                  <a:gd name="T16" fmla="*/ 97 w 143"/>
                  <a:gd name="T17" fmla="*/ 12 h 83"/>
                  <a:gd name="T18" fmla="*/ 94 w 143"/>
                  <a:gd name="T19" fmla="*/ 1 h 83"/>
                  <a:gd name="T20" fmla="*/ 82 w 143"/>
                  <a:gd name="T21" fmla="*/ 1 h 83"/>
                  <a:gd name="T22" fmla="*/ 76 w 143"/>
                  <a:gd name="T23" fmla="*/ 2 h 83"/>
                  <a:gd name="T24" fmla="*/ 66 w 143"/>
                  <a:gd name="T25" fmla="*/ 8 h 83"/>
                  <a:gd name="T26" fmla="*/ 57 w 143"/>
                  <a:gd name="T27" fmla="*/ 10 h 83"/>
                  <a:gd name="T28" fmla="*/ 47 w 143"/>
                  <a:gd name="T29" fmla="*/ 8 h 83"/>
                  <a:gd name="T30" fmla="*/ 34 w 143"/>
                  <a:gd name="T31" fmla="*/ 6 h 83"/>
                  <a:gd name="T32" fmla="*/ 15 w 143"/>
                  <a:gd name="T33" fmla="*/ 8 h 83"/>
                  <a:gd name="T34" fmla="*/ 11 w 143"/>
                  <a:gd name="T35" fmla="*/ 11 h 83"/>
                  <a:gd name="T36" fmla="*/ 11 w 143"/>
                  <a:gd name="T37" fmla="*/ 22 h 83"/>
                  <a:gd name="T38" fmla="*/ 4 w 143"/>
                  <a:gd name="T39" fmla="*/ 35 h 83"/>
                  <a:gd name="T40" fmla="*/ 4 w 143"/>
                  <a:gd name="T41" fmla="*/ 45 h 83"/>
                  <a:gd name="T42" fmla="*/ 8 w 143"/>
                  <a:gd name="T43" fmla="*/ 46 h 83"/>
                  <a:gd name="T44" fmla="*/ 21 w 143"/>
                  <a:gd name="T45" fmla="*/ 49 h 83"/>
                  <a:gd name="T46" fmla="*/ 28 w 143"/>
                  <a:gd name="T47" fmla="*/ 47 h 83"/>
                  <a:gd name="T48" fmla="*/ 43 w 143"/>
                  <a:gd name="T49" fmla="*/ 41 h 83"/>
                  <a:gd name="T50" fmla="*/ 55 w 143"/>
                  <a:gd name="T51" fmla="*/ 49 h 83"/>
                  <a:gd name="T52" fmla="*/ 62 w 143"/>
                  <a:gd name="T53" fmla="*/ 63 h 83"/>
                  <a:gd name="T54" fmla="*/ 53 w 143"/>
                  <a:gd name="T55" fmla="*/ 65 h 83"/>
                  <a:gd name="T56" fmla="*/ 51 w 143"/>
                  <a:gd name="T57" fmla="*/ 74 h 83"/>
                  <a:gd name="T58" fmla="*/ 59 w 143"/>
                  <a:gd name="T59" fmla="*/ 75 h 83"/>
                  <a:gd name="T60" fmla="*/ 70 w 143"/>
                  <a:gd name="T61" fmla="*/ 60 h 83"/>
                  <a:gd name="T62" fmla="*/ 79 w 143"/>
                  <a:gd name="T63" fmla="*/ 64 h 83"/>
                  <a:gd name="T64" fmla="*/ 82 w 143"/>
                  <a:gd name="T65" fmla="*/ 72 h 83"/>
                  <a:gd name="T66" fmla="*/ 90 w 143"/>
                  <a:gd name="T67" fmla="*/ 82 h 83"/>
                  <a:gd name="T68" fmla="*/ 104 w 143"/>
                  <a:gd name="T69" fmla="*/ 77 h 83"/>
                  <a:gd name="T70" fmla="*/ 107 w 143"/>
                  <a:gd name="T71" fmla="*/ 74 h 83"/>
                  <a:gd name="T72" fmla="*/ 111 w 143"/>
                  <a:gd name="T73" fmla="*/ 61 h 83"/>
                  <a:gd name="T74" fmla="*/ 127 w 143"/>
                  <a:gd name="T75"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83">
                    <a:moveTo>
                      <a:pt x="127" y="52"/>
                    </a:moveTo>
                    <a:cubicBezTo>
                      <a:pt x="129" y="52"/>
                      <a:pt x="132" y="48"/>
                      <a:pt x="134" y="48"/>
                    </a:cubicBezTo>
                    <a:cubicBezTo>
                      <a:pt x="135" y="48"/>
                      <a:pt x="140" y="49"/>
                      <a:pt x="140" y="48"/>
                    </a:cubicBezTo>
                    <a:cubicBezTo>
                      <a:pt x="140" y="47"/>
                      <a:pt x="142" y="44"/>
                      <a:pt x="142" y="43"/>
                    </a:cubicBezTo>
                    <a:cubicBezTo>
                      <a:pt x="141" y="42"/>
                      <a:pt x="140" y="41"/>
                      <a:pt x="140" y="40"/>
                    </a:cubicBezTo>
                    <a:cubicBezTo>
                      <a:pt x="140" y="39"/>
                      <a:pt x="143" y="39"/>
                      <a:pt x="143" y="38"/>
                    </a:cubicBezTo>
                    <a:cubicBezTo>
                      <a:pt x="143" y="37"/>
                      <a:pt x="141" y="36"/>
                      <a:pt x="141" y="36"/>
                    </a:cubicBezTo>
                    <a:cubicBezTo>
                      <a:pt x="141" y="35"/>
                      <a:pt x="143" y="34"/>
                      <a:pt x="143" y="32"/>
                    </a:cubicBezTo>
                    <a:cubicBezTo>
                      <a:pt x="143" y="31"/>
                      <a:pt x="141" y="31"/>
                      <a:pt x="139" y="29"/>
                    </a:cubicBezTo>
                    <a:cubicBezTo>
                      <a:pt x="136" y="28"/>
                      <a:pt x="134" y="29"/>
                      <a:pt x="132" y="28"/>
                    </a:cubicBezTo>
                    <a:cubicBezTo>
                      <a:pt x="130" y="27"/>
                      <a:pt x="125" y="27"/>
                      <a:pt x="125" y="27"/>
                    </a:cubicBezTo>
                    <a:cubicBezTo>
                      <a:pt x="125" y="26"/>
                      <a:pt x="122" y="23"/>
                      <a:pt x="122" y="22"/>
                    </a:cubicBezTo>
                    <a:cubicBezTo>
                      <a:pt x="121" y="21"/>
                      <a:pt x="119" y="22"/>
                      <a:pt x="117" y="23"/>
                    </a:cubicBezTo>
                    <a:cubicBezTo>
                      <a:pt x="116" y="23"/>
                      <a:pt x="114" y="24"/>
                      <a:pt x="113" y="23"/>
                    </a:cubicBezTo>
                    <a:cubicBezTo>
                      <a:pt x="112" y="22"/>
                      <a:pt x="110" y="21"/>
                      <a:pt x="109" y="21"/>
                    </a:cubicBezTo>
                    <a:cubicBezTo>
                      <a:pt x="108" y="22"/>
                      <a:pt x="106" y="21"/>
                      <a:pt x="106" y="20"/>
                    </a:cubicBezTo>
                    <a:cubicBezTo>
                      <a:pt x="107" y="18"/>
                      <a:pt x="104" y="14"/>
                      <a:pt x="103" y="13"/>
                    </a:cubicBezTo>
                    <a:cubicBezTo>
                      <a:pt x="101" y="13"/>
                      <a:pt x="98" y="14"/>
                      <a:pt x="97" y="12"/>
                    </a:cubicBezTo>
                    <a:cubicBezTo>
                      <a:pt x="96" y="10"/>
                      <a:pt x="94" y="9"/>
                      <a:pt x="95" y="7"/>
                    </a:cubicBezTo>
                    <a:cubicBezTo>
                      <a:pt x="96" y="6"/>
                      <a:pt x="95" y="3"/>
                      <a:pt x="94" y="1"/>
                    </a:cubicBezTo>
                    <a:cubicBezTo>
                      <a:pt x="93" y="0"/>
                      <a:pt x="88" y="0"/>
                      <a:pt x="87" y="1"/>
                    </a:cubicBezTo>
                    <a:cubicBezTo>
                      <a:pt x="86" y="1"/>
                      <a:pt x="83" y="0"/>
                      <a:pt x="82" y="1"/>
                    </a:cubicBezTo>
                    <a:cubicBezTo>
                      <a:pt x="81" y="2"/>
                      <a:pt x="80" y="3"/>
                      <a:pt x="78" y="3"/>
                    </a:cubicBezTo>
                    <a:cubicBezTo>
                      <a:pt x="77" y="3"/>
                      <a:pt x="76" y="3"/>
                      <a:pt x="76" y="2"/>
                    </a:cubicBezTo>
                    <a:cubicBezTo>
                      <a:pt x="74" y="3"/>
                      <a:pt x="71" y="3"/>
                      <a:pt x="71" y="3"/>
                    </a:cubicBezTo>
                    <a:cubicBezTo>
                      <a:pt x="71" y="3"/>
                      <a:pt x="66" y="7"/>
                      <a:pt x="66" y="8"/>
                    </a:cubicBezTo>
                    <a:cubicBezTo>
                      <a:pt x="66" y="10"/>
                      <a:pt x="66" y="12"/>
                      <a:pt x="65" y="11"/>
                    </a:cubicBezTo>
                    <a:cubicBezTo>
                      <a:pt x="63" y="10"/>
                      <a:pt x="58" y="10"/>
                      <a:pt x="57" y="10"/>
                    </a:cubicBezTo>
                    <a:cubicBezTo>
                      <a:pt x="56" y="11"/>
                      <a:pt x="54" y="7"/>
                      <a:pt x="52" y="9"/>
                    </a:cubicBezTo>
                    <a:cubicBezTo>
                      <a:pt x="50" y="10"/>
                      <a:pt x="47" y="7"/>
                      <a:pt x="47" y="8"/>
                    </a:cubicBezTo>
                    <a:cubicBezTo>
                      <a:pt x="46" y="9"/>
                      <a:pt x="43" y="8"/>
                      <a:pt x="41" y="7"/>
                    </a:cubicBezTo>
                    <a:cubicBezTo>
                      <a:pt x="39" y="6"/>
                      <a:pt x="35" y="8"/>
                      <a:pt x="34" y="6"/>
                    </a:cubicBezTo>
                    <a:cubicBezTo>
                      <a:pt x="32" y="5"/>
                      <a:pt x="23" y="5"/>
                      <a:pt x="20" y="5"/>
                    </a:cubicBezTo>
                    <a:cubicBezTo>
                      <a:pt x="17" y="5"/>
                      <a:pt x="16" y="6"/>
                      <a:pt x="15" y="8"/>
                    </a:cubicBezTo>
                    <a:cubicBezTo>
                      <a:pt x="14" y="9"/>
                      <a:pt x="12" y="9"/>
                      <a:pt x="11" y="9"/>
                    </a:cubicBezTo>
                    <a:cubicBezTo>
                      <a:pt x="11" y="10"/>
                      <a:pt x="11" y="11"/>
                      <a:pt x="11" y="11"/>
                    </a:cubicBezTo>
                    <a:cubicBezTo>
                      <a:pt x="12" y="12"/>
                      <a:pt x="15" y="18"/>
                      <a:pt x="14" y="19"/>
                    </a:cubicBezTo>
                    <a:cubicBezTo>
                      <a:pt x="14" y="21"/>
                      <a:pt x="12" y="21"/>
                      <a:pt x="11" y="22"/>
                    </a:cubicBezTo>
                    <a:cubicBezTo>
                      <a:pt x="10" y="23"/>
                      <a:pt x="4" y="29"/>
                      <a:pt x="3" y="30"/>
                    </a:cubicBezTo>
                    <a:cubicBezTo>
                      <a:pt x="3" y="31"/>
                      <a:pt x="4" y="35"/>
                      <a:pt x="4" y="35"/>
                    </a:cubicBezTo>
                    <a:cubicBezTo>
                      <a:pt x="3" y="36"/>
                      <a:pt x="0" y="40"/>
                      <a:pt x="0" y="41"/>
                    </a:cubicBezTo>
                    <a:cubicBezTo>
                      <a:pt x="0" y="43"/>
                      <a:pt x="2" y="45"/>
                      <a:pt x="4" y="45"/>
                    </a:cubicBezTo>
                    <a:cubicBezTo>
                      <a:pt x="4" y="45"/>
                      <a:pt x="5" y="46"/>
                      <a:pt x="5" y="46"/>
                    </a:cubicBezTo>
                    <a:cubicBezTo>
                      <a:pt x="6" y="46"/>
                      <a:pt x="7" y="46"/>
                      <a:pt x="8" y="46"/>
                    </a:cubicBezTo>
                    <a:cubicBezTo>
                      <a:pt x="9" y="46"/>
                      <a:pt x="14" y="47"/>
                      <a:pt x="16" y="47"/>
                    </a:cubicBezTo>
                    <a:cubicBezTo>
                      <a:pt x="18" y="47"/>
                      <a:pt x="20" y="48"/>
                      <a:pt x="21" y="49"/>
                    </a:cubicBezTo>
                    <a:cubicBezTo>
                      <a:pt x="21" y="49"/>
                      <a:pt x="23" y="49"/>
                      <a:pt x="24" y="48"/>
                    </a:cubicBezTo>
                    <a:cubicBezTo>
                      <a:pt x="26" y="46"/>
                      <a:pt x="27" y="47"/>
                      <a:pt x="28" y="47"/>
                    </a:cubicBezTo>
                    <a:cubicBezTo>
                      <a:pt x="30" y="47"/>
                      <a:pt x="32" y="46"/>
                      <a:pt x="33" y="45"/>
                    </a:cubicBezTo>
                    <a:cubicBezTo>
                      <a:pt x="34" y="44"/>
                      <a:pt x="41" y="42"/>
                      <a:pt x="43" y="41"/>
                    </a:cubicBezTo>
                    <a:cubicBezTo>
                      <a:pt x="45" y="41"/>
                      <a:pt x="47" y="45"/>
                      <a:pt x="49" y="45"/>
                    </a:cubicBezTo>
                    <a:cubicBezTo>
                      <a:pt x="51" y="45"/>
                      <a:pt x="54" y="46"/>
                      <a:pt x="55" y="49"/>
                    </a:cubicBezTo>
                    <a:cubicBezTo>
                      <a:pt x="56" y="52"/>
                      <a:pt x="59" y="56"/>
                      <a:pt x="60" y="57"/>
                    </a:cubicBezTo>
                    <a:cubicBezTo>
                      <a:pt x="61" y="59"/>
                      <a:pt x="62" y="62"/>
                      <a:pt x="62" y="63"/>
                    </a:cubicBezTo>
                    <a:cubicBezTo>
                      <a:pt x="62" y="64"/>
                      <a:pt x="59" y="62"/>
                      <a:pt x="56" y="62"/>
                    </a:cubicBezTo>
                    <a:cubicBezTo>
                      <a:pt x="53" y="61"/>
                      <a:pt x="53" y="64"/>
                      <a:pt x="53" y="65"/>
                    </a:cubicBezTo>
                    <a:cubicBezTo>
                      <a:pt x="53" y="67"/>
                      <a:pt x="49" y="72"/>
                      <a:pt x="48" y="73"/>
                    </a:cubicBezTo>
                    <a:cubicBezTo>
                      <a:pt x="48" y="74"/>
                      <a:pt x="50" y="74"/>
                      <a:pt x="51" y="74"/>
                    </a:cubicBezTo>
                    <a:cubicBezTo>
                      <a:pt x="52" y="75"/>
                      <a:pt x="55" y="73"/>
                      <a:pt x="56" y="73"/>
                    </a:cubicBezTo>
                    <a:cubicBezTo>
                      <a:pt x="56" y="73"/>
                      <a:pt x="58" y="74"/>
                      <a:pt x="59" y="75"/>
                    </a:cubicBezTo>
                    <a:cubicBezTo>
                      <a:pt x="59" y="71"/>
                      <a:pt x="59" y="71"/>
                      <a:pt x="63" y="69"/>
                    </a:cubicBezTo>
                    <a:cubicBezTo>
                      <a:pt x="66" y="66"/>
                      <a:pt x="66" y="61"/>
                      <a:pt x="70" y="60"/>
                    </a:cubicBezTo>
                    <a:cubicBezTo>
                      <a:pt x="73" y="60"/>
                      <a:pt x="74" y="58"/>
                      <a:pt x="78" y="59"/>
                    </a:cubicBezTo>
                    <a:cubicBezTo>
                      <a:pt x="83" y="60"/>
                      <a:pt x="76" y="63"/>
                      <a:pt x="79" y="64"/>
                    </a:cubicBezTo>
                    <a:cubicBezTo>
                      <a:pt x="82" y="66"/>
                      <a:pt x="92" y="64"/>
                      <a:pt x="92" y="66"/>
                    </a:cubicBezTo>
                    <a:cubicBezTo>
                      <a:pt x="93" y="69"/>
                      <a:pt x="81" y="71"/>
                      <a:pt x="82" y="72"/>
                    </a:cubicBezTo>
                    <a:cubicBezTo>
                      <a:pt x="82" y="73"/>
                      <a:pt x="88" y="75"/>
                      <a:pt x="90" y="76"/>
                    </a:cubicBezTo>
                    <a:cubicBezTo>
                      <a:pt x="92" y="77"/>
                      <a:pt x="89" y="81"/>
                      <a:pt x="90" y="82"/>
                    </a:cubicBezTo>
                    <a:cubicBezTo>
                      <a:pt x="91" y="83"/>
                      <a:pt x="94" y="82"/>
                      <a:pt x="97" y="81"/>
                    </a:cubicBezTo>
                    <a:cubicBezTo>
                      <a:pt x="99" y="79"/>
                      <a:pt x="101" y="79"/>
                      <a:pt x="104" y="77"/>
                    </a:cubicBezTo>
                    <a:cubicBezTo>
                      <a:pt x="108" y="75"/>
                      <a:pt x="114" y="77"/>
                      <a:pt x="115" y="76"/>
                    </a:cubicBezTo>
                    <a:cubicBezTo>
                      <a:pt x="116" y="74"/>
                      <a:pt x="113" y="73"/>
                      <a:pt x="107" y="74"/>
                    </a:cubicBezTo>
                    <a:cubicBezTo>
                      <a:pt x="101" y="74"/>
                      <a:pt x="100" y="68"/>
                      <a:pt x="100" y="67"/>
                    </a:cubicBezTo>
                    <a:cubicBezTo>
                      <a:pt x="100" y="66"/>
                      <a:pt x="107" y="61"/>
                      <a:pt x="111" y="61"/>
                    </a:cubicBezTo>
                    <a:cubicBezTo>
                      <a:pt x="114" y="60"/>
                      <a:pt x="117" y="59"/>
                      <a:pt x="121" y="57"/>
                    </a:cubicBezTo>
                    <a:cubicBezTo>
                      <a:pt x="122" y="57"/>
                      <a:pt x="125" y="56"/>
                      <a:pt x="127" y="56"/>
                    </a:cubicBezTo>
                    <a:cubicBezTo>
                      <a:pt x="127" y="54"/>
                      <a:pt x="126" y="52"/>
                      <a:pt x="127" y="5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Freeform 84">
                <a:extLst>
                  <a:ext uri="{FF2B5EF4-FFF2-40B4-BE49-F238E27FC236}">
                    <a16:creationId xmlns:a16="http://schemas.microsoft.com/office/drawing/2014/main" id="{FBB2ECD1-67C6-41C3-8D4F-F629F216D05D}"/>
                  </a:ext>
                </a:extLst>
              </p:cNvPr>
              <p:cNvSpPr>
                <a:spLocks/>
              </p:cNvSpPr>
              <p:nvPr/>
            </p:nvSpPr>
            <p:spPr bwMode="auto">
              <a:xfrm>
                <a:off x="5347576" y="2906592"/>
                <a:ext cx="174407" cy="126727"/>
              </a:xfrm>
              <a:custGeom>
                <a:avLst/>
                <a:gdLst>
                  <a:gd name="T0" fmla="*/ 71 w 76"/>
                  <a:gd name="T1" fmla="*/ 27 h 55"/>
                  <a:gd name="T2" fmla="*/ 66 w 76"/>
                  <a:gd name="T3" fmla="*/ 23 h 55"/>
                  <a:gd name="T4" fmla="*/ 62 w 76"/>
                  <a:gd name="T5" fmla="*/ 18 h 55"/>
                  <a:gd name="T6" fmla="*/ 62 w 76"/>
                  <a:gd name="T7" fmla="*/ 12 h 55"/>
                  <a:gd name="T8" fmla="*/ 61 w 76"/>
                  <a:gd name="T9" fmla="*/ 6 h 55"/>
                  <a:gd name="T10" fmla="*/ 53 w 76"/>
                  <a:gd name="T11" fmla="*/ 4 h 55"/>
                  <a:gd name="T12" fmla="*/ 49 w 76"/>
                  <a:gd name="T13" fmla="*/ 4 h 55"/>
                  <a:gd name="T14" fmla="*/ 45 w 76"/>
                  <a:gd name="T15" fmla="*/ 2 h 55"/>
                  <a:gd name="T16" fmla="*/ 41 w 76"/>
                  <a:gd name="T17" fmla="*/ 1 h 55"/>
                  <a:gd name="T18" fmla="*/ 40 w 76"/>
                  <a:gd name="T19" fmla="*/ 0 h 55"/>
                  <a:gd name="T20" fmla="*/ 38 w 76"/>
                  <a:gd name="T21" fmla="*/ 1 h 55"/>
                  <a:gd name="T22" fmla="*/ 35 w 76"/>
                  <a:gd name="T23" fmla="*/ 4 h 55"/>
                  <a:gd name="T24" fmla="*/ 29 w 76"/>
                  <a:gd name="T25" fmla="*/ 5 h 55"/>
                  <a:gd name="T26" fmla="*/ 27 w 76"/>
                  <a:gd name="T27" fmla="*/ 9 h 55"/>
                  <a:gd name="T28" fmla="*/ 26 w 76"/>
                  <a:gd name="T29" fmla="*/ 12 h 55"/>
                  <a:gd name="T30" fmla="*/ 23 w 76"/>
                  <a:gd name="T31" fmla="*/ 15 h 55"/>
                  <a:gd name="T32" fmla="*/ 19 w 76"/>
                  <a:gd name="T33" fmla="*/ 18 h 55"/>
                  <a:gd name="T34" fmla="*/ 18 w 76"/>
                  <a:gd name="T35" fmla="*/ 22 h 55"/>
                  <a:gd name="T36" fmla="*/ 13 w 76"/>
                  <a:gd name="T37" fmla="*/ 24 h 55"/>
                  <a:gd name="T38" fmla="*/ 9 w 76"/>
                  <a:gd name="T39" fmla="*/ 26 h 55"/>
                  <a:gd name="T40" fmla="*/ 3 w 76"/>
                  <a:gd name="T41" fmla="*/ 25 h 55"/>
                  <a:gd name="T42" fmla="*/ 3 w 76"/>
                  <a:gd name="T43" fmla="*/ 26 h 55"/>
                  <a:gd name="T44" fmla="*/ 4 w 76"/>
                  <a:gd name="T45" fmla="*/ 32 h 55"/>
                  <a:gd name="T46" fmla="*/ 5 w 76"/>
                  <a:gd name="T47" fmla="*/ 39 h 55"/>
                  <a:gd name="T48" fmla="*/ 0 w 76"/>
                  <a:gd name="T49" fmla="*/ 43 h 55"/>
                  <a:gd name="T50" fmla="*/ 3 w 76"/>
                  <a:gd name="T51" fmla="*/ 47 h 55"/>
                  <a:gd name="T52" fmla="*/ 3 w 76"/>
                  <a:gd name="T53" fmla="*/ 52 h 55"/>
                  <a:gd name="T54" fmla="*/ 7 w 76"/>
                  <a:gd name="T55" fmla="*/ 51 h 55"/>
                  <a:gd name="T56" fmla="*/ 12 w 76"/>
                  <a:gd name="T57" fmla="*/ 48 h 55"/>
                  <a:gd name="T58" fmla="*/ 26 w 76"/>
                  <a:gd name="T59" fmla="*/ 49 h 55"/>
                  <a:gd name="T60" fmla="*/ 33 w 76"/>
                  <a:gd name="T61" fmla="*/ 50 h 55"/>
                  <a:gd name="T62" fmla="*/ 39 w 76"/>
                  <a:gd name="T63" fmla="*/ 51 h 55"/>
                  <a:gd name="T64" fmla="*/ 44 w 76"/>
                  <a:gd name="T65" fmla="*/ 52 h 55"/>
                  <a:gd name="T66" fmla="*/ 49 w 76"/>
                  <a:gd name="T67" fmla="*/ 53 h 55"/>
                  <a:gd name="T68" fmla="*/ 57 w 76"/>
                  <a:gd name="T69" fmla="*/ 54 h 55"/>
                  <a:gd name="T70" fmla="*/ 58 w 76"/>
                  <a:gd name="T71" fmla="*/ 51 h 55"/>
                  <a:gd name="T72" fmla="*/ 63 w 76"/>
                  <a:gd name="T73" fmla="*/ 46 h 55"/>
                  <a:gd name="T74" fmla="*/ 68 w 76"/>
                  <a:gd name="T75" fmla="*/ 45 h 55"/>
                  <a:gd name="T76" fmla="*/ 67 w 76"/>
                  <a:gd name="T77" fmla="*/ 42 h 55"/>
                  <a:gd name="T78" fmla="*/ 65 w 76"/>
                  <a:gd name="T79" fmla="*/ 34 h 55"/>
                  <a:gd name="T80" fmla="*/ 71 w 76"/>
                  <a:gd name="T81" fmla="*/ 35 h 55"/>
                  <a:gd name="T82" fmla="*/ 75 w 76"/>
                  <a:gd name="T83" fmla="*/ 31 h 55"/>
                  <a:gd name="T84" fmla="*/ 71 w 76"/>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55">
                    <a:moveTo>
                      <a:pt x="71" y="27"/>
                    </a:moveTo>
                    <a:cubicBezTo>
                      <a:pt x="69" y="27"/>
                      <a:pt x="68" y="24"/>
                      <a:pt x="66" y="23"/>
                    </a:cubicBezTo>
                    <a:cubicBezTo>
                      <a:pt x="64" y="22"/>
                      <a:pt x="64" y="19"/>
                      <a:pt x="62" y="18"/>
                    </a:cubicBezTo>
                    <a:cubicBezTo>
                      <a:pt x="60" y="16"/>
                      <a:pt x="62" y="14"/>
                      <a:pt x="62" y="12"/>
                    </a:cubicBezTo>
                    <a:cubicBezTo>
                      <a:pt x="61" y="10"/>
                      <a:pt x="62" y="7"/>
                      <a:pt x="61" y="6"/>
                    </a:cubicBezTo>
                    <a:cubicBezTo>
                      <a:pt x="60" y="6"/>
                      <a:pt x="55" y="3"/>
                      <a:pt x="53" y="4"/>
                    </a:cubicBezTo>
                    <a:cubicBezTo>
                      <a:pt x="51" y="5"/>
                      <a:pt x="50" y="6"/>
                      <a:pt x="49" y="4"/>
                    </a:cubicBezTo>
                    <a:cubicBezTo>
                      <a:pt x="48" y="3"/>
                      <a:pt x="47" y="2"/>
                      <a:pt x="45" y="2"/>
                    </a:cubicBezTo>
                    <a:cubicBezTo>
                      <a:pt x="43" y="3"/>
                      <a:pt x="42" y="2"/>
                      <a:pt x="41" y="1"/>
                    </a:cubicBezTo>
                    <a:cubicBezTo>
                      <a:pt x="40" y="1"/>
                      <a:pt x="40" y="1"/>
                      <a:pt x="40" y="0"/>
                    </a:cubicBezTo>
                    <a:cubicBezTo>
                      <a:pt x="39" y="1"/>
                      <a:pt x="38" y="1"/>
                      <a:pt x="38" y="1"/>
                    </a:cubicBezTo>
                    <a:cubicBezTo>
                      <a:pt x="37" y="2"/>
                      <a:pt x="36" y="4"/>
                      <a:pt x="35" y="4"/>
                    </a:cubicBezTo>
                    <a:cubicBezTo>
                      <a:pt x="33" y="4"/>
                      <a:pt x="31" y="4"/>
                      <a:pt x="29" y="5"/>
                    </a:cubicBezTo>
                    <a:cubicBezTo>
                      <a:pt x="27" y="6"/>
                      <a:pt x="27" y="8"/>
                      <a:pt x="27" y="9"/>
                    </a:cubicBezTo>
                    <a:cubicBezTo>
                      <a:pt x="27" y="10"/>
                      <a:pt x="28" y="12"/>
                      <a:pt x="26" y="12"/>
                    </a:cubicBezTo>
                    <a:cubicBezTo>
                      <a:pt x="25" y="12"/>
                      <a:pt x="25" y="14"/>
                      <a:pt x="23" y="15"/>
                    </a:cubicBezTo>
                    <a:cubicBezTo>
                      <a:pt x="22" y="15"/>
                      <a:pt x="20" y="17"/>
                      <a:pt x="19" y="18"/>
                    </a:cubicBezTo>
                    <a:cubicBezTo>
                      <a:pt x="19" y="20"/>
                      <a:pt x="19" y="22"/>
                      <a:pt x="18" y="22"/>
                    </a:cubicBezTo>
                    <a:cubicBezTo>
                      <a:pt x="17" y="22"/>
                      <a:pt x="14" y="23"/>
                      <a:pt x="13" y="24"/>
                    </a:cubicBezTo>
                    <a:cubicBezTo>
                      <a:pt x="12" y="25"/>
                      <a:pt x="11" y="26"/>
                      <a:pt x="9" y="26"/>
                    </a:cubicBezTo>
                    <a:cubicBezTo>
                      <a:pt x="8" y="25"/>
                      <a:pt x="5" y="25"/>
                      <a:pt x="3" y="25"/>
                    </a:cubicBezTo>
                    <a:cubicBezTo>
                      <a:pt x="3" y="26"/>
                      <a:pt x="3" y="26"/>
                      <a:pt x="3" y="26"/>
                    </a:cubicBezTo>
                    <a:cubicBezTo>
                      <a:pt x="2" y="29"/>
                      <a:pt x="3" y="31"/>
                      <a:pt x="4" y="32"/>
                    </a:cubicBezTo>
                    <a:cubicBezTo>
                      <a:pt x="6" y="33"/>
                      <a:pt x="6" y="38"/>
                      <a:pt x="5" y="39"/>
                    </a:cubicBezTo>
                    <a:cubicBezTo>
                      <a:pt x="3" y="40"/>
                      <a:pt x="0" y="42"/>
                      <a:pt x="0" y="43"/>
                    </a:cubicBezTo>
                    <a:cubicBezTo>
                      <a:pt x="0" y="44"/>
                      <a:pt x="3" y="45"/>
                      <a:pt x="3" y="47"/>
                    </a:cubicBezTo>
                    <a:cubicBezTo>
                      <a:pt x="2" y="48"/>
                      <a:pt x="2" y="50"/>
                      <a:pt x="3" y="52"/>
                    </a:cubicBezTo>
                    <a:cubicBezTo>
                      <a:pt x="4" y="52"/>
                      <a:pt x="6" y="52"/>
                      <a:pt x="7" y="51"/>
                    </a:cubicBezTo>
                    <a:cubicBezTo>
                      <a:pt x="8" y="49"/>
                      <a:pt x="9" y="48"/>
                      <a:pt x="12" y="48"/>
                    </a:cubicBezTo>
                    <a:cubicBezTo>
                      <a:pt x="15" y="48"/>
                      <a:pt x="24" y="48"/>
                      <a:pt x="26" y="49"/>
                    </a:cubicBezTo>
                    <a:cubicBezTo>
                      <a:pt x="27" y="51"/>
                      <a:pt x="31" y="49"/>
                      <a:pt x="33" y="50"/>
                    </a:cubicBezTo>
                    <a:cubicBezTo>
                      <a:pt x="35" y="51"/>
                      <a:pt x="38" y="52"/>
                      <a:pt x="39" y="51"/>
                    </a:cubicBezTo>
                    <a:cubicBezTo>
                      <a:pt x="39" y="50"/>
                      <a:pt x="42" y="53"/>
                      <a:pt x="44" y="52"/>
                    </a:cubicBezTo>
                    <a:cubicBezTo>
                      <a:pt x="46" y="50"/>
                      <a:pt x="48" y="54"/>
                      <a:pt x="49" y="53"/>
                    </a:cubicBezTo>
                    <a:cubicBezTo>
                      <a:pt x="50" y="53"/>
                      <a:pt x="55" y="53"/>
                      <a:pt x="57" y="54"/>
                    </a:cubicBezTo>
                    <a:cubicBezTo>
                      <a:pt x="58" y="55"/>
                      <a:pt x="58" y="53"/>
                      <a:pt x="58" y="51"/>
                    </a:cubicBezTo>
                    <a:cubicBezTo>
                      <a:pt x="58" y="50"/>
                      <a:pt x="63" y="46"/>
                      <a:pt x="63" y="46"/>
                    </a:cubicBezTo>
                    <a:cubicBezTo>
                      <a:pt x="63" y="46"/>
                      <a:pt x="66" y="46"/>
                      <a:pt x="68" y="45"/>
                    </a:cubicBezTo>
                    <a:cubicBezTo>
                      <a:pt x="67" y="44"/>
                      <a:pt x="67" y="43"/>
                      <a:pt x="67" y="42"/>
                    </a:cubicBezTo>
                    <a:cubicBezTo>
                      <a:pt x="66" y="38"/>
                      <a:pt x="64" y="35"/>
                      <a:pt x="65" y="34"/>
                    </a:cubicBezTo>
                    <a:cubicBezTo>
                      <a:pt x="67" y="33"/>
                      <a:pt x="70" y="36"/>
                      <a:pt x="71" y="35"/>
                    </a:cubicBezTo>
                    <a:cubicBezTo>
                      <a:pt x="73" y="34"/>
                      <a:pt x="76" y="33"/>
                      <a:pt x="75" y="31"/>
                    </a:cubicBezTo>
                    <a:cubicBezTo>
                      <a:pt x="75" y="30"/>
                      <a:pt x="72" y="27"/>
                      <a:pt x="71" y="2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Freeform 85">
                <a:extLst>
                  <a:ext uri="{FF2B5EF4-FFF2-40B4-BE49-F238E27FC236}">
                    <a16:creationId xmlns:a16="http://schemas.microsoft.com/office/drawing/2014/main" id="{77F091BC-2E69-42B1-94EB-6D46E65D8FA4}"/>
                  </a:ext>
                </a:extLst>
              </p:cNvPr>
              <p:cNvSpPr>
                <a:spLocks/>
              </p:cNvSpPr>
              <p:nvPr/>
            </p:nvSpPr>
            <p:spPr bwMode="auto">
              <a:xfrm>
                <a:off x="5303661" y="2857658"/>
                <a:ext cx="135510" cy="63991"/>
              </a:xfrm>
              <a:custGeom>
                <a:avLst/>
                <a:gdLst>
                  <a:gd name="T0" fmla="*/ 20 w 59"/>
                  <a:gd name="T1" fmla="*/ 19 h 28"/>
                  <a:gd name="T2" fmla="*/ 30 w 59"/>
                  <a:gd name="T3" fmla="*/ 19 h 28"/>
                  <a:gd name="T4" fmla="*/ 35 w 59"/>
                  <a:gd name="T5" fmla="*/ 21 h 28"/>
                  <a:gd name="T6" fmla="*/ 43 w 59"/>
                  <a:gd name="T7" fmla="*/ 25 h 28"/>
                  <a:gd name="T8" fmla="*/ 47 w 59"/>
                  <a:gd name="T9" fmla="*/ 28 h 28"/>
                  <a:gd name="T10" fmla="*/ 48 w 59"/>
                  <a:gd name="T11" fmla="*/ 26 h 28"/>
                  <a:gd name="T12" fmla="*/ 54 w 59"/>
                  <a:gd name="T13" fmla="*/ 25 h 28"/>
                  <a:gd name="T14" fmla="*/ 57 w 59"/>
                  <a:gd name="T15" fmla="*/ 22 h 28"/>
                  <a:gd name="T16" fmla="*/ 59 w 59"/>
                  <a:gd name="T17" fmla="*/ 21 h 28"/>
                  <a:gd name="T18" fmla="*/ 58 w 59"/>
                  <a:gd name="T19" fmla="*/ 17 h 28"/>
                  <a:gd name="T20" fmla="*/ 55 w 59"/>
                  <a:gd name="T21" fmla="*/ 12 h 28"/>
                  <a:gd name="T22" fmla="*/ 54 w 59"/>
                  <a:gd name="T23" fmla="*/ 7 h 28"/>
                  <a:gd name="T24" fmla="*/ 53 w 59"/>
                  <a:gd name="T25" fmla="*/ 5 h 28"/>
                  <a:gd name="T26" fmla="*/ 45 w 59"/>
                  <a:gd name="T27" fmla="*/ 5 h 28"/>
                  <a:gd name="T28" fmla="*/ 37 w 59"/>
                  <a:gd name="T29" fmla="*/ 0 h 28"/>
                  <a:gd name="T30" fmla="*/ 28 w 59"/>
                  <a:gd name="T31" fmla="*/ 0 h 28"/>
                  <a:gd name="T32" fmla="*/ 28 w 59"/>
                  <a:gd name="T33" fmla="*/ 8 h 28"/>
                  <a:gd name="T34" fmla="*/ 21 w 59"/>
                  <a:gd name="T35" fmla="*/ 11 h 28"/>
                  <a:gd name="T36" fmla="*/ 14 w 59"/>
                  <a:gd name="T37" fmla="*/ 3 h 28"/>
                  <a:gd name="T38" fmla="*/ 6 w 59"/>
                  <a:gd name="T39" fmla="*/ 7 h 28"/>
                  <a:gd name="T40" fmla="*/ 3 w 59"/>
                  <a:gd name="T41" fmla="*/ 13 h 28"/>
                  <a:gd name="T42" fmla="*/ 2 w 59"/>
                  <a:gd name="T43" fmla="*/ 21 h 28"/>
                  <a:gd name="T44" fmla="*/ 2 w 59"/>
                  <a:gd name="T45" fmla="*/ 21 h 28"/>
                  <a:gd name="T46" fmla="*/ 8 w 59"/>
                  <a:gd name="T47" fmla="*/ 19 h 28"/>
                  <a:gd name="T48" fmla="*/ 20 w 59"/>
                  <a:gd name="T49"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28">
                    <a:moveTo>
                      <a:pt x="20" y="19"/>
                    </a:moveTo>
                    <a:cubicBezTo>
                      <a:pt x="22" y="19"/>
                      <a:pt x="27" y="20"/>
                      <a:pt x="30" y="19"/>
                    </a:cubicBezTo>
                    <a:cubicBezTo>
                      <a:pt x="33" y="18"/>
                      <a:pt x="33" y="21"/>
                      <a:pt x="35" y="21"/>
                    </a:cubicBezTo>
                    <a:cubicBezTo>
                      <a:pt x="37" y="21"/>
                      <a:pt x="40" y="23"/>
                      <a:pt x="43" y="25"/>
                    </a:cubicBezTo>
                    <a:cubicBezTo>
                      <a:pt x="44" y="26"/>
                      <a:pt x="45" y="27"/>
                      <a:pt x="47" y="28"/>
                    </a:cubicBezTo>
                    <a:cubicBezTo>
                      <a:pt x="47" y="27"/>
                      <a:pt x="47" y="27"/>
                      <a:pt x="48" y="26"/>
                    </a:cubicBezTo>
                    <a:cubicBezTo>
                      <a:pt x="50" y="25"/>
                      <a:pt x="52" y="25"/>
                      <a:pt x="54" y="25"/>
                    </a:cubicBezTo>
                    <a:cubicBezTo>
                      <a:pt x="55" y="25"/>
                      <a:pt x="56" y="23"/>
                      <a:pt x="57" y="22"/>
                    </a:cubicBezTo>
                    <a:cubicBezTo>
                      <a:pt x="57" y="22"/>
                      <a:pt x="58" y="22"/>
                      <a:pt x="59" y="21"/>
                    </a:cubicBezTo>
                    <a:cubicBezTo>
                      <a:pt x="59" y="20"/>
                      <a:pt x="59" y="18"/>
                      <a:pt x="58" y="17"/>
                    </a:cubicBezTo>
                    <a:cubicBezTo>
                      <a:pt x="56" y="15"/>
                      <a:pt x="54" y="13"/>
                      <a:pt x="55" y="12"/>
                    </a:cubicBezTo>
                    <a:cubicBezTo>
                      <a:pt x="56" y="11"/>
                      <a:pt x="56" y="9"/>
                      <a:pt x="54" y="7"/>
                    </a:cubicBezTo>
                    <a:cubicBezTo>
                      <a:pt x="54" y="7"/>
                      <a:pt x="53" y="6"/>
                      <a:pt x="53" y="5"/>
                    </a:cubicBezTo>
                    <a:cubicBezTo>
                      <a:pt x="50" y="5"/>
                      <a:pt x="46" y="5"/>
                      <a:pt x="45" y="5"/>
                    </a:cubicBezTo>
                    <a:cubicBezTo>
                      <a:pt x="44" y="5"/>
                      <a:pt x="38" y="1"/>
                      <a:pt x="37" y="0"/>
                    </a:cubicBezTo>
                    <a:cubicBezTo>
                      <a:pt x="36" y="0"/>
                      <a:pt x="32" y="0"/>
                      <a:pt x="28" y="0"/>
                    </a:cubicBezTo>
                    <a:cubicBezTo>
                      <a:pt x="26" y="3"/>
                      <a:pt x="28" y="4"/>
                      <a:pt x="28" y="8"/>
                    </a:cubicBezTo>
                    <a:cubicBezTo>
                      <a:pt x="27" y="12"/>
                      <a:pt x="23" y="11"/>
                      <a:pt x="21" y="11"/>
                    </a:cubicBezTo>
                    <a:cubicBezTo>
                      <a:pt x="19" y="11"/>
                      <a:pt x="15" y="5"/>
                      <a:pt x="14" y="3"/>
                    </a:cubicBezTo>
                    <a:cubicBezTo>
                      <a:pt x="13" y="1"/>
                      <a:pt x="9" y="5"/>
                      <a:pt x="6" y="7"/>
                    </a:cubicBezTo>
                    <a:cubicBezTo>
                      <a:pt x="3" y="8"/>
                      <a:pt x="5" y="11"/>
                      <a:pt x="3" y="13"/>
                    </a:cubicBezTo>
                    <a:cubicBezTo>
                      <a:pt x="1" y="14"/>
                      <a:pt x="0" y="17"/>
                      <a:pt x="2" y="21"/>
                    </a:cubicBezTo>
                    <a:cubicBezTo>
                      <a:pt x="2" y="21"/>
                      <a:pt x="2" y="21"/>
                      <a:pt x="2" y="21"/>
                    </a:cubicBezTo>
                    <a:cubicBezTo>
                      <a:pt x="4" y="21"/>
                      <a:pt x="7" y="20"/>
                      <a:pt x="8" y="19"/>
                    </a:cubicBezTo>
                    <a:cubicBezTo>
                      <a:pt x="11" y="17"/>
                      <a:pt x="18" y="19"/>
                      <a:pt x="20"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Freeform 86">
                <a:extLst>
                  <a:ext uri="{FF2B5EF4-FFF2-40B4-BE49-F238E27FC236}">
                    <a16:creationId xmlns:a16="http://schemas.microsoft.com/office/drawing/2014/main" id="{56DB140E-A6D1-4C27-B83B-282AB9B888BF}"/>
                  </a:ext>
                </a:extLst>
              </p:cNvPr>
              <p:cNvSpPr>
                <a:spLocks/>
              </p:cNvSpPr>
              <p:nvPr/>
            </p:nvSpPr>
            <p:spPr bwMode="auto">
              <a:xfrm>
                <a:off x="5303661" y="2896554"/>
                <a:ext cx="107906" cy="69010"/>
              </a:xfrm>
              <a:custGeom>
                <a:avLst/>
                <a:gdLst>
                  <a:gd name="T0" fmla="*/ 7 w 47"/>
                  <a:gd name="T1" fmla="*/ 15 h 30"/>
                  <a:gd name="T2" fmla="*/ 11 w 47"/>
                  <a:gd name="T3" fmla="*/ 17 h 30"/>
                  <a:gd name="T4" fmla="*/ 16 w 47"/>
                  <a:gd name="T5" fmla="*/ 20 h 30"/>
                  <a:gd name="T6" fmla="*/ 16 w 47"/>
                  <a:gd name="T7" fmla="*/ 26 h 30"/>
                  <a:gd name="T8" fmla="*/ 22 w 47"/>
                  <a:gd name="T9" fmla="*/ 29 h 30"/>
                  <a:gd name="T10" fmla="*/ 28 w 47"/>
                  <a:gd name="T11" fmla="*/ 30 h 30"/>
                  <a:gd name="T12" fmla="*/ 32 w 47"/>
                  <a:gd name="T13" fmla="*/ 28 h 30"/>
                  <a:gd name="T14" fmla="*/ 37 w 47"/>
                  <a:gd name="T15" fmla="*/ 26 h 30"/>
                  <a:gd name="T16" fmla="*/ 38 w 47"/>
                  <a:gd name="T17" fmla="*/ 22 h 30"/>
                  <a:gd name="T18" fmla="*/ 42 w 47"/>
                  <a:gd name="T19" fmla="*/ 19 h 30"/>
                  <a:gd name="T20" fmla="*/ 45 w 47"/>
                  <a:gd name="T21" fmla="*/ 16 h 30"/>
                  <a:gd name="T22" fmla="*/ 46 w 47"/>
                  <a:gd name="T23" fmla="*/ 13 h 30"/>
                  <a:gd name="T24" fmla="*/ 47 w 47"/>
                  <a:gd name="T25" fmla="*/ 11 h 30"/>
                  <a:gd name="T26" fmla="*/ 43 w 47"/>
                  <a:gd name="T27" fmla="*/ 8 h 30"/>
                  <a:gd name="T28" fmla="*/ 35 w 47"/>
                  <a:gd name="T29" fmla="*/ 4 h 30"/>
                  <a:gd name="T30" fmla="*/ 30 w 47"/>
                  <a:gd name="T31" fmla="*/ 2 h 30"/>
                  <a:gd name="T32" fmla="*/ 20 w 47"/>
                  <a:gd name="T33" fmla="*/ 2 h 30"/>
                  <a:gd name="T34" fmla="*/ 8 w 47"/>
                  <a:gd name="T35" fmla="*/ 2 h 30"/>
                  <a:gd name="T36" fmla="*/ 2 w 47"/>
                  <a:gd name="T37" fmla="*/ 4 h 30"/>
                  <a:gd name="T38" fmla="*/ 1 w 47"/>
                  <a:gd name="T39" fmla="*/ 13 h 30"/>
                  <a:gd name="T40" fmla="*/ 2 w 47"/>
                  <a:gd name="T41" fmla="*/ 15 h 30"/>
                  <a:gd name="T42" fmla="*/ 7 w 47"/>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0">
                    <a:moveTo>
                      <a:pt x="7" y="15"/>
                    </a:moveTo>
                    <a:cubicBezTo>
                      <a:pt x="7" y="17"/>
                      <a:pt x="10" y="18"/>
                      <a:pt x="11" y="17"/>
                    </a:cubicBezTo>
                    <a:cubicBezTo>
                      <a:pt x="12" y="17"/>
                      <a:pt x="16" y="18"/>
                      <a:pt x="16" y="20"/>
                    </a:cubicBezTo>
                    <a:cubicBezTo>
                      <a:pt x="16" y="21"/>
                      <a:pt x="15" y="26"/>
                      <a:pt x="16" y="26"/>
                    </a:cubicBezTo>
                    <a:cubicBezTo>
                      <a:pt x="17" y="26"/>
                      <a:pt x="22" y="27"/>
                      <a:pt x="22" y="29"/>
                    </a:cubicBezTo>
                    <a:cubicBezTo>
                      <a:pt x="24" y="29"/>
                      <a:pt x="27" y="29"/>
                      <a:pt x="28" y="30"/>
                    </a:cubicBezTo>
                    <a:cubicBezTo>
                      <a:pt x="30" y="30"/>
                      <a:pt x="31" y="29"/>
                      <a:pt x="32" y="28"/>
                    </a:cubicBezTo>
                    <a:cubicBezTo>
                      <a:pt x="33" y="27"/>
                      <a:pt x="36" y="26"/>
                      <a:pt x="37" y="26"/>
                    </a:cubicBezTo>
                    <a:cubicBezTo>
                      <a:pt x="38" y="26"/>
                      <a:pt x="38" y="24"/>
                      <a:pt x="38" y="22"/>
                    </a:cubicBezTo>
                    <a:cubicBezTo>
                      <a:pt x="39" y="21"/>
                      <a:pt x="41" y="19"/>
                      <a:pt x="42" y="19"/>
                    </a:cubicBezTo>
                    <a:cubicBezTo>
                      <a:pt x="44" y="18"/>
                      <a:pt x="44" y="16"/>
                      <a:pt x="45" y="16"/>
                    </a:cubicBezTo>
                    <a:cubicBezTo>
                      <a:pt x="47" y="16"/>
                      <a:pt x="46" y="14"/>
                      <a:pt x="46" y="13"/>
                    </a:cubicBezTo>
                    <a:cubicBezTo>
                      <a:pt x="46" y="13"/>
                      <a:pt x="46" y="12"/>
                      <a:pt x="47" y="11"/>
                    </a:cubicBezTo>
                    <a:cubicBezTo>
                      <a:pt x="45" y="10"/>
                      <a:pt x="44" y="9"/>
                      <a:pt x="43" y="8"/>
                    </a:cubicBezTo>
                    <a:cubicBezTo>
                      <a:pt x="40" y="6"/>
                      <a:pt x="37" y="4"/>
                      <a:pt x="35" y="4"/>
                    </a:cubicBezTo>
                    <a:cubicBezTo>
                      <a:pt x="33" y="4"/>
                      <a:pt x="33" y="1"/>
                      <a:pt x="30" y="2"/>
                    </a:cubicBezTo>
                    <a:cubicBezTo>
                      <a:pt x="27" y="3"/>
                      <a:pt x="22" y="2"/>
                      <a:pt x="20" y="2"/>
                    </a:cubicBezTo>
                    <a:cubicBezTo>
                      <a:pt x="18" y="2"/>
                      <a:pt x="11" y="0"/>
                      <a:pt x="8" y="2"/>
                    </a:cubicBezTo>
                    <a:cubicBezTo>
                      <a:pt x="7" y="3"/>
                      <a:pt x="4" y="4"/>
                      <a:pt x="2" y="4"/>
                    </a:cubicBezTo>
                    <a:cubicBezTo>
                      <a:pt x="4" y="7"/>
                      <a:pt x="3" y="11"/>
                      <a:pt x="1" y="13"/>
                    </a:cubicBezTo>
                    <a:cubicBezTo>
                      <a:pt x="0" y="14"/>
                      <a:pt x="1" y="14"/>
                      <a:pt x="2" y="15"/>
                    </a:cubicBezTo>
                    <a:cubicBezTo>
                      <a:pt x="4" y="15"/>
                      <a:pt x="6" y="14"/>
                      <a:pt x="7"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3" name="Freeform 87">
                <a:extLst>
                  <a:ext uri="{FF2B5EF4-FFF2-40B4-BE49-F238E27FC236}">
                    <a16:creationId xmlns:a16="http://schemas.microsoft.com/office/drawing/2014/main" id="{D5F35C66-E446-47DC-835C-15585FE0BBA3}"/>
                  </a:ext>
                </a:extLst>
              </p:cNvPr>
              <p:cNvSpPr>
                <a:spLocks/>
              </p:cNvSpPr>
              <p:nvPr/>
            </p:nvSpPr>
            <p:spPr bwMode="auto">
              <a:xfrm>
                <a:off x="5037659" y="3119895"/>
                <a:ext cx="84067" cy="46425"/>
              </a:xfrm>
              <a:custGeom>
                <a:avLst/>
                <a:gdLst>
                  <a:gd name="T0" fmla="*/ 32 w 36"/>
                  <a:gd name="T1" fmla="*/ 8 h 20"/>
                  <a:gd name="T2" fmla="*/ 28 w 36"/>
                  <a:gd name="T3" fmla="*/ 6 h 20"/>
                  <a:gd name="T4" fmla="*/ 28 w 36"/>
                  <a:gd name="T5" fmla="*/ 3 h 20"/>
                  <a:gd name="T6" fmla="*/ 24 w 36"/>
                  <a:gd name="T7" fmla="*/ 1 h 20"/>
                  <a:gd name="T8" fmla="*/ 18 w 36"/>
                  <a:gd name="T9" fmla="*/ 1 h 20"/>
                  <a:gd name="T10" fmla="*/ 11 w 36"/>
                  <a:gd name="T11" fmla="*/ 1 h 20"/>
                  <a:gd name="T12" fmla="*/ 10 w 36"/>
                  <a:gd name="T13" fmla="*/ 2 h 20"/>
                  <a:gd name="T14" fmla="*/ 6 w 36"/>
                  <a:gd name="T15" fmla="*/ 6 h 20"/>
                  <a:gd name="T16" fmla="*/ 1 w 36"/>
                  <a:gd name="T17" fmla="*/ 12 h 20"/>
                  <a:gd name="T18" fmla="*/ 2 w 36"/>
                  <a:gd name="T19" fmla="*/ 15 h 20"/>
                  <a:gd name="T20" fmla="*/ 6 w 36"/>
                  <a:gd name="T21" fmla="*/ 15 h 20"/>
                  <a:gd name="T22" fmla="*/ 7 w 36"/>
                  <a:gd name="T23" fmla="*/ 19 h 20"/>
                  <a:gd name="T24" fmla="*/ 7 w 36"/>
                  <a:gd name="T25" fmla="*/ 19 h 20"/>
                  <a:gd name="T26" fmla="*/ 14 w 36"/>
                  <a:gd name="T27" fmla="*/ 19 h 20"/>
                  <a:gd name="T28" fmla="*/ 18 w 36"/>
                  <a:gd name="T29" fmla="*/ 13 h 20"/>
                  <a:gd name="T30" fmla="*/ 22 w 36"/>
                  <a:gd name="T31" fmla="*/ 19 h 20"/>
                  <a:gd name="T32" fmla="*/ 25 w 36"/>
                  <a:gd name="T33" fmla="*/ 16 h 20"/>
                  <a:gd name="T34" fmla="*/ 27 w 36"/>
                  <a:gd name="T35" fmla="*/ 14 h 20"/>
                  <a:gd name="T36" fmla="*/ 31 w 36"/>
                  <a:gd name="T37" fmla="*/ 13 h 20"/>
                  <a:gd name="T38" fmla="*/ 34 w 36"/>
                  <a:gd name="T39" fmla="*/ 12 h 20"/>
                  <a:gd name="T40" fmla="*/ 35 w 36"/>
                  <a:gd name="T41" fmla="*/ 10 h 20"/>
                  <a:gd name="T42" fmla="*/ 36 w 36"/>
                  <a:gd name="T43" fmla="*/ 9 h 20"/>
                  <a:gd name="T44" fmla="*/ 32 w 36"/>
                  <a:gd name="T4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0">
                    <a:moveTo>
                      <a:pt x="32" y="8"/>
                    </a:moveTo>
                    <a:cubicBezTo>
                      <a:pt x="31" y="9"/>
                      <a:pt x="28" y="7"/>
                      <a:pt x="28" y="6"/>
                    </a:cubicBezTo>
                    <a:cubicBezTo>
                      <a:pt x="28" y="6"/>
                      <a:pt x="28" y="4"/>
                      <a:pt x="28" y="3"/>
                    </a:cubicBezTo>
                    <a:cubicBezTo>
                      <a:pt x="27" y="2"/>
                      <a:pt x="25" y="1"/>
                      <a:pt x="24" y="1"/>
                    </a:cubicBezTo>
                    <a:cubicBezTo>
                      <a:pt x="21" y="0"/>
                      <a:pt x="20" y="0"/>
                      <a:pt x="18" y="1"/>
                    </a:cubicBezTo>
                    <a:cubicBezTo>
                      <a:pt x="17" y="2"/>
                      <a:pt x="14" y="1"/>
                      <a:pt x="11" y="1"/>
                    </a:cubicBezTo>
                    <a:cubicBezTo>
                      <a:pt x="11" y="2"/>
                      <a:pt x="11" y="2"/>
                      <a:pt x="10" y="2"/>
                    </a:cubicBezTo>
                    <a:cubicBezTo>
                      <a:pt x="9" y="2"/>
                      <a:pt x="6" y="4"/>
                      <a:pt x="6" y="6"/>
                    </a:cubicBezTo>
                    <a:cubicBezTo>
                      <a:pt x="6" y="8"/>
                      <a:pt x="2" y="9"/>
                      <a:pt x="1" y="12"/>
                    </a:cubicBezTo>
                    <a:cubicBezTo>
                      <a:pt x="0" y="15"/>
                      <a:pt x="0" y="17"/>
                      <a:pt x="2" y="15"/>
                    </a:cubicBezTo>
                    <a:cubicBezTo>
                      <a:pt x="4" y="13"/>
                      <a:pt x="6" y="14"/>
                      <a:pt x="6" y="15"/>
                    </a:cubicBezTo>
                    <a:cubicBezTo>
                      <a:pt x="6" y="17"/>
                      <a:pt x="8" y="17"/>
                      <a:pt x="7" y="19"/>
                    </a:cubicBezTo>
                    <a:cubicBezTo>
                      <a:pt x="7" y="19"/>
                      <a:pt x="7" y="19"/>
                      <a:pt x="7" y="19"/>
                    </a:cubicBezTo>
                    <a:cubicBezTo>
                      <a:pt x="9" y="19"/>
                      <a:pt x="13" y="19"/>
                      <a:pt x="14" y="19"/>
                    </a:cubicBezTo>
                    <a:cubicBezTo>
                      <a:pt x="16" y="19"/>
                      <a:pt x="17" y="14"/>
                      <a:pt x="18" y="13"/>
                    </a:cubicBezTo>
                    <a:cubicBezTo>
                      <a:pt x="19" y="13"/>
                      <a:pt x="21" y="17"/>
                      <a:pt x="22" y="19"/>
                    </a:cubicBezTo>
                    <a:cubicBezTo>
                      <a:pt x="24" y="20"/>
                      <a:pt x="25" y="17"/>
                      <a:pt x="25" y="16"/>
                    </a:cubicBezTo>
                    <a:cubicBezTo>
                      <a:pt x="25" y="14"/>
                      <a:pt x="26" y="14"/>
                      <a:pt x="27" y="14"/>
                    </a:cubicBezTo>
                    <a:cubicBezTo>
                      <a:pt x="29" y="14"/>
                      <a:pt x="31" y="15"/>
                      <a:pt x="31" y="13"/>
                    </a:cubicBezTo>
                    <a:cubicBezTo>
                      <a:pt x="31" y="11"/>
                      <a:pt x="33" y="12"/>
                      <a:pt x="34" y="12"/>
                    </a:cubicBezTo>
                    <a:cubicBezTo>
                      <a:pt x="35" y="12"/>
                      <a:pt x="35" y="10"/>
                      <a:pt x="35" y="10"/>
                    </a:cubicBezTo>
                    <a:cubicBezTo>
                      <a:pt x="36" y="9"/>
                      <a:pt x="36" y="9"/>
                      <a:pt x="36" y="9"/>
                    </a:cubicBezTo>
                    <a:cubicBezTo>
                      <a:pt x="35" y="8"/>
                      <a:pt x="34" y="8"/>
                      <a:pt x="32"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Freeform 88">
                <a:extLst>
                  <a:ext uri="{FF2B5EF4-FFF2-40B4-BE49-F238E27FC236}">
                    <a16:creationId xmlns:a16="http://schemas.microsoft.com/office/drawing/2014/main" id="{9BE8F5EE-E435-49F8-BBC6-9E6872AED805}"/>
                  </a:ext>
                </a:extLst>
              </p:cNvPr>
              <p:cNvSpPr>
                <a:spLocks/>
              </p:cNvSpPr>
              <p:nvPr/>
            </p:nvSpPr>
            <p:spPr bwMode="auto">
              <a:xfrm>
                <a:off x="5036404" y="2942979"/>
                <a:ext cx="165624" cy="189464"/>
              </a:xfrm>
              <a:custGeom>
                <a:avLst/>
                <a:gdLst>
                  <a:gd name="T0" fmla="*/ 9 w 72"/>
                  <a:gd name="T1" fmla="*/ 21 h 82"/>
                  <a:gd name="T2" fmla="*/ 5 w 72"/>
                  <a:gd name="T3" fmla="*/ 25 h 82"/>
                  <a:gd name="T4" fmla="*/ 8 w 72"/>
                  <a:gd name="T5" fmla="*/ 29 h 82"/>
                  <a:gd name="T6" fmla="*/ 6 w 72"/>
                  <a:gd name="T7" fmla="*/ 32 h 82"/>
                  <a:gd name="T8" fmla="*/ 2 w 72"/>
                  <a:gd name="T9" fmla="*/ 34 h 82"/>
                  <a:gd name="T10" fmla="*/ 1 w 72"/>
                  <a:gd name="T11" fmla="*/ 38 h 82"/>
                  <a:gd name="T12" fmla="*/ 0 w 72"/>
                  <a:gd name="T13" fmla="*/ 44 h 82"/>
                  <a:gd name="T14" fmla="*/ 2 w 72"/>
                  <a:gd name="T15" fmla="*/ 49 h 82"/>
                  <a:gd name="T16" fmla="*/ 1 w 72"/>
                  <a:gd name="T17" fmla="*/ 53 h 82"/>
                  <a:gd name="T18" fmla="*/ 3 w 72"/>
                  <a:gd name="T19" fmla="*/ 59 h 82"/>
                  <a:gd name="T20" fmla="*/ 5 w 72"/>
                  <a:gd name="T21" fmla="*/ 60 h 82"/>
                  <a:gd name="T22" fmla="*/ 10 w 72"/>
                  <a:gd name="T23" fmla="*/ 63 h 82"/>
                  <a:gd name="T24" fmla="*/ 15 w 72"/>
                  <a:gd name="T25" fmla="*/ 64 h 82"/>
                  <a:gd name="T26" fmla="*/ 16 w 72"/>
                  <a:gd name="T27" fmla="*/ 67 h 82"/>
                  <a:gd name="T28" fmla="*/ 13 w 72"/>
                  <a:gd name="T29" fmla="*/ 73 h 82"/>
                  <a:gd name="T30" fmla="*/ 12 w 72"/>
                  <a:gd name="T31" fmla="*/ 78 h 82"/>
                  <a:gd name="T32" fmla="*/ 19 w 72"/>
                  <a:gd name="T33" fmla="*/ 78 h 82"/>
                  <a:gd name="T34" fmla="*/ 25 w 72"/>
                  <a:gd name="T35" fmla="*/ 78 h 82"/>
                  <a:gd name="T36" fmla="*/ 29 w 72"/>
                  <a:gd name="T37" fmla="*/ 80 h 82"/>
                  <a:gd name="T38" fmla="*/ 30 w 72"/>
                  <a:gd name="T39" fmla="*/ 79 h 82"/>
                  <a:gd name="T40" fmla="*/ 35 w 72"/>
                  <a:gd name="T41" fmla="*/ 80 h 82"/>
                  <a:gd name="T42" fmla="*/ 40 w 72"/>
                  <a:gd name="T43" fmla="*/ 79 h 82"/>
                  <a:gd name="T44" fmla="*/ 44 w 72"/>
                  <a:gd name="T45" fmla="*/ 79 h 82"/>
                  <a:gd name="T46" fmla="*/ 52 w 72"/>
                  <a:gd name="T47" fmla="*/ 77 h 82"/>
                  <a:gd name="T48" fmla="*/ 56 w 72"/>
                  <a:gd name="T49" fmla="*/ 75 h 82"/>
                  <a:gd name="T50" fmla="*/ 59 w 72"/>
                  <a:gd name="T51" fmla="*/ 70 h 82"/>
                  <a:gd name="T52" fmla="*/ 63 w 72"/>
                  <a:gd name="T53" fmla="*/ 67 h 82"/>
                  <a:gd name="T54" fmla="*/ 55 w 72"/>
                  <a:gd name="T55" fmla="*/ 60 h 82"/>
                  <a:gd name="T56" fmla="*/ 52 w 72"/>
                  <a:gd name="T57" fmla="*/ 54 h 82"/>
                  <a:gd name="T58" fmla="*/ 52 w 72"/>
                  <a:gd name="T59" fmla="*/ 49 h 82"/>
                  <a:gd name="T60" fmla="*/ 60 w 72"/>
                  <a:gd name="T61" fmla="*/ 46 h 82"/>
                  <a:gd name="T62" fmla="*/ 67 w 72"/>
                  <a:gd name="T63" fmla="*/ 43 h 82"/>
                  <a:gd name="T64" fmla="*/ 71 w 72"/>
                  <a:gd name="T65" fmla="*/ 43 h 82"/>
                  <a:gd name="T66" fmla="*/ 71 w 72"/>
                  <a:gd name="T67" fmla="*/ 38 h 82"/>
                  <a:gd name="T68" fmla="*/ 69 w 72"/>
                  <a:gd name="T69" fmla="*/ 32 h 82"/>
                  <a:gd name="T70" fmla="*/ 68 w 72"/>
                  <a:gd name="T71" fmla="*/ 28 h 82"/>
                  <a:gd name="T72" fmla="*/ 66 w 72"/>
                  <a:gd name="T73" fmla="*/ 24 h 82"/>
                  <a:gd name="T74" fmla="*/ 66 w 72"/>
                  <a:gd name="T75" fmla="*/ 21 h 82"/>
                  <a:gd name="T76" fmla="*/ 66 w 72"/>
                  <a:gd name="T77" fmla="*/ 12 h 82"/>
                  <a:gd name="T78" fmla="*/ 66 w 72"/>
                  <a:gd name="T79" fmla="*/ 11 h 82"/>
                  <a:gd name="T80" fmla="*/ 65 w 72"/>
                  <a:gd name="T81" fmla="*/ 10 h 82"/>
                  <a:gd name="T82" fmla="*/ 61 w 72"/>
                  <a:gd name="T83" fmla="*/ 8 h 82"/>
                  <a:gd name="T84" fmla="*/ 61 w 72"/>
                  <a:gd name="T85" fmla="*/ 3 h 82"/>
                  <a:gd name="T86" fmla="*/ 54 w 72"/>
                  <a:gd name="T87" fmla="*/ 5 h 82"/>
                  <a:gd name="T88" fmla="*/ 45 w 72"/>
                  <a:gd name="T89" fmla="*/ 10 h 82"/>
                  <a:gd name="T90" fmla="*/ 41 w 72"/>
                  <a:gd name="T91" fmla="*/ 7 h 82"/>
                  <a:gd name="T92" fmla="*/ 38 w 72"/>
                  <a:gd name="T93" fmla="*/ 6 h 82"/>
                  <a:gd name="T94" fmla="*/ 32 w 72"/>
                  <a:gd name="T95" fmla="*/ 3 h 82"/>
                  <a:gd name="T96" fmla="*/ 32 w 72"/>
                  <a:gd name="T97" fmla="*/ 1 h 82"/>
                  <a:gd name="T98" fmla="*/ 29 w 72"/>
                  <a:gd name="T99" fmla="*/ 1 h 82"/>
                  <a:gd name="T100" fmla="*/ 21 w 72"/>
                  <a:gd name="T101" fmla="*/ 0 h 82"/>
                  <a:gd name="T102" fmla="*/ 23 w 72"/>
                  <a:gd name="T103" fmla="*/ 4 h 82"/>
                  <a:gd name="T104" fmla="*/ 25 w 72"/>
                  <a:gd name="T105" fmla="*/ 11 h 82"/>
                  <a:gd name="T106" fmla="*/ 21 w 72"/>
                  <a:gd name="T107" fmla="*/ 14 h 82"/>
                  <a:gd name="T108" fmla="*/ 15 w 72"/>
                  <a:gd name="T109" fmla="*/ 13 h 82"/>
                  <a:gd name="T110" fmla="*/ 9 w 72"/>
                  <a:gd name="T111" fmla="*/ 14 h 82"/>
                  <a:gd name="T112" fmla="*/ 9 w 72"/>
                  <a:gd name="T113" fmla="*/ 16 h 82"/>
                  <a:gd name="T114" fmla="*/ 9 w 72"/>
                  <a:gd name="T115"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82">
                    <a:moveTo>
                      <a:pt x="9" y="21"/>
                    </a:moveTo>
                    <a:cubicBezTo>
                      <a:pt x="7" y="24"/>
                      <a:pt x="5" y="24"/>
                      <a:pt x="5" y="25"/>
                    </a:cubicBezTo>
                    <a:cubicBezTo>
                      <a:pt x="6" y="26"/>
                      <a:pt x="9" y="28"/>
                      <a:pt x="8" y="29"/>
                    </a:cubicBezTo>
                    <a:cubicBezTo>
                      <a:pt x="7" y="31"/>
                      <a:pt x="6" y="30"/>
                      <a:pt x="6" y="32"/>
                    </a:cubicBezTo>
                    <a:cubicBezTo>
                      <a:pt x="6" y="34"/>
                      <a:pt x="3" y="34"/>
                      <a:pt x="2" y="34"/>
                    </a:cubicBezTo>
                    <a:cubicBezTo>
                      <a:pt x="1" y="34"/>
                      <a:pt x="2" y="36"/>
                      <a:pt x="1" y="38"/>
                    </a:cubicBezTo>
                    <a:cubicBezTo>
                      <a:pt x="1" y="40"/>
                      <a:pt x="1" y="43"/>
                      <a:pt x="0" y="44"/>
                    </a:cubicBezTo>
                    <a:cubicBezTo>
                      <a:pt x="0" y="46"/>
                      <a:pt x="3" y="48"/>
                      <a:pt x="2" y="49"/>
                    </a:cubicBezTo>
                    <a:cubicBezTo>
                      <a:pt x="2" y="51"/>
                      <a:pt x="0" y="52"/>
                      <a:pt x="1" y="53"/>
                    </a:cubicBezTo>
                    <a:cubicBezTo>
                      <a:pt x="1" y="53"/>
                      <a:pt x="3" y="55"/>
                      <a:pt x="3" y="59"/>
                    </a:cubicBezTo>
                    <a:cubicBezTo>
                      <a:pt x="4" y="59"/>
                      <a:pt x="5" y="60"/>
                      <a:pt x="5" y="60"/>
                    </a:cubicBezTo>
                    <a:cubicBezTo>
                      <a:pt x="6" y="62"/>
                      <a:pt x="8" y="63"/>
                      <a:pt x="10" y="63"/>
                    </a:cubicBezTo>
                    <a:cubicBezTo>
                      <a:pt x="13" y="63"/>
                      <a:pt x="14" y="64"/>
                      <a:pt x="15" y="64"/>
                    </a:cubicBezTo>
                    <a:cubicBezTo>
                      <a:pt x="16" y="64"/>
                      <a:pt x="19" y="65"/>
                      <a:pt x="16" y="67"/>
                    </a:cubicBezTo>
                    <a:cubicBezTo>
                      <a:pt x="14" y="69"/>
                      <a:pt x="14" y="71"/>
                      <a:pt x="13" y="73"/>
                    </a:cubicBezTo>
                    <a:cubicBezTo>
                      <a:pt x="13" y="75"/>
                      <a:pt x="13" y="77"/>
                      <a:pt x="12" y="78"/>
                    </a:cubicBezTo>
                    <a:cubicBezTo>
                      <a:pt x="15" y="78"/>
                      <a:pt x="18" y="79"/>
                      <a:pt x="19" y="78"/>
                    </a:cubicBezTo>
                    <a:cubicBezTo>
                      <a:pt x="21" y="77"/>
                      <a:pt x="22" y="77"/>
                      <a:pt x="25" y="78"/>
                    </a:cubicBezTo>
                    <a:cubicBezTo>
                      <a:pt x="26" y="78"/>
                      <a:pt x="28" y="79"/>
                      <a:pt x="29" y="80"/>
                    </a:cubicBezTo>
                    <a:cubicBezTo>
                      <a:pt x="29" y="79"/>
                      <a:pt x="30" y="79"/>
                      <a:pt x="30" y="79"/>
                    </a:cubicBezTo>
                    <a:cubicBezTo>
                      <a:pt x="32" y="79"/>
                      <a:pt x="34" y="82"/>
                      <a:pt x="35" y="80"/>
                    </a:cubicBezTo>
                    <a:cubicBezTo>
                      <a:pt x="36" y="78"/>
                      <a:pt x="38" y="79"/>
                      <a:pt x="40" y="79"/>
                    </a:cubicBezTo>
                    <a:cubicBezTo>
                      <a:pt x="41" y="80"/>
                      <a:pt x="43" y="80"/>
                      <a:pt x="44" y="79"/>
                    </a:cubicBezTo>
                    <a:cubicBezTo>
                      <a:pt x="46" y="78"/>
                      <a:pt x="51" y="77"/>
                      <a:pt x="52" y="77"/>
                    </a:cubicBezTo>
                    <a:cubicBezTo>
                      <a:pt x="54" y="78"/>
                      <a:pt x="57" y="79"/>
                      <a:pt x="56" y="75"/>
                    </a:cubicBezTo>
                    <a:cubicBezTo>
                      <a:pt x="54" y="71"/>
                      <a:pt x="58" y="72"/>
                      <a:pt x="59" y="70"/>
                    </a:cubicBezTo>
                    <a:cubicBezTo>
                      <a:pt x="59" y="69"/>
                      <a:pt x="64" y="68"/>
                      <a:pt x="63" y="67"/>
                    </a:cubicBezTo>
                    <a:cubicBezTo>
                      <a:pt x="63" y="65"/>
                      <a:pt x="57" y="62"/>
                      <a:pt x="55" y="60"/>
                    </a:cubicBezTo>
                    <a:cubicBezTo>
                      <a:pt x="53" y="59"/>
                      <a:pt x="53" y="55"/>
                      <a:pt x="52" y="54"/>
                    </a:cubicBezTo>
                    <a:cubicBezTo>
                      <a:pt x="51" y="52"/>
                      <a:pt x="49" y="50"/>
                      <a:pt x="52" y="49"/>
                    </a:cubicBezTo>
                    <a:cubicBezTo>
                      <a:pt x="54" y="49"/>
                      <a:pt x="58" y="48"/>
                      <a:pt x="60" y="46"/>
                    </a:cubicBezTo>
                    <a:cubicBezTo>
                      <a:pt x="62" y="44"/>
                      <a:pt x="66" y="44"/>
                      <a:pt x="67" y="43"/>
                    </a:cubicBezTo>
                    <a:cubicBezTo>
                      <a:pt x="68" y="42"/>
                      <a:pt x="70" y="44"/>
                      <a:pt x="71" y="43"/>
                    </a:cubicBezTo>
                    <a:cubicBezTo>
                      <a:pt x="72" y="42"/>
                      <a:pt x="72" y="40"/>
                      <a:pt x="71" y="38"/>
                    </a:cubicBezTo>
                    <a:cubicBezTo>
                      <a:pt x="70" y="37"/>
                      <a:pt x="69" y="35"/>
                      <a:pt x="69" y="32"/>
                    </a:cubicBezTo>
                    <a:cubicBezTo>
                      <a:pt x="69" y="29"/>
                      <a:pt x="68" y="29"/>
                      <a:pt x="68" y="28"/>
                    </a:cubicBezTo>
                    <a:cubicBezTo>
                      <a:pt x="68" y="26"/>
                      <a:pt x="68" y="24"/>
                      <a:pt x="66" y="24"/>
                    </a:cubicBezTo>
                    <a:cubicBezTo>
                      <a:pt x="65" y="23"/>
                      <a:pt x="65" y="22"/>
                      <a:pt x="66" y="21"/>
                    </a:cubicBezTo>
                    <a:cubicBezTo>
                      <a:pt x="67" y="19"/>
                      <a:pt x="67" y="14"/>
                      <a:pt x="66" y="12"/>
                    </a:cubicBezTo>
                    <a:cubicBezTo>
                      <a:pt x="66" y="12"/>
                      <a:pt x="66" y="12"/>
                      <a:pt x="66" y="11"/>
                    </a:cubicBezTo>
                    <a:cubicBezTo>
                      <a:pt x="66" y="11"/>
                      <a:pt x="65" y="11"/>
                      <a:pt x="65" y="10"/>
                    </a:cubicBezTo>
                    <a:cubicBezTo>
                      <a:pt x="65" y="8"/>
                      <a:pt x="64" y="8"/>
                      <a:pt x="61" y="8"/>
                    </a:cubicBezTo>
                    <a:cubicBezTo>
                      <a:pt x="57" y="8"/>
                      <a:pt x="62" y="4"/>
                      <a:pt x="61" y="3"/>
                    </a:cubicBezTo>
                    <a:cubicBezTo>
                      <a:pt x="60" y="1"/>
                      <a:pt x="57" y="6"/>
                      <a:pt x="54" y="5"/>
                    </a:cubicBezTo>
                    <a:cubicBezTo>
                      <a:pt x="51" y="4"/>
                      <a:pt x="48" y="8"/>
                      <a:pt x="45" y="10"/>
                    </a:cubicBezTo>
                    <a:cubicBezTo>
                      <a:pt x="43" y="12"/>
                      <a:pt x="39" y="10"/>
                      <a:pt x="41" y="7"/>
                    </a:cubicBezTo>
                    <a:cubicBezTo>
                      <a:pt x="43" y="4"/>
                      <a:pt x="41" y="4"/>
                      <a:pt x="38" y="6"/>
                    </a:cubicBezTo>
                    <a:cubicBezTo>
                      <a:pt x="35" y="7"/>
                      <a:pt x="32" y="5"/>
                      <a:pt x="32" y="3"/>
                    </a:cubicBezTo>
                    <a:cubicBezTo>
                      <a:pt x="32" y="2"/>
                      <a:pt x="32" y="1"/>
                      <a:pt x="32" y="1"/>
                    </a:cubicBezTo>
                    <a:cubicBezTo>
                      <a:pt x="30" y="1"/>
                      <a:pt x="29" y="1"/>
                      <a:pt x="29" y="1"/>
                    </a:cubicBezTo>
                    <a:cubicBezTo>
                      <a:pt x="27" y="0"/>
                      <a:pt x="24" y="0"/>
                      <a:pt x="21" y="0"/>
                    </a:cubicBezTo>
                    <a:cubicBezTo>
                      <a:pt x="22" y="2"/>
                      <a:pt x="23" y="3"/>
                      <a:pt x="23" y="4"/>
                    </a:cubicBezTo>
                    <a:cubicBezTo>
                      <a:pt x="22" y="6"/>
                      <a:pt x="23" y="8"/>
                      <a:pt x="25" y="11"/>
                    </a:cubicBezTo>
                    <a:cubicBezTo>
                      <a:pt x="26" y="14"/>
                      <a:pt x="22" y="12"/>
                      <a:pt x="21" y="14"/>
                    </a:cubicBezTo>
                    <a:cubicBezTo>
                      <a:pt x="21" y="16"/>
                      <a:pt x="17" y="14"/>
                      <a:pt x="15" y="13"/>
                    </a:cubicBezTo>
                    <a:cubicBezTo>
                      <a:pt x="14" y="13"/>
                      <a:pt x="9" y="13"/>
                      <a:pt x="9" y="14"/>
                    </a:cubicBezTo>
                    <a:cubicBezTo>
                      <a:pt x="9" y="15"/>
                      <a:pt x="9" y="15"/>
                      <a:pt x="9" y="16"/>
                    </a:cubicBezTo>
                    <a:cubicBezTo>
                      <a:pt x="10" y="18"/>
                      <a:pt x="10" y="20"/>
                      <a:pt x="9"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5" name="Freeform 89">
                <a:extLst>
                  <a:ext uri="{FF2B5EF4-FFF2-40B4-BE49-F238E27FC236}">
                    <a16:creationId xmlns:a16="http://schemas.microsoft.com/office/drawing/2014/main" id="{6CB3FF19-58AC-4E58-B6BD-ABB614A865A7}"/>
                  </a:ext>
                </a:extLst>
              </p:cNvPr>
              <p:cNvSpPr>
                <a:spLocks/>
              </p:cNvSpPr>
              <p:nvPr/>
            </p:nvSpPr>
            <p:spPr bwMode="auto">
              <a:xfrm>
                <a:off x="5307425" y="2493787"/>
                <a:ext cx="194483" cy="311172"/>
              </a:xfrm>
              <a:custGeom>
                <a:avLst/>
                <a:gdLst>
                  <a:gd name="T0" fmla="*/ 71 w 84"/>
                  <a:gd name="T1" fmla="*/ 113 h 135"/>
                  <a:gd name="T2" fmla="*/ 83 w 84"/>
                  <a:gd name="T3" fmla="*/ 102 h 135"/>
                  <a:gd name="T4" fmla="*/ 81 w 84"/>
                  <a:gd name="T5" fmla="*/ 95 h 135"/>
                  <a:gd name="T6" fmla="*/ 71 w 84"/>
                  <a:gd name="T7" fmla="*/ 87 h 135"/>
                  <a:gd name="T8" fmla="*/ 76 w 84"/>
                  <a:gd name="T9" fmla="*/ 83 h 135"/>
                  <a:gd name="T10" fmla="*/ 72 w 84"/>
                  <a:gd name="T11" fmla="*/ 78 h 135"/>
                  <a:gd name="T12" fmla="*/ 73 w 84"/>
                  <a:gd name="T13" fmla="*/ 74 h 135"/>
                  <a:gd name="T14" fmla="*/ 69 w 84"/>
                  <a:gd name="T15" fmla="*/ 72 h 135"/>
                  <a:gd name="T16" fmla="*/ 71 w 84"/>
                  <a:gd name="T17" fmla="*/ 69 h 135"/>
                  <a:gd name="T18" fmla="*/ 69 w 84"/>
                  <a:gd name="T19" fmla="*/ 63 h 135"/>
                  <a:gd name="T20" fmla="*/ 72 w 84"/>
                  <a:gd name="T21" fmla="*/ 58 h 135"/>
                  <a:gd name="T22" fmla="*/ 64 w 84"/>
                  <a:gd name="T23" fmla="*/ 46 h 135"/>
                  <a:gd name="T24" fmla="*/ 67 w 84"/>
                  <a:gd name="T25" fmla="*/ 42 h 135"/>
                  <a:gd name="T26" fmla="*/ 72 w 84"/>
                  <a:gd name="T27" fmla="*/ 36 h 135"/>
                  <a:gd name="T28" fmla="*/ 66 w 84"/>
                  <a:gd name="T29" fmla="*/ 30 h 135"/>
                  <a:gd name="T30" fmla="*/ 61 w 84"/>
                  <a:gd name="T31" fmla="*/ 27 h 135"/>
                  <a:gd name="T32" fmla="*/ 60 w 84"/>
                  <a:gd name="T33" fmla="*/ 22 h 135"/>
                  <a:gd name="T34" fmla="*/ 61 w 84"/>
                  <a:gd name="T35" fmla="*/ 18 h 135"/>
                  <a:gd name="T36" fmla="*/ 64 w 84"/>
                  <a:gd name="T37" fmla="*/ 16 h 135"/>
                  <a:gd name="T38" fmla="*/ 66 w 84"/>
                  <a:gd name="T39" fmla="*/ 13 h 135"/>
                  <a:gd name="T40" fmla="*/ 66 w 84"/>
                  <a:gd name="T41" fmla="*/ 8 h 135"/>
                  <a:gd name="T42" fmla="*/ 58 w 84"/>
                  <a:gd name="T43" fmla="*/ 3 h 135"/>
                  <a:gd name="T44" fmla="*/ 51 w 84"/>
                  <a:gd name="T45" fmla="*/ 3 h 135"/>
                  <a:gd name="T46" fmla="*/ 43 w 84"/>
                  <a:gd name="T47" fmla="*/ 4 h 135"/>
                  <a:gd name="T48" fmla="*/ 38 w 84"/>
                  <a:gd name="T49" fmla="*/ 10 h 135"/>
                  <a:gd name="T50" fmla="*/ 37 w 84"/>
                  <a:gd name="T51" fmla="*/ 17 h 135"/>
                  <a:gd name="T52" fmla="*/ 33 w 84"/>
                  <a:gd name="T53" fmla="*/ 21 h 135"/>
                  <a:gd name="T54" fmla="*/ 29 w 84"/>
                  <a:gd name="T55" fmla="*/ 20 h 135"/>
                  <a:gd name="T56" fmla="*/ 22 w 84"/>
                  <a:gd name="T57" fmla="*/ 20 h 135"/>
                  <a:gd name="T58" fmla="*/ 14 w 84"/>
                  <a:gd name="T59" fmla="*/ 19 h 135"/>
                  <a:gd name="T60" fmla="*/ 5 w 84"/>
                  <a:gd name="T61" fmla="*/ 13 h 135"/>
                  <a:gd name="T62" fmla="*/ 0 w 84"/>
                  <a:gd name="T63" fmla="*/ 17 h 135"/>
                  <a:gd name="T64" fmla="*/ 8 w 84"/>
                  <a:gd name="T65" fmla="*/ 23 h 135"/>
                  <a:gd name="T66" fmla="*/ 20 w 84"/>
                  <a:gd name="T67" fmla="*/ 30 h 135"/>
                  <a:gd name="T68" fmla="*/ 20 w 84"/>
                  <a:gd name="T69" fmla="*/ 38 h 135"/>
                  <a:gd name="T70" fmla="*/ 22 w 84"/>
                  <a:gd name="T71" fmla="*/ 45 h 135"/>
                  <a:gd name="T72" fmla="*/ 22 w 84"/>
                  <a:gd name="T73" fmla="*/ 52 h 135"/>
                  <a:gd name="T74" fmla="*/ 23 w 84"/>
                  <a:gd name="T75" fmla="*/ 56 h 135"/>
                  <a:gd name="T76" fmla="*/ 24 w 84"/>
                  <a:gd name="T77" fmla="*/ 60 h 135"/>
                  <a:gd name="T78" fmla="*/ 31 w 84"/>
                  <a:gd name="T79" fmla="*/ 63 h 135"/>
                  <a:gd name="T80" fmla="*/ 34 w 84"/>
                  <a:gd name="T81" fmla="*/ 69 h 135"/>
                  <a:gd name="T82" fmla="*/ 32 w 84"/>
                  <a:gd name="T83" fmla="*/ 72 h 135"/>
                  <a:gd name="T84" fmla="*/ 28 w 84"/>
                  <a:gd name="T85" fmla="*/ 75 h 135"/>
                  <a:gd name="T86" fmla="*/ 20 w 84"/>
                  <a:gd name="T87" fmla="*/ 83 h 135"/>
                  <a:gd name="T88" fmla="*/ 15 w 84"/>
                  <a:gd name="T89" fmla="*/ 87 h 135"/>
                  <a:gd name="T90" fmla="*/ 11 w 84"/>
                  <a:gd name="T91" fmla="*/ 91 h 135"/>
                  <a:gd name="T92" fmla="*/ 5 w 84"/>
                  <a:gd name="T93" fmla="*/ 94 h 135"/>
                  <a:gd name="T94" fmla="*/ 1 w 84"/>
                  <a:gd name="T95" fmla="*/ 99 h 135"/>
                  <a:gd name="T96" fmla="*/ 2 w 84"/>
                  <a:gd name="T97" fmla="*/ 104 h 135"/>
                  <a:gd name="T98" fmla="*/ 3 w 84"/>
                  <a:gd name="T99" fmla="*/ 109 h 135"/>
                  <a:gd name="T100" fmla="*/ 4 w 84"/>
                  <a:gd name="T101" fmla="*/ 119 h 135"/>
                  <a:gd name="T102" fmla="*/ 2 w 84"/>
                  <a:gd name="T103" fmla="*/ 127 h 135"/>
                  <a:gd name="T104" fmla="*/ 9 w 84"/>
                  <a:gd name="T105" fmla="*/ 130 h 135"/>
                  <a:gd name="T106" fmla="*/ 14 w 84"/>
                  <a:gd name="T107" fmla="*/ 132 h 135"/>
                  <a:gd name="T108" fmla="*/ 23 w 84"/>
                  <a:gd name="T109" fmla="*/ 134 h 135"/>
                  <a:gd name="T110" fmla="*/ 48 w 84"/>
                  <a:gd name="T111" fmla="*/ 129 h 135"/>
                  <a:gd name="T112" fmla="*/ 55 w 84"/>
                  <a:gd name="T113" fmla="*/ 128 h 135"/>
                  <a:gd name="T114" fmla="*/ 59 w 84"/>
                  <a:gd name="T115" fmla="*/ 123 h 135"/>
                  <a:gd name="T116" fmla="*/ 71 w 84"/>
                  <a:gd name="T117" fmla="*/ 1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135">
                    <a:moveTo>
                      <a:pt x="71" y="113"/>
                    </a:moveTo>
                    <a:cubicBezTo>
                      <a:pt x="73" y="109"/>
                      <a:pt x="82" y="105"/>
                      <a:pt x="83" y="102"/>
                    </a:cubicBezTo>
                    <a:cubicBezTo>
                      <a:pt x="84" y="100"/>
                      <a:pt x="84" y="99"/>
                      <a:pt x="81" y="95"/>
                    </a:cubicBezTo>
                    <a:cubicBezTo>
                      <a:pt x="78" y="92"/>
                      <a:pt x="71" y="89"/>
                      <a:pt x="71" y="87"/>
                    </a:cubicBezTo>
                    <a:cubicBezTo>
                      <a:pt x="71" y="85"/>
                      <a:pt x="76" y="85"/>
                      <a:pt x="76" y="83"/>
                    </a:cubicBezTo>
                    <a:cubicBezTo>
                      <a:pt x="76" y="80"/>
                      <a:pt x="73" y="80"/>
                      <a:pt x="72" y="78"/>
                    </a:cubicBezTo>
                    <a:cubicBezTo>
                      <a:pt x="70" y="77"/>
                      <a:pt x="73" y="75"/>
                      <a:pt x="73" y="74"/>
                    </a:cubicBezTo>
                    <a:cubicBezTo>
                      <a:pt x="73" y="73"/>
                      <a:pt x="69" y="73"/>
                      <a:pt x="69" y="72"/>
                    </a:cubicBezTo>
                    <a:cubicBezTo>
                      <a:pt x="69" y="71"/>
                      <a:pt x="71" y="71"/>
                      <a:pt x="71" y="69"/>
                    </a:cubicBezTo>
                    <a:cubicBezTo>
                      <a:pt x="70" y="68"/>
                      <a:pt x="68" y="65"/>
                      <a:pt x="69" y="63"/>
                    </a:cubicBezTo>
                    <a:cubicBezTo>
                      <a:pt x="71" y="61"/>
                      <a:pt x="75" y="63"/>
                      <a:pt x="72" y="58"/>
                    </a:cubicBezTo>
                    <a:cubicBezTo>
                      <a:pt x="69" y="54"/>
                      <a:pt x="65" y="48"/>
                      <a:pt x="64" y="46"/>
                    </a:cubicBezTo>
                    <a:cubicBezTo>
                      <a:pt x="64" y="45"/>
                      <a:pt x="65" y="43"/>
                      <a:pt x="67" y="42"/>
                    </a:cubicBezTo>
                    <a:cubicBezTo>
                      <a:pt x="68" y="41"/>
                      <a:pt x="72" y="37"/>
                      <a:pt x="72" y="36"/>
                    </a:cubicBezTo>
                    <a:cubicBezTo>
                      <a:pt x="72" y="34"/>
                      <a:pt x="67" y="30"/>
                      <a:pt x="66" y="30"/>
                    </a:cubicBezTo>
                    <a:cubicBezTo>
                      <a:pt x="65" y="29"/>
                      <a:pt x="62" y="29"/>
                      <a:pt x="61" y="27"/>
                    </a:cubicBezTo>
                    <a:cubicBezTo>
                      <a:pt x="60" y="24"/>
                      <a:pt x="59" y="24"/>
                      <a:pt x="60" y="22"/>
                    </a:cubicBezTo>
                    <a:cubicBezTo>
                      <a:pt x="61" y="21"/>
                      <a:pt x="61" y="19"/>
                      <a:pt x="61" y="18"/>
                    </a:cubicBezTo>
                    <a:cubicBezTo>
                      <a:pt x="61" y="17"/>
                      <a:pt x="64" y="18"/>
                      <a:pt x="64" y="16"/>
                    </a:cubicBezTo>
                    <a:cubicBezTo>
                      <a:pt x="64" y="15"/>
                      <a:pt x="65" y="14"/>
                      <a:pt x="66" y="13"/>
                    </a:cubicBezTo>
                    <a:cubicBezTo>
                      <a:pt x="66" y="11"/>
                      <a:pt x="66" y="9"/>
                      <a:pt x="66" y="8"/>
                    </a:cubicBezTo>
                    <a:cubicBezTo>
                      <a:pt x="66" y="6"/>
                      <a:pt x="59" y="5"/>
                      <a:pt x="58" y="3"/>
                    </a:cubicBezTo>
                    <a:cubicBezTo>
                      <a:pt x="56" y="0"/>
                      <a:pt x="52" y="1"/>
                      <a:pt x="51" y="3"/>
                    </a:cubicBezTo>
                    <a:cubicBezTo>
                      <a:pt x="50" y="4"/>
                      <a:pt x="43" y="2"/>
                      <a:pt x="43" y="4"/>
                    </a:cubicBezTo>
                    <a:cubicBezTo>
                      <a:pt x="43" y="7"/>
                      <a:pt x="38" y="7"/>
                      <a:pt x="38" y="10"/>
                    </a:cubicBezTo>
                    <a:cubicBezTo>
                      <a:pt x="38" y="12"/>
                      <a:pt x="40" y="17"/>
                      <a:pt x="37" y="17"/>
                    </a:cubicBezTo>
                    <a:cubicBezTo>
                      <a:pt x="33" y="16"/>
                      <a:pt x="35" y="18"/>
                      <a:pt x="33" y="21"/>
                    </a:cubicBezTo>
                    <a:cubicBezTo>
                      <a:pt x="31" y="24"/>
                      <a:pt x="31" y="19"/>
                      <a:pt x="29" y="20"/>
                    </a:cubicBezTo>
                    <a:cubicBezTo>
                      <a:pt x="26" y="21"/>
                      <a:pt x="24" y="18"/>
                      <a:pt x="22" y="20"/>
                    </a:cubicBezTo>
                    <a:cubicBezTo>
                      <a:pt x="21" y="22"/>
                      <a:pt x="18" y="20"/>
                      <a:pt x="14" y="19"/>
                    </a:cubicBezTo>
                    <a:cubicBezTo>
                      <a:pt x="10" y="19"/>
                      <a:pt x="8" y="13"/>
                      <a:pt x="5" y="13"/>
                    </a:cubicBezTo>
                    <a:cubicBezTo>
                      <a:pt x="3" y="13"/>
                      <a:pt x="1" y="14"/>
                      <a:pt x="0" y="17"/>
                    </a:cubicBezTo>
                    <a:cubicBezTo>
                      <a:pt x="3" y="19"/>
                      <a:pt x="4" y="21"/>
                      <a:pt x="8" y="23"/>
                    </a:cubicBezTo>
                    <a:cubicBezTo>
                      <a:pt x="13" y="25"/>
                      <a:pt x="20" y="27"/>
                      <a:pt x="20" y="30"/>
                    </a:cubicBezTo>
                    <a:cubicBezTo>
                      <a:pt x="19" y="33"/>
                      <a:pt x="18" y="37"/>
                      <a:pt x="20" y="38"/>
                    </a:cubicBezTo>
                    <a:cubicBezTo>
                      <a:pt x="22" y="39"/>
                      <a:pt x="20" y="44"/>
                      <a:pt x="22" y="45"/>
                    </a:cubicBezTo>
                    <a:cubicBezTo>
                      <a:pt x="24" y="46"/>
                      <a:pt x="24" y="52"/>
                      <a:pt x="22" y="52"/>
                    </a:cubicBezTo>
                    <a:cubicBezTo>
                      <a:pt x="20" y="52"/>
                      <a:pt x="22" y="55"/>
                      <a:pt x="23" y="56"/>
                    </a:cubicBezTo>
                    <a:cubicBezTo>
                      <a:pt x="24" y="57"/>
                      <a:pt x="24" y="58"/>
                      <a:pt x="24" y="60"/>
                    </a:cubicBezTo>
                    <a:cubicBezTo>
                      <a:pt x="27" y="61"/>
                      <a:pt x="29" y="62"/>
                      <a:pt x="31" y="63"/>
                    </a:cubicBezTo>
                    <a:cubicBezTo>
                      <a:pt x="34" y="64"/>
                      <a:pt x="34" y="66"/>
                      <a:pt x="34" y="69"/>
                    </a:cubicBezTo>
                    <a:cubicBezTo>
                      <a:pt x="34" y="71"/>
                      <a:pt x="34" y="73"/>
                      <a:pt x="32" y="72"/>
                    </a:cubicBezTo>
                    <a:cubicBezTo>
                      <a:pt x="31" y="71"/>
                      <a:pt x="29" y="72"/>
                      <a:pt x="28" y="75"/>
                    </a:cubicBezTo>
                    <a:cubicBezTo>
                      <a:pt x="27" y="79"/>
                      <a:pt x="22" y="83"/>
                      <a:pt x="20" y="83"/>
                    </a:cubicBezTo>
                    <a:cubicBezTo>
                      <a:pt x="17" y="84"/>
                      <a:pt x="17" y="86"/>
                      <a:pt x="15" y="87"/>
                    </a:cubicBezTo>
                    <a:cubicBezTo>
                      <a:pt x="13" y="88"/>
                      <a:pt x="11" y="89"/>
                      <a:pt x="11" y="91"/>
                    </a:cubicBezTo>
                    <a:cubicBezTo>
                      <a:pt x="11" y="94"/>
                      <a:pt x="7" y="94"/>
                      <a:pt x="5" y="94"/>
                    </a:cubicBezTo>
                    <a:cubicBezTo>
                      <a:pt x="3" y="94"/>
                      <a:pt x="3" y="98"/>
                      <a:pt x="1" y="99"/>
                    </a:cubicBezTo>
                    <a:cubicBezTo>
                      <a:pt x="0" y="100"/>
                      <a:pt x="0" y="102"/>
                      <a:pt x="2" y="104"/>
                    </a:cubicBezTo>
                    <a:cubicBezTo>
                      <a:pt x="3" y="106"/>
                      <a:pt x="2" y="108"/>
                      <a:pt x="3" y="109"/>
                    </a:cubicBezTo>
                    <a:cubicBezTo>
                      <a:pt x="3" y="111"/>
                      <a:pt x="6" y="115"/>
                      <a:pt x="4" y="119"/>
                    </a:cubicBezTo>
                    <a:cubicBezTo>
                      <a:pt x="2" y="122"/>
                      <a:pt x="0" y="127"/>
                      <a:pt x="2" y="127"/>
                    </a:cubicBezTo>
                    <a:cubicBezTo>
                      <a:pt x="3" y="126"/>
                      <a:pt x="7" y="130"/>
                      <a:pt x="9" y="130"/>
                    </a:cubicBezTo>
                    <a:cubicBezTo>
                      <a:pt x="12" y="130"/>
                      <a:pt x="12" y="133"/>
                      <a:pt x="14" y="132"/>
                    </a:cubicBezTo>
                    <a:cubicBezTo>
                      <a:pt x="16" y="132"/>
                      <a:pt x="16" y="135"/>
                      <a:pt x="23" y="134"/>
                    </a:cubicBezTo>
                    <a:cubicBezTo>
                      <a:pt x="30" y="134"/>
                      <a:pt x="43" y="129"/>
                      <a:pt x="48" y="129"/>
                    </a:cubicBezTo>
                    <a:cubicBezTo>
                      <a:pt x="51" y="129"/>
                      <a:pt x="53" y="128"/>
                      <a:pt x="55" y="128"/>
                    </a:cubicBezTo>
                    <a:cubicBezTo>
                      <a:pt x="56" y="126"/>
                      <a:pt x="58" y="124"/>
                      <a:pt x="59" y="123"/>
                    </a:cubicBezTo>
                    <a:cubicBezTo>
                      <a:pt x="62" y="120"/>
                      <a:pt x="69" y="117"/>
                      <a:pt x="71" y="1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6" name="Freeform 90">
                <a:extLst>
                  <a:ext uri="{FF2B5EF4-FFF2-40B4-BE49-F238E27FC236}">
                    <a16:creationId xmlns:a16="http://schemas.microsoft.com/office/drawing/2014/main" id="{D0A809D4-3204-4A79-916D-E3E3D6EDDF5B}"/>
                  </a:ext>
                </a:extLst>
              </p:cNvPr>
              <p:cNvSpPr>
                <a:spLocks/>
              </p:cNvSpPr>
              <p:nvPr/>
            </p:nvSpPr>
            <p:spPr bwMode="auto">
              <a:xfrm>
                <a:off x="5554606" y="3466200"/>
                <a:ext cx="391474" cy="313681"/>
              </a:xfrm>
              <a:custGeom>
                <a:avLst/>
                <a:gdLst>
                  <a:gd name="T0" fmla="*/ 102 w 170"/>
                  <a:gd name="T1" fmla="*/ 28 h 136"/>
                  <a:gd name="T2" fmla="*/ 88 w 170"/>
                  <a:gd name="T3" fmla="*/ 27 h 136"/>
                  <a:gd name="T4" fmla="*/ 78 w 170"/>
                  <a:gd name="T5" fmla="*/ 23 h 136"/>
                  <a:gd name="T6" fmla="*/ 59 w 170"/>
                  <a:gd name="T7" fmla="*/ 9 h 136"/>
                  <a:gd name="T8" fmla="*/ 43 w 170"/>
                  <a:gd name="T9" fmla="*/ 0 h 136"/>
                  <a:gd name="T10" fmla="*/ 36 w 170"/>
                  <a:gd name="T11" fmla="*/ 0 h 136"/>
                  <a:gd name="T12" fmla="*/ 28 w 170"/>
                  <a:gd name="T13" fmla="*/ 2 h 136"/>
                  <a:gd name="T14" fmla="*/ 20 w 170"/>
                  <a:gd name="T15" fmla="*/ 7 h 136"/>
                  <a:gd name="T16" fmla="*/ 26 w 170"/>
                  <a:gd name="T17" fmla="*/ 14 h 136"/>
                  <a:gd name="T18" fmla="*/ 21 w 170"/>
                  <a:gd name="T19" fmla="*/ 18 h 136"/>
                  <a:gd name="T20" fmla="*/ 16 w 170"/>
                  <a:gd name="T21" fmla="*/ 21 h 136"/>
                  <a:gd name="T22" fmla="*/ 10 w 170"/>
                  <a:gd name="T23" fmla="*/ 25 h 136"/>
                  <a:gd name="T24" fmla="*/ 2 w 170"/>
                  <a:gd name="T25" fmla="*/ 22 h 136"/>
                  <a:gd name="T26" fmla="*/ 1 w 170"/>
                  <a:gd name="T27" fmla="*/ 24 h 136"/>
                  <a:gd name="T28" fmla="*/ 1 w 170"/>
                  <a:gd name="T29" fmla="*/ 26 h 136"/>
                  <a:gd name="T30" fmla="*/ 2 w 170"/>
                  <a:gd name="T31" fmla="*/ 35 h 136"/>
                  <a:gd name="T32" fmla="*/ 9 w 170"/>
                  <a:gd name="T33" fmla="*/ 43 h 136"/>
                  <a:gd name="T34" fmla="*/ 20 w 170"/>
                  <a:gd name="T35" fmla="*/ 61 h 136"/>
                  <a:gd name="T36" fmla="*/ 26 w 170"/>
                  <a:gd name="T37" fmla="*/ 70 h 136"/>
                  <a:gd name="T38" fmla="*/ 34 w 170"/>
                  <a:gd name="T39" fmla="*/ 79 h 136"/>
                  <a:gd name="T40" fmla="*/ 36 w 170"/>
                  <a:gd name="T41" fmla="*/ 88 h 136"/>
                  <a:gd name="T42" fmla="*/ 42 w 170"/>
                  <a:gd name="T43" fmla="*/ 102 h 136"/>
                  <a:gd name="T44" fmla="*/ 52 w 170"/>
                  <a:gd name="T45" fmla="*/ 112 h 136"/>
                  <a:gd name="T46" fmla="*/ 59 w 170"/>
                  <a:gd name="T47" fmla="*/ 125 h 136"/>
                  <a:gd name="T48" fmla="*/ 62 w 170"/>
                  <a:gd name="T49" fmla="*/ 131 h 136"/>
                  <a:gd name="T50" fmla="*/ 64 w 170"/>
                  <a:gd name="T51" fmla="*/ 136 h 136"/>
                  <a:gd name="T52" fmla="*/ 68 w 170"/>
                  <a:gd name="T53" fmla="*/ 133 h 136"/>
                  <a:gd name="T54" fmla="*/ 68 w 170"/>
                  <a:gd name="T55" fmla="*/ 129 h 136"/>
                  <a:gd name="T56" fmla="*/ 71 w 170"/>
                  <a:gd name="T57" fmla="*/ 126 h 136"/>
                  <a:gd name="T58" fmla="*/ 77 w 170"/>
                  <a:gd name="T59" fmla="*/ 127 h 136"/>
                  <a:gd name="T60" fmla="*/ 87 w 170"/>
                  <a:gd name="T61" fmla="*/ 128 h 136"/>
                  <a:gd name="T62" fmla="*/ 98 w 170"/>
                  <a:gd name="T63" fmla="*/ 130 h 136"/>
                  <a:gd name="T64" fmla="*/ 104 w 170"/>
                  <a:gd name="T65" fmla="*/ 128 h 136"/>
                  <a:gd name="T66" fmla="*/ 116 w 170"/>
                  <a:gd name="T67" fmla="*/ 117 h 136"/>
                  <a:gd name="T68" fmla="*/ 132 w 170"/>
                  <a:gd name="T69" fmla="*/ 116 h 136"/>
                  <a:gd name="T70" fmla="*/ 165 w 170"/>
                  <a:gd name="T71" fmla="*/ 105 h 136"/>
                  <a:gd name="T72" fmla="*/ 170 w 170"/>
                  <a:gd name="T73" fmla="*/ 89 h 136"/>
                  <a:gd name="T74" fmla="*/ 166 w 170"/>
                  <a:gd name="T75" fmla="*/ 83 h 136"/>
                  <a:gd name="T76" fmla="*/ 146 w 170"/>
                  <a:gd name="T77" fmla="*/ 81 h 136"/>
                  <a:gd name="T78" fmla="*/ 140 w 170"/>
                  <a:gd name="T79" fmla="*/ 72 h 136"/>
                  <a:gd name="T80" fmla="*/ 136 w 170"/>
                  <a:gd name="T81" fmla="*/ 67 h 136"/>
                  <a:gd name="T82" fmla="*/ 130 w 170"/>
                  <a:gd name="T83" fmla="*/ 62 h 136"/>
                  <a:gd name="T84" fmla="*/ 125 w 170"/>
                  <a:gd name="T85" fmla="*/ 54 h 136"/>
                  <a:gd name="T86" fmla="*/ 122 w 170"/>
                  <a:gd name="T87" fmla="*/ 45 h 136"/>
                  <a:gd name="T88" fmla="*/ 113 w 170"/>
                  <a:gd name="T89" fmla="*/ 35 h 136"/>
                  <a:gd name="T90" fmla="*/ 112 w 170"/>
                  <a:gd name="T91" fmla="*/ 32 h 136"/>
                  <a:gd name="T92" fmla="*/ 106 w 170"/>
                  <a:gd name="T93" fmla="*/ 32 h 136"/>
                  <a:gd name="T94" fmla="*/ 102 w 170"/>
                  <a:gd name="T95"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36">
                    <a:moveTo>
                      <a:pt x="102" y="28"/>
                    </a:moveTo>
                    <a:cubicBezTo>
                      <a:pt x="102" y="28"/>
                      <a:pt x="90" y="27"/>
                      <a:pt x="88" y="27"/>
                    </a:cubicBezTo>
                    <a:cubicBezTo>
                      <a:pt x="86" y="27"/>
                      <a:pt x="81" y="26"/>
                      <a:pt x="78" y="23"/>
                    </a:cubicBezTo>
                    <a:cubicBezTo>
                      <a:pt x="75" y="21"/>
                      <a:pt x="61" y="10"/>
                      <a:pt x="59" y="9"/>
                    </a:cubicBezTo>
                    <a:cubicBezTo>
                      <a:pt x="56" y="8"/>
                      <a:pt x="46" y="0"/>
                      <a:pt x="43" y="0"/>
                    </a:cubicBezTo>
                    <a:cubicBezTo>
                      <a:pt x="40" y="0"/>
                      <a:pt x="40" y="0"/>
                      <a:pt x="36" y="0"/>
                    </a:cubicBezTo>
                    <a:cubicBezTo>
                      <a:pt x="33" y="0"/>
                      <a:pt x="34" y="2"/>
                      <a:pt x="28" y="2"/>
                    </a:cubicBezTo>
                    <a:cubicBezTo>
                      <a:pt x="22" y="3"/>
                      <a:pt x="18" y="7"/>
                      <a:pt x="20" y="7"/>
                    </a:cubicBezTo>
                    <a:cubicBezTo>
                      <a:pt x="22" y="8"/>
                      <a:pt x="28" y="14"/>
                      <a:pt x="26" y="14"/>
                    </a:cubicBezTo>
                    <a:cubicBezTo>
                      <a:pt x="24" y="15"/>
                      <a:pt x="24" y="18"/>
                      <a:pt x="21" y="18"/>
                    </a:cubicBezTo>
                    <a:cubicBezTo>
                      <a:pt x="19" y="18"/>
                      <a:pt x="16" y="19"/>
                      <a:pt x="16" y="21"/>
                    </a:cubicBezTo>
                    <a:cubicBezTo>
                      <a:pt x="16" y="22"/>
                      <a:pt x="13" y="26"/>
                      <a:pt x="10" y="25"/>
                    </a:cubicBezTo>
                    <a:cubicBezTo>
                      <a:pt x="8" y="25"/>
                      <a:pt x="5" y="23"/>
                      <a:pt x="2" y="22"/>
                    </a:cubicBezTo>
                    <a:cubicBezTo>
                      <a:pt x="1" y="24"/>
                      <a:pt x="1" y="24"/>
                      <a:pt x="1" y="24"/>
                    </a:cubicBezTo>
                    <a:cubicBezTo>
                      <a:pt x="1" y="26"/>
                      <a:pt x="1" y="26"/>
                      <a:pt x="1" y="26"/>
                    </a:cubicBezTo>
                    <a:cubicBezTo>
                      <a:pt x="1" y="28"/>
                      <a:pt x="0" y="35"/>
                      <a:pt x="2" y="35"/>
                    </a:cubicBezTo>
                    <a:cubicBezTo>
                      <a:pt x="4" y="36"/>
                      <a:pt x="5" y="39"/>
                      <a:pt x="9" y="43"/>
                    </a:cubicBezTo>
                    <a:cubicBezTo>
                      <a:pt x="12" y="47"/>
                      <a:pt x="20" y="59"/>
                      <a:pt x="20" y="61"/>
                    </a:cubicBezTo>
                    <a:cubicBezTo>
                      <a:pt x="20" y="64"/>
                      <a:pt x="22" y="67"/>
                      <a:pt x="26" y="70"/>
                    </a:cubicBezTo>
                    <a:cubicBezTo>
                      <a:pt x="31" y="74"/>
                      <a:pt x="31" y="77"/>
                      <a:pt x="34" y="79"/>
                    </a:cubicBezTo>
                    <a:cubicBezTo>
                      <a:pt x="36" y="81"/>
                      <a:pt x="36" y="84"/>
                      <a:pt x="36" y="88"/>
                    </a:cubicBezTo>
                    <a:cubicBezTo>
                      <a:pt x="36" y="93"/>
                      <a:pt x="38" y="99"/>
                      <a:pt x="42" y="102"/>
                    </a:cubicBezTo>
                    <a:cubicBezTo>
                      <a:pt x="47" y="104"/>
                      <a:pt x="50" y="107"/>
                      <a:pt x="52" y="112"/>
                    </a:cubicBezTo>
                    <a:cubicBezTo>
                      <a:pt x="54" y="118"/>
                      <a:pt x="56" y="122"/>
                      <a:pt x="59" y="125"/>
                    </a:cubicBezTo>
                    <a:cubicBezTo>
                      <a:pt x="62" y="127"/>
                      <a:pt x="60" y="129"/>
                      <a:pt x="62" y="131"/>
                    </a:cubicBezTo>
                    <a:cubicBezTo>
                      <a:pt x="62" y="132"/>
                      <a:pt x="64" y="134"/>
                      <a:pt x="64" y="136"/>
                    </a:cubicBezTo>
                    <a:cubicBezTo>
                      <a:pt x="66" y="134"/>
                      <a:pt x="68" y="134"/>
                      <a:pt x="68" y="133"/>
                    </a:cubicBezTo>
                    <a:cubicBezTo>
                      <a:pt x="68" y="133"/>
                      <a:pt x="67" y="130"/>
                      <a:pt x="68" y="129"/>
                    </a:cubicBezTo>
                    <a:cubicBezTo>
                      <a:pt x="68" y="128"/>
                      <a:pt x="70" y="127"/>
                      <a:pt x="71" y="126"/>
                    </a:cubicBezTo>
                    <a:cubicBezTo>
                      <a:pt x="73" y="126"/>
                      <a:pt x="74" y="128"/>
                      <a:pt x="77" y="127"/>
                    </a:cubicBezTo>
                    <a:cubicBezTo>
                      <a:pt x="80" y="127"/>
                      <a:pt x="86" y="127"/>
                      <a:pt x="87" y="128"/>
                    </a:cubicBezTo>
                    <a:cubicBezTo>
                      <a:pt x="88" y="129"/>
                      <a:pt x="96" y="128"/>
                      <a:pt x="98" y="130"/>
                    </a:cubicBezTo>
                    <a:cubicBezTo>
                      <a:pt x="100" y="131"/>
                      <a:pt x="102" y="131"/>
                      <a:pt x="104" y="128"/>
                    </a:cubicBezTo>
                    <a:cubicBezTo>
                      <a:pt x="105" y="125"/>
                      <a:pt x="115" y="118"/>
                      <a:pt x="116" y="117"/>
                    </a:cubicBezTo>
                    <a:cubicBezTo>
                      <a:pt x="118" y="116"/>
                      <a:pt x="128" y="117"/>
                      <a:pt x="132" y="116"/>
                    </a:cubicBezTo>
                    <a:cubicBezTo>
                      <a:pt x="136" y="115"/>
                      <a:pt x="163" y="106"/>
                      <a:pt x="165" y="105"/>
                    </a:cubicBezTo>
                    <a:cubicBezTo>
                      <a:pt x="166" y="105"/>
                      <a:pt x="170" y="90"/>
                      <a:pt x="170" y="89"/>
                    </a:cubicBezTo>
                    <a:cubicBezTo>
                      <a:pt x="170" y="87"/>
                      <a:pt x="168" y="83"/>
                      <a:pt x="166" y="83"/>
                    </a:cubicBezTo>
                    <a:cubicBezTo>
                      <a:pt x="164" y="83"/>
                      <a:pt x="147" y="81"/>
                      <a:pt x="146" y="81"/>
                    </a:cubicBezTo>
                    <a:cubicBezTo>
                      <a:pt x="145" y="80"/>
                      <a:pt x="140" y="77"/>
                      <a:pt x="140" y="72"/>
                    </a:cubicBezTo>
                    <a:cubicBezTo>
                      <a:pt x="138" y="71"/>
                      <a:pt x="137" y="69"/>
                      <a:pt x="136" y="67"/>
                    </a:cubicBezTo>
                    <a:cubicBezTo>
                      <a:pt x="134" y="67"/>
                      <a:pt x="131" y="67"/>
                      <a:pt x="130" y="62"/>
                    </a:cubicBezTo>
                    <a:cubicBezTo>
                      <a:pt x="128" y="61"/>
                      <a:pt x="124" y="55"/>
                      <a:pt x="125" y="54"/>
                    </a:cubicBezTo>
                    <a:cubicBezTo>
                      <a:pt x="127" y="52"/>
                      <a:pt x="124" y="47"/>
                      <a:pt x="122" y="45"/>
                    </a:cubicBezTo>
                    <a:cubicBezTo>
                      <a:pt x="119" y="42"/>
                      <a:pt x="114" y="38"/>
                      <a:pt x="113" y="35"/>
                    </a:cubicBezTo>
                    <a:cubicBezTo>
                      <a:pt x="113" y="35"/>
                      <a:pt x="113" y="33"/>
                      <a:pt x="112" y="32"/>
                    </a:cubicBezTo>
                    <a:cubicBezTo>
                      <a:pt x="106" y="32"/>
                      <a:pt x="106" y="32"/>
                      <a:pt x="106" y="32"/>
                    </a:cubicBezTo>
                    <a:lnTo>
                      <a:pt x="102" y="2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7" name="Freeform 91">
                <a:extLst>
                  <a:ext uri="{FF2B5EF4-FFF2-40B4-BE49-F238E27FC236}">
                    <a16:creationId xmlns:a16="http://schemas.microsoft.com/office/drawing/2014/main" id="{4EC48862-4ED2-4AE5-9B7E-82A03EEA4A51}"/>
                  </a:ext>
                </a:extLst>
              </p:cNvPr>
              <p:cNvSpPr>
                <a:spLocks/>
              </p:cNvSpPr>
              <p:nvPr/>
            </p:nvSpPr>
            <p:spPr bwMode="auto">
              <a:xfrm>
                <a:off x="5877070" y="3609238"/>
                <a:ext cx="150567" cy="165624"/>
              </a:xfrm>
              <a:custGeom>
                <a:avLst/>
                <a:gdLst>
                  <a:gd name="T0" fmla="*/ 32 w 65"/>
                  <a:gd name="T1" fmla="*/ 2 h 72"/>
                  <a:gd name="T2" fmla="*/ 32 w 65"/>
                  <a:gd name="T3" fmla="*/ 8 h 72"/>
                  <a:gd name="T4" fmla="*/ 27 w 65"/>
                  <a:gd name="T5" fmla="*/ 14 h 72"/>
                  <a:gd name="T6" fmla="*/ 24 w 65"/>
                  <a:gd name="T7" fmla="*/ 21 h 72"/>
                  <a:gd name="T8" fmla="*/ 26 w 65"/>
                  <a:gd name="T9" fmla="*/ 21 h 72"/>
                  <a:gd name="T10" fmla="*/ 30 w 65"/>
                  <a:gd name="T11" fmla="*/ 27 h 72"/>
                  <a:gd name="T12" fmla="*/ 25 w 65"/>
                  <a:gd name="T13" fmla="*/ 43 h 72"/>
                  <a:gd name="T14" fmla="*/ 0 w 65"/>
                  <a:gd name="T15" fmla="*/ 52 h 72"/>
                  <a:gd name="T16" fmla="*/ 10 w 65"/>
                  <a:gd name="T17" fmla="*/ 72 h 72"/>
                  <a:gd name="T18" fmla="*/ 12 w 65"/>
                  <a:gd name="T19" fmla="*/ 71 h 72"/>
                  <a:gd name="T20" fmla="*/ 25 w 65"/>
                  <a:gd name="T21" fmla="*/ 69 h 72"/>
                  <a:gd name="T22" fmla="*/ 28 w 65"/>
                  <a:gd name="T23" fmla="*/ 63 h 72"/>
                  <a:gd name="T24" fmla="*/ 37 w 65"/>
                  <a:gd name="T25" fmla="*/ 61 h 72"/>
                  <a:gd name="T26" fmla="*/ 42 w 65"/>
                  <a:gd name="T27" fmla="*/ 54 h 72"/>
                  <a:gd name="T28" fmla="*/ 47 w 65"/>
                  <a:gd name="T29" fmla="*/ 51 h 72"/>
                  <a:gd name="T30" fmla="*/ 50 w 65"/>
                  <a:gd name="T31" fmla="*/ 40 h 72"/>
                  <a:gd name="T32" fmla="*/ 56 w 65"/>
                  <a:gd name="T33" fmla="*/ 36 h 72"/>
                  <a:gd name="T34" fmla="*/ 63 w 65"/>
                  <a:gd name="T35" fmla="*/ 26 h 72"/>
                  <a:gd name="T36" fmla="*/ 62 w 65"/>
                  <a:gd name="T37" fmla="*/ 22 h 72"/>
                  <a:gd name="T38" fmla="*/ 56 w 65"/>
                  <a:gd name="T39" fmla="*/ 14 h 72"/>
                  <a:gd name="T40" fmla="*/ 42 w 65"/>
                  <a:gd name="T41" fmla="*/ 9 h 72"/>
                  <a:gd name="T42" fmla="*/ 38 w 65"/>
                  <a:gd name="T43" fmla="*/ 0 h 72"/>
                  <a:gd name="T44" fmla="*/ 35 w 65"/>
                  <a:gd name="T45" fmla="*/ 2 h 72"/>
                  <a:gd name="T46" fmla="*/ 32 w 65"/>
                  <a:gd name="T4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72">
                    <a:moveTo>
                      <a:pt x="32" y="2"/>
                    </a:moveTo>
                    <a:cubicBezTo>
                      <a:pt x="32" y="8"/>
                      <a:pt x="32" y="8"/>
                      <a:pt x="32" y="8"/>
                    </a:cubicBezTo>
                    <a:cubicBezTo>
                      <a:pt x="27" y="14"/>
                      <a:pt x="27" y="14"/>
                      <a:pt x="27" y="14"/>
                    </a:cubicBezTo>
                    <a:cubicBezTo>
                      <a:pt x="24" y="21"/>
                      <a:pt x="24" y="21"/>
                      <a:pt x="24" y="21"/>
                    </a:cubicBezTo>
                    <a:cubicBezTo>
                      <a:pt x="25" y="21"/>
                      <a:pt x="26" y="21"/>
                      <a:pt x="26" y="21"/>
                    </a:cubicBezTo>
                    <a:cubicBezTo>
                      <a:pt x="28" y="21"/>
                      <a:pt x="30" y="25"/>
                      <a:pt x="30" y="27"/>
                    </a:cubicBezTo>
                    <a:cubicBezTo>
                      <a:pt x="30" y="28"/>
                      <a:pt x="26" y="43"/>
                      <a:pt x="25" y="43"/>
                    </a:cubicBezTo>
                    <a:cubicBezTo>
                      <a:pt x="24" y="44"/>
                      <a:pt x="9" y="49"/>
                      <a:pt x="0" y="52"/>
                    </a:cubicBezTo>
                    <a:cubicBezTo>
                      <a:pt x="2" y="56"/>
                      <a:pt x="6" y="65"/>
                      <a:pt x="10" y="72"/>
                    </a:cubicBezTo>
                    <a:cubicBezTo>
                      <a:pt x="10" y="72"/>
                      <a:pt x="11" y="72"/>
                      <a:pt x="12" y="71"/>
                    </a:cubicBezTo>
                    <a:cubicBezTo>
                      <a:pt x="16" y="68"/>
                      <a:pt x="21" y="70"/>
                      <a:pt x="25" y="69"/>
                    </a:cubicBezTo>
                    <a:cubicBezTo>
                      <a:pt x="28" y="68"/>
                      <a:pt x="25" y="65"/>
                      <a:pt x="28" y="63"/>
                    </a:cubicBezTo>
                    <a:cubicBezTo>
                      <a:pt x="31" y="60"/>
                      <a:pt x="35" y="62"/>
                      <a:pt x="37" y="61"/>
                    </a:cubicBezTo>
                    <a:cubicBezTo>
                      <a:pt x="38" y="60"/>
                      <a:pt x="39" y="55"/>
                      <a:pt x="42" y="54"/>
                    </a:cubicBezTo>
                    <a:cubicBezTo>
                      <a:pt x="45" y="53"/>
                      <a:pt x="47" y="53"/>
                      <a:pt x="47" y="51"/>
                    </a:cubicBezTo>
                    <a:cubicBezTo>
                      <a:pt x="47" y="49"/>
                      <a:pt x="47" y="41"/>
                      <a:pt x="50" y="40"/>
                    </a:cubicBezTo>
                    <a:cubicBezTo>
                      <a:pt x="52" y="40"/>
                      <a:pt x="56" y="37"/>
                      <a:pt x="56" y="36"/>
                    </a:cubicBezTo>
                    <a:cubicBezTo>
                      <a:pt x="56" y="34"/>
                      <a:pt x="61" y="29"/>
                      <a:pt x="63" y="26"/>
                    </a:cubicBezTo>
                    <a:cubicBezTo>
                      <a:pt x="65" y="24"/>
                      <a:pt x="65" y="22"/>
                      <a:pt x="62" y="22"/>
                    </a:cubicBezTo>
                    <a:cubicBezTo>
                      <a:pt x="60" y="22"/>
                      <a:pt x="57" y="15"/>
                      <a:pt x="56" y="14"/>
                    </a:cubicBezTo>
                    <a:cubicBezTo>
                      <a:pt x="55" y="12"/>
                      <a:pt x="48" y="13"/>
                      <a:pt x="42" y="9"/>
                    </a:cubicBezTo>
                    <a:cubicBezTo>
                      <a:pt x="40" y="7"/>
                      <a:pt x="39" y="3"/>
                      <a:pt x="38" y="0"/>
                    </a:cubicBezTo>
                    <a:cubicBezTo>
                      <a:pt x="35" y="2"/>
                      <a:pt x="35" y="2"/>
                      <a:pt x="35" y="2"/>
                    </a:cubicBezTo>
                    <a:lnTo>
                      <a:pt x="32" y="2"/>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8" name="Freeform 92">
                <a:extLst>
                  <a:ext uri="{FF2B5EF4-FFF2-40B4-BE49-F238E27FC236}">
                    <a16:creationId xmlns:a16="http://schemas.microsoft.com/office/drawing/2014/main" id="{7B0BB6C7-6FC8-4A17-9EAF-A1530CFD69A5}"/>
                  </a:ext>
                </a:extLst>
              </p:cNvPr>
              <p:cNvSpPr>
                <a:spLocks/>
              </p:cNvSpPr>
              <p:nvPr/>
            </p:nvSpPr>
            <p:spPr bwMode="auto">
              <a:xfrm>
                <a:off x="5854485" y="3587908"/>
                <a:ext cx="20076" cy="32623"/>
              </a:xfrm>
              <a:custGeom>
                <a:avLst/>
                <a:gdLst>
                  <a:gd name="T0" fmla="*/ 6 w 9"/>
                  <a:gd name="T1" fmla="*/ 14 h 14"/>
                  <a:gd name="T2" fmla="*/ 6 w 9"/>
                  <a:gd name="T3" fmla="*/ 12 h 14"/>
                  <a:gd name="T4" fmla="*/ 5 w 9"/>
                  <a:gd name="T5" fmla="*/ 1 h 14"/>
                  <a:gd name="T6" fmla="*/ 0 w 9"/>
                  <a:gd name="T7" fmla="*/ 9 h 14"/>
                  <a:gd name="T8" fmla="*/ 0 w 9"/>
                  <a:gd name="T9" fmla="*/ 9 h 14"/>
                  <a:gd name="T10" fmla="*/ 6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6" y="14"/>
                    </a:moveTo>
                    <a:cubicBezTo>
                      <a:pt x="6" y="13"/>
                      <a:pt x="6" y="12"/>
                      <a:pt x="6" y="12"/>
                    </a:cubicBezTo>
                    <a:cubicBezTo>
                      <a:pt x="8" y="9"/>
                      <a:pt x="9" y="2"/>
                      <a:pt x="5" y="1"/>
                    </a:cubicBezTo>
                    <a:cubicBezTo>
                      <a:pt x="2" y="0"/>
                      <a:pt x="0" y="7"/>
                      <a:pt x="0" y="9"/>
                    </a:cubicBezTo>
                    <a:cubicBezTo>
                      <a:pt x="0" y="9"/>
                      <a:pt x="0" y="9"/>
                      <a:pt x="0" y="9"/>
                    </a:cubicBezTo>
                    <a:cubicBezTo>
                      <a:pt x="1" y="14"/>
                      <a:pt x="4" y="14"/>
                      <a:pt x="6"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9" name="Freeform 93">
                <a:extLst>
                  <a:ext uri="{FF2B5EF4-FFF2-40B4-BE49-F238E27FC236}">
                    <a16:creationId xmlns:a16="http://schemas.microsoft.com/office/drawing/2014/main" id="{CF27941A-0CE8-4475-98B8-76AD86C24D5B}"/>
                  </a:ext>
                </a:extLst>
              </p:cNvPr>
              <p:cNvSpPr>
                <a:spLocks/>
              </p:cNvSpPr>
              <p:nvPr/>
            </p:nvSpPr>
            <p:spPr bwMode="auto">
              <a:xfrm>
                <a:off x="5877070" y="3586653"/>
                <a:ext cx="87831" cy="71519"/>
              </a:xfrm>
              <a:custGeom>
                <a:avLst/>
                <a:gdLst>
                  <a:gd name="T0" fmla="*/ 6 w 38"/>
                  <a:gd name="T1" fmla="*/ 29 h 31"/>
                  <a:gd name="T2" fmla="*/ 24 w 38"/>
                  <a:gd name="T3" fmla="*/ 31 h 31"/>
                  <a:gd name="T4" fmla="*/ 27 w 38"/>
                  <a:gd name="T5" fmla="*/ 24 h 31"/>
                  <a:gd name="T6" fmla="*/ 32 w 38"/>
                  <a:gd name="T7" fmla="*/ 18 h 31"/>
                  <a:gd name="T8" fmla="*/ 32 w 38"/>
                  <a:gd name="T9" fmla="*/ 12 h 31"/>
                  <a:gd name="T10" fmla="*/ 35 w 38"/>
                  <a:gd name="T11" fmla="*/ 12 h 31"/>
                  <a:gd name="T12" fmla="*/ 38 w 38"/>
                  <a:gd name="T13" fmla="*/ 10 h 31"/>
                  <a:gd name="T14" fmla="*/ 36 w 38"/>
                  <a:gd name="T15" fmla="*/ 0 h 31"/>
                  <a:gd name="T16" fmla="*/ 26 w 38"/>
                  <a:gd name="T17" fmla="*/ 11 h 31"/>
                  <a:gd name="T18" fmla="*/ 11 w 38"/>
                  <a:gd name="T19" fmla="*/ 18 h 31"/>
                  <a:gd name="T20" fmla="*/ 1 w 38"/>
                  <a:gd name="T21" fmla="*/ 20 h 31"/>
                  <a:gd name="T22" fmla="*/ 0 w 38"/>
                  <a:gd name="T23" fmla="*/ 20 h 31"/>
                  <a:gd name="T24" fmla="*/ 6 w 3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1">
                    <a:moveTo>
                      <a:pt x="6" y="29"/>
                    </a:moveTo>
                    <a:cubicBezTo>
                      <a:pt x="7" y="29"/>
                      <a:pt x="19" y="31"/>
                      <a:pt x="24" y="31"/>
                    </a:cubicBezTo>
                    <a:cubicBezTo>
                      <a:pt x="27" y="24"/>
                      <a:pt x="27" y="24"/>
                      <a:pt x="27" y="24"/>
                    </a:cubicBezTo>
                    <a:cubicBezTo>
                      <a:pt x="32" y="18"/>
                      <a:pt x="32" y="18"/>
                      <a:pt x="32" y="18"/>
                    </a:cubicBezTo>
                    <a:cubicBezTo>
                      <a:pt x="32" y="12"/>
                      <a:pt x="32" y="12"/>
                      <a:pt x="32" y="12"/>
                    </a:cubicBezTo>
                    <a:cubicBezTo>
                      <a:pt x="35" y="12"/>
                      <a:pt x="35" y="12"/>
                      <a:pt x="35" y="12"/>
                    </a:cubicBezTo>
                    <a:cubicBezTo>
                      <a:pt x="38" y="10"/>
                      <a:pt x="38" y="10"/>
                      <a:pt x="38" y="10"/>
                    </a:cubicBezTo>
                    <a:cubicBezTo>
                      <a:pt x="37" y="5"/>
                      <a:pt x="37" y="0"/>
                      <a:pt x="36" y="0"/>
                    </a:cubicBezTo>
                    <a:cubicBezTo>
                      <a:pt x="34" y="0"/>
                      <a:pt x="28" y="6"/>
                      <a:pt x="26" y="11"/>
                    </a:cubicBezTo>
                    <a:cubicBezTo>
                      <a:pt x="24" y="15"/>
                      <a:pt x="17" y="19"/>
                      <a:pt x="11" y="18"/>
                    </a:cubicBezTo>
                    <a:cubicBezTo>
                      <a:pt x="5" y="17"/>
                      <a:pt x="3" y="19"/>
                      <a:pt x="1" y="20"/>
                    </a:cubicBezTo>
                    <a:cubicBezTo>
                      <a:pt x="1" y="21"/>
                      <a:pt x="0" y="21"/>
                      <a:pt x="0" y="20"/>
                    </a:cubicBezTo>
                    <a:cubicBezTo>
                      <a:pt x="0" y="25"/>
                      <a:pt x="5" y="28"/>
                      <a:pt x="6"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0" name="Freeform 94">
                <a:extLst>
                  <a:ext uri="{FF2B5EF4-FFF2-40B4-BE49-F238E27FC236}">
                    <a16:creationId xmlns:a16="http://schemas.microsoft.com/office/drawing/2014/main" id="{9F87A36B-9F64-4EAA-84D8-78FF1B9C571F}"/>
                  </a:ext>
                </a:extLst>
              </p:cNvPr>
              <p:cNvSpPr>
                <a:spLocks noEditPoints="1"/>
              </p:cNvSpPr>
              <p:nvPr/>
            </p:nvSpPr>
            <p:spPr bwMode="auto">
              <a:xfrm>
                <a:off x="6752869" y="3964326"/>
                <a:ext cx="360106" cy="112925"/>
              </a:xfrm>
              <a:custGeom>
                <a:avLst/>
                <a:gdLst>
                  <a:gd name="T0" fmla="*/ 28 w 156"/>
                  <a:gd name="T1" fmla="*/ 18 h 49"/>
                  <a:gd name="T2" fmla="*/ 22 w 156"/>
                  <a:gd name="T3" fmla="*/ 9 h 49"/>
                  <a:gd name="T4" fmla="*/ 18 w 156"/>
                  <a:gd name="T5" fmla="*/ 5 h 49"/>
                  <a:gd name="T6" fmla="*/ 17 w 156"/>
                  <a:gd name="T7" fmla="*/ 4 h 49"/>
                  <a:gd name="T8" fmla="*/ 15 w 156"/>
                  <a:gd name="T9" fmla="*/ 7 h 49"/>
                  <a:gd name="T10" fmla="*/ 8 w 156"/>
                  <a:gd name="T11" fmla="*/ 7 h 49"/>
                  <a:gd name="T12" fmla="*/ 4 w 156"/>
                  <a:gd name="T13" fmla="*/ 2 h 49"/>
                  <a:gd name="T14" fmla="*/ 0 w 156"/>
                  <a:gd name="T15" fmla="*/ 2 h 49"/>
                  <a:gd name="T16" fmla="*/ 2 w 156"/>
                  <a:gd name="T17" fmla="*/ 14 h 49"/>
                  <a:gd name="T18" fmla="*/ 10 w 156"/>
                  <a:gd name="T19" fmla="*/ 29 h 49"/>
                  <a:gd name="T20" fmla="*/ 18 w 156"/>
                  <a:gd name="T21" fmla="*/ 37 h 49"/>
                  <a:gd name="T22" fmla="*/ 33 w 156"/>
                  <a:gd name="T23" fmla="*/ 45 h 49"/>
                  <a:gd name="T24" fmla="*/ 28 w 156"/>
                  <a:gd name="T25" fmla="*/ 33 h 49"/>
                  <a:gd name="T26" fmla="*/ 28 w 156"/>
                  <a:gd name="T27" fmla="*/ 18 h 49"/>
                  <a:gd name="T28" fmla="*/ 149 w 156"/>
                  <a:gd name="T29" fmla="*/ 9 h 49"/>
                  <a:gd name="T30" fmla="*/ 142 w 156"/>
                  <a:gd name="T31" fmla="*/ 7 h 49"/>
                  <a:gd name="T32" fmla="*/ 135 w 156"/>
                  <a:gd name="T33" fmla="*/ 0 h 49"/>
                  <a:gd name="T34" fmla="*/ 129 w 156"/>
                  <a:gd name="T35" fmla="*/ 9 h 49"/>
                  <a:gd name="T36" fmla="*/ 124 w 156"/>
                  <a:gd name="T37" fmla="*/ 14 h 49"/>
                  <a:gd name="T38" fmla="*/ 122 w 156"/>
                  <a:gd name="T39" fmla="*/ 16 h 49"/>
                  <a:gd name="T40" fmla="*/ 123 w 156"/>
                  <a:gd name="T41" fmla="*/ 21 h 49"/>
                  <a:gd name="T42" fmla="*/ 117 w 156"/>
                  <a:gd name="T43" fmla="*/ 23 h 49"/>
                  <a:gd name="T44" fmla="*/ 113 w 156"/>
                  <a:gd name="T45" fmla="*/ 17 h 49"/>
                  <a:gd name="T46" fmla="*/ 113 w 156"/>
                  <a:gd name="T47" fmla="*/ 17 h 49"/>
                  <a:gd name="T48" fmla="*/ 106 w 156"/>
                  <a:gd name="T49" fmla="*/ 28 h 49"/>
                  <a:gd name="T50" fmla="*/ 94 w 156"/>
                  <a:gd name="T51" fmla="*/ 32 h 49"/>
                  <a:gd name="T52" fmla="*/ 89 w 156"/>
                  <a:gd name="T53" fmla="*/ 42 h 49"/>
                  <a:gd name="T54" fmla="*/ 77 w 156"/>
                  <a:gd name="T55" fmla="*/ 39 h 49"/>
                  <a:gd name="T56" fmla="*/ 79 w 156"/>
                  <a:gd name="T57" fmla="*/ 44 h 49"/>
                  <a:gd name="T58" fmla="*/ 86 w 156"/>
                  <a:gd name="T59" fmla="*/ 48 h 49"/>
                  <a:gd name="T60" fmla="*/ 96 w 156"/>
                  <a:gd name="T61" fmla="*/ 47 h 49"/>
                  <a:gd name="T62" fmla="*/ 105 w 156"/>
                  <a:gd name="T63" fmla="*/ 43 h 49"/>
                  <a:gd name="T64" fmla="*/ 112 w 156"/>
                  <a:gd name="T65" fmla="*/ 45 h 49"/>
                  <a:gd name="T66" fmla="*/ 119 w 156"/>
                  <a:gd name="T67" fmla="*/ 40 h 49"/>
                  <a:gd name="T68" fmla="*/ 122 w 156"/>
                  <a:gd name="T69" fmla="*/ 32 h 49"/>
                  <a:gd name="T70" fmla="*/ 126 w 156"/>
                  <a:gd name="T71" fmla="*/ 25 h 49"/>
                  <a:gd name="T72" fmla="*/ 139 w 156"/>
                  <a:gd name="T73" fmla="*/ 20 h 49"/>
                  <a:gd name="T74" fmla="*/ 143 w 156"/>
                  <a:gd name="T75" fmla="*/ 21 h 49"/>
                  <a:gd name="T76" fmla="*/ 148 w 156"/>
                  <a:gd name="T77" fmla="*/ 16 h 49"/>
                  <a:gd name="T78" fmla="*/ 155 w 156"/>
                  <a:gd name="T79" fmla="*/ 13 h 49"/>
                  <a:gd name="T80" fmla="*/ 149 w 156"/>
                  <a:gd name="T81"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49">
                    <a:moveTo>
                      <a:pt x="28" y="18"/>
                    </a:moveTo>
                    <a:cubicBezTo>
                      <a:pt x="28" y="12"/>
                      <a:pt x="23" y="13"/>
                      <a:pt x="22" y="9"/>
                    </a:cubicBezTo>
                    <a:cubicBezTo>
                      <a:pt x="20" y="6"/>
                      <a:pt x="18" y="8"/>
                      <a:pt x="18" y="5"/>
                    </a:cubicBezTo>
                    <a:cubicBezTo>
                      <a:pt x="18" y="5"/>
                      <a:pt x="17" y="5"/>
                      <a:pt x="17" y="4"/>
                    </a:cubicBezTo>
                    <a:cubicBezTo>
                      <a:pt x="14" y="5"/>
                      <a:pt x="15" y="7"/>
                      <a:pt x="15" y="7"/>
                    </a:cubicBezTo>
                    <a:cubicBezTo>
                      <a:pt x="14" y="8"/>
                      <a:pt x="8" y="8"/>
                      <a:pt x="8" y="7"/>
                    </a:cubicBezTo>
                    <a:cubicBezTo>
                      <a:pt x="8" y="5"/>
                      <a:pt x="7" y="2"/>
                      <a:pt x="4" y="2"/>
                    </a:cubicBezTo>
                    <a:cubicBezTo>
                      <a:pt x="3" y="2"/>
                      <a:pt x="1" y="1"/>
                      <a:pt x="0" y="2"/>
                    </a:cubicBezTo>
                    <a:cubicBezTo>
                      <a:pt x="2" y="6"/>
                      <a:pt x="2" y="10"/>
                      <a:pt x="2" y="14"/>
                    </a:cubicBezTo>
                    <a:cubicBezTo>
                      <a:pt x="2" y="19"/>
                      <a:pt x="9" y="26"/>
                      <a:pt x="10" y="29"/>
                    </a:cubicBezTo>
                    <a:cubicBezTo>
                      <a:pt x="11" y="32"/>
                      <a:pt x="13" y="33"/>
                      <a:pt x="18" y="37"/>
                    </a:cubicBezTo>
                    <a:cubicBezTo>
                      <a:pt x="22" y="40"/>
                      <a:pt x="32" y="45"/>
                      <a:pt x="33" y="45"/>
                    </a:cubicBezTo>
                    <a:cubicBezTo>
                      <a:pt x="35" y="44"/>
                      <a:pt x="31" y="36"/>
                      <a:pt x="28" y="33"/>
                    </a:cubicBezTo>
                    <a:cubicBezTo>
                      <a:pt x="25" y="30"/>
                      <a:pt x="28" y="23"/>
                      <a:pt x="28" y="18"/>
                    </a:cubicBezTo>
                    <a:close/>
                    <a:moveTo>
                      <a:pt x="149" y="9"/>
                    </a:moveTo>
                    <a:cubicBezTo>
                      <a:pt x="147" y="9"/>
                      <a:pt x="142" y="9"/>
                      <a:pt x="142" y="7"/>
                    </a:cubicBezTo>
                    <a:cubicBezTo>
                      <a:pt x="142" y="4"/>
                      <a:pt x="138" y="0"/>
                      <a:pt x="135" y="0"/>
                    </a:cubicBezTo>
                    <a:cubicBezTo>
                      <a:pt x="132" y="0"/>
                      <a:pt x="129" y="6"/>
                      <a:pt x="129" y="9"/>
                    </a:cubicBezTo>
                    <a:cubicBezTo>
                      <a:pt x="128" y="11"/>
                      <a:pt x="124" y="11"/>
                      <a:pt x="124" y="14"/>
                    </a:cubicBezTo>
                    <a:cubicBezTo>
                      <a:pt x="124" y="15"/>
                      <a:pt x="124" y="16"/>
                      <a:pt x="122" y="16"/>
                    </a:cubicBezTo>
                    <a:cubicBezTo>
                      <a:pt x="123" y="19"/>
                      <a:pt x="124" y="21"/>
                      <a:pt x="123" y="21"/>
                    </a:cubicBezTo>
                    <a:cubicBezTo>
                      <a:pt x="121" y="20"/>
                      <a:pt x="120" y="23"/>
                      <a:pt x="117" y="23"/>
                    </a:cubicBezTo>
                    <a:cubicBezTo>
                      <a:pt x="116" y="23"/>
                      <a:pt x="115" y="20"/>
                      <a:pt x="113" y="17"/>
                    </a:cubicBezTo>
                    <a:cubicBezTo>
                      <a:pt x="113" y="17"/>
                      <a:pt x="113" y="17"/>
                      <a:pt x="113" y="17"/>
                    </a:cubicBezTo>
                    <a:cubicBezTo>
                      <a:pt x="111" y="17"/>
                      <a:pt x="107" y="24"/>
                      <a:pt x="106" y="28"/>
                    </a:cubicBezTo>
                    <a:cubicBezTo>
                      <a:pt x="105" y="33"/>
                      <a:pt x="100" y="31"/>
                      <a:pt x="94" y="32"/>
                    </a:cubicBezTo>
                    <a:cubicBezTo>
                      <a:pt x="88" y="32"/>
                      <a:pt x="90" y="39"/>
                      <a:pt x="89" y="42"/>
                    </a:cubicBezTo>
                    <a:cubicBezTo>
                      <a:pt x="88" y="45"/>
                      <a:pt x="80" y="40"/>
                      <a:pt x="77" y="39"/>
                    </a:cubicBezTo>
                    <a:cubicBezTo>
                      <a:pt x="77" y="42"/>
                      <a:pt x="78" y="44"/>
                      <a:pt x="79" y="44"/>
                    </a:cubicBezTo>
                    <a:cubicBezTo>
                      <a:pt x="81" y="44"/>
                      <a:pt x="84" y="49"/>
                      <a:pt x="86" y="48"/>
                    </a:cubicBezTo>
                    <a:cubicBezTo>
                      <a:pt x="88" y="46"/>
                      <a:pt x="94" y="48"/>
                      <a:pt x="96" y="47"/>
                    </a:cubicBezTo>
                    <a:cubicBezTo>
                      <a:pt x="99" y="46"/>
                      <a:pt x="100" y="43"/>
                      <a:pt x="105" y="43"/>
                    </a:cubicBezTo>
                    <a:cubicBezTo>
                      <a:pt x="109" y="43"/>
                      <a:pt x="107" y="47"/>
                      <a:pt x="112" y="45"/>
                    </a:cubicBezTo>
                    <a:cubicBezTo>
                      <a:pt x="117" y="42"/>
                      <a:pt x="120" y="44"/>
                      <a:pt x="119" y="40"/>
                    </a:cubicBezTo>
                    <a:cubicBezTo>
                      <a:pt x="119" y="36"/>
                      <a:pt x="122" y="36"/>
                      <a:pt x="122" y="32"/>
                    </a:cubicBezTo>
                    <a:cubicBezTo>
                      <a:pt x="121" y="29"/>
                      <a:pt x="127" y="31"/>
                      <a:pt x="126" y="25"/>
                    </a:cubicBezTo>
                    <a:cubicBezTo>
                      <a:pt x="126" y="19"/>
                      <a:pt x="135" y="20"/>
                      <a:pt x="139" y="20"/>
                    </a:cubicBezTo>
                    <a:cubicBezTo>
                      <a:pt x="140" y="20"/>
                      <a:pt x="141" y="20"/>
                      <a:pt x="143" y="21"/>
                    </a:cubicBezTo>
                    <a:cubicBezTo>
                      <a:pt x="145" y="20"/>
                      <a:pt x="149" y="18"/>
                      <a:pt x="148" y="16"/>
                    </a:cubicBezTo>
                    <a:cubicBezTo>
                      <a:pt x="145" y="14"/>
                      <a:pt x="154" y="16"/>
                      <a:pt x="155" y="13"/>
                    </a:cubicBezTo>
                    <a:cubicBezTo>
                      <a:pt x="156" y="10"/>
                      <a:pt x="152" y="8"/>
                      <a:pt x="149"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1" name="Freeform 95">
                <a:extLst>
                  <a:ext uri="{FF2B5EF4-FFF2-40B4-BE49-F238E27FC236}">
                    <a16:creationId xmlns:a16="http://schemas.microsoft.com/office/drawing/2014/main" id="{F7D2473B-3B5C-496E-891C-70A366372793}"/>
                  </a:ext>
                </a:extLst>
              </p:cNvPr>
              <p:cNvSpPr>
                <a:spLocks/>
              </p:cNvSpPr>
              <p:nvPr/>
            </p:nvSpPr>
            <p:spPr bwMode="auto">
              <a:xfrm>
                <a:off x="7013852" y="4000713"/>
                <a:ext cx="25095" cy="16311"/>
              </a:xfrm>
              <a:custGeom>
                <a:avLst/>
                <a:gdLst>
                  <a:gd name="T0" fmla="*/ 4 w 11"/>
                  <a:gd name="T1" fmla="*/ 7 h 7"/>
                  <a:gd name="T2" fmla="*/ 10 w 11"/>
                  <a:gd name="T3" fmla="*/ 5 h 7"/>
                  <a:gd name="T4" fmla="*/ 9 w 11"/>
                  <a:gd name="T5" fmla="*/ 0 h 7"/>
                  <a:gd name="T6" fmla="*/ 6 w 11"/>
                  <a:gd name="T7" fmla="*/ 2 h 7"/>
                  <a:gd name="T8" fmla="*/ 0 w 11"/>
                  <a:gd name="T9" fmla="*/ 1 h 7"/>
                  <a:gd name="T10" fmla="*/ 4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4" y="7"/>
                    </a:moveTo>
                    <a:cubicBezTo>
                      <a:pt x="7" y="7"/>
                      <a:pt x="8" y="4"/>
                      <a:pt x="10" y="5"/>
                    </a:cubicBezTo>
                    <a:cubicBezTo>
                      <a:pt x="11" y="5"/>
                      <a:pt x="10" y="3"/>
                      <a:pt x="9" y="0"/>
                    </a:cubicBezTo>
                    <a:cubicBezTo>
                      <a:pt x="8" y="1"/>
                      <a:pt x="6" y="1"/>
                      <a:pt x="6" y="2"/>
                    </a:cubicBezTo>
                    <a:cubicBezTo>
                      <a:pt x="6" y="4"/>
                      <a:pt x="2" y="1"/>
                      <a:pt x="0" y="1"/>
                    </a:cubicBezTo>
                    <a:cubicBezTo>
                      <a:pt x="2" y="4"/>
                      <a:pt x="3" y="7"/>
                      <a:pt x="4"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2" name="Freeform 96">
                <a:extLst>
                  <a:ext uri="{FF2B5EF4-FFF2-40B4-BE49-F238E27FC236}">
                    <a16:creationId xmlns:a16="http://schemas.microsoft.com/office/drawing/2014/main" id="{3BE243C9-3E6C-41EF-BA21-923245B53808}"/>
                  </a:ext>
                </a:extLst>
              </p:cNvPr>
              <p:cNvSpPr>
                <a:spLocks/>
              </p:cNvSpPr>
              <p:nvPr/>
            </p:nvSpPr>
            <p:spPr bwMode="auto">
              <a:xfrm>
                <a:off x="5632399" y="3353274"/>
                <a:ext cx="181935" cy="178171"/>
              </a:xfrm>
              <a:custGeom>
                <a:avLst/>
                <a:gdLst>
                  <a:gd name="T0" fmla="*/ 66 w 79"/>
                  <a:gd name="T1" fmla="*/ 69 h 77"/>
                  <a:gd name="T2" fmla="*/ 70 w 79"/>
                  <a:gd name="T3" fmla="*/ 66 h 77"/>
                  <a:gd name="T4" fmla="*/ 75 w 79"/>
                  <a:gd name="T5" fmla="*/ 69 h 77"/>
                  <a:gd name="T6" fmla="*/ 79 w 79"/>
                  <a:gd name="T7" fmla="*/ 68 h 77"/>
                  <a:gd name="T8" fmla="*/ 74 w 79"/>
                  <a:gd name="T9" fmla="*/ 61 h 77"/>
                  <a:gd name="T10" fmla="*/ 71 w 79"/>
                  <a:gd name="T11" fmla="*/ 56 h 77"/>
                  <a:gd name="T12" fmla="*/ 72 w 79"/>
                  <a:gd name="T13" fmla="*/ 50 h 77"/>
                  <a:gd name="T14" fmla="*/ 68 w 79"/>
                  <a:gd name="T15" fmla="*/ 46 h 77"/>
                  <a:gd name="T16" fmla="*/ 59 w 79"/>
                  <a:gd name="T17" fmla="*/ 40 h 77"/>
                  <a:gd name="T18" fmla="*/ 56 w 79"/>
                  <a:gd name="T19" fmla="*/ 35 h 77"/>
                  <a:gd name="T20" fmla="*/ 55 w 79"/>
                  <a:gd name="T21" fmla="*/ 28 h 77"/>
                  <a:gd name="T22" fmla="*/ 58 w 79"/>
                  <a:gd name="T23" fmla="*/ 22 h 77"/>
                  <a:gd name="T24" fmla="*/ 59 w 79"/>
                  <a:gd name="T25" fmla="*/ 17 h 77"/>
                  <a:gd name="T26" fmla="*/ 56 w 79"/>
                  <a:gd name="T27" fmla="*/ 14 h 77"/>
                  <a:gd name="T28" fmla="*/ 51 w 79"/>
                  <a:gd name="T29" fmla="*/ 9 h 77"/>
                  <a:gd name="T30" fmla="*/ 48 w 79"/>
                  <a:gd name="T31" fmla="*/ 3 h 77"/>
                  <a:gd name="T32" fmla="*/ 40 w 79"/>
                  <a:gd name="T33" fmla="*/ 1 h 77"/>
                  <a:gd name="T34" fmla="*/ 33 w 79"/>
                  <a:gd name="T35" fmla="*/ 0 h 77"/>
                  <a:gd name="T36" fmla="*/ 29 w 79"/>
                  <a:gd name="T37" fmla="*/ 3 h 77"/>
                  <a:gd name="T38" fmla="*/ 29 w 79"/>
                  <a:gd name="T39" fmla="*/ 3 h 77"/>
                  <a:gd name="T40" fmla="*/ 24 w 79"/>
                  <a:gd name="T41" fmla="*/ 6 h 77"/>
                  <a:gd name="T42" fmla="*/ 19 w 79"/>
                  <a:gd name="T43" fmla="*/ 10 h 77"/>
                  <a:gd name="T44" fmla="*/ 20 w 79"/>
                  <a:gd name="T45" fmla="*/ 17 h 77"/>
                  <a:gd name="T46" fmla="*/ 19 w 79"/>
                  <a:gd name="T47" fmla="*/ 23 h 77"/>
                  <a:gd name="T48" fmla="*/ 17 w 79"/>
                  <a:gd name="T49" fmla="*/ 28 h 77"/>
                  <a:gd name="T50" fmla="*/ 0 w 79"/>
                  <a:gd name="T51" fmla="*/ 37 h 77"/>
                  <a:gd name="T52" fmla="*/ 1 w 79"/>
                  <a:gd name="T53" fmla="*/ 41 h 77"/>
                  <a:gd name="T54" fmla="*/ 3 w 79"/>
                  <a:gd name="T55" fmla="*/ 49 h 77"/>
                  <a:gd name="T56" fmla="*/ 9 w 79"/>
                  <a:gd name="T57" fmla="*/ 49 h 77"/>
                  <a:gd name="T58" fmla="*/ 25 w 79"/>
                  <a:gd name="T59" fmla="*/ 58 h 77"/>
                  <a:gd name="T60" fmla="*/ 44 w 79"/>
                  <a:gd name="T61" fmla="*/ 72 h 77"/>
                  <a:gd name="T62" fmla="*/ 54 w 79"/>
                  <a:gd name="T63" fmla="*/ 76 h 77"/>
                  <a:gd name="T64" fmla="*/ 63 w 79"/>
                  <a:gd name="T65" fmla="*/ 77 h 77"/>
                  <a:gd name="T66" fmla="*/ 66 w 79"/>
                  <a:gd name="T67"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77">
                    <a:moveTo>
                      <a:pt x="66" y="69"/>
                    </a:moveTo>
                    <a:cubicBezTo>
                      <a:pt x="67" y="68"/>
                      <a:pt x="68" y="67"/>
                      <a:pt x="70" y="66"/>
                    </a:cubicBezTo>
                    <a:cubicBezTo>
                      <a:pt x="72" y="66"/>
                      <a:pt x="73" y="67"/>
                      <a:pt x="75" y="69"/>
                    </a:cubicBezTo>
                    <a:cubicBezTo>
                      <a:pt x="76" y="69"/>
                      <a:pt x="78" y="68"/>
                      <a:pt x="79" y="68"/>
                    </a:cubicBezTo>
                    <a:cubicBezTo>
                      <a:pt x="77" y="65"/>
                      <a:pt x="74" y="63"/>
                      <a:pt x="74" y="61"/>
                    </a:cubicBezTo>
                    <a:cubicBezTo>
                      <a:pt x="75" y="59"/>
                      <a:pt x="72" y="57"/>
                      <a:pt x="71" y="56"/>
                    </a:cubicBezTo>
                    <a:cubicBezTo>
                      <a:pt x="71" y="54"/>
                      <a:pt x="73" y="52"/>
                      <a:pt x="72" y="50"/>
                    </a:cubicBezTo>
                    <a:cubicBezTo>
                      <a:pt x="71" y="49"/>
                      <a:pt x="70" y="46"/>
                      <a:pt x="68" y="46"/>
                    </a:cubicBezTo>
                    <a:cubicBezTo>
                      <a:pt x="66" y="45"/>
                      <a:pt x="59" y="42"/>
                      <a:pt x="59" y="40"/>
                    </a:cubicBezTo>
                    <a:cubicBezTo>
                      <a:pt x="60" y="37"/>
                      <a:pt x="57" y="36"/>
                      <a:pt x="56" y="35"/>
                    </a:cubicBezTo>
                    <a:cubicBezTo>
                      <a:pt x="54" y="35"/>
                      <a:pt x="53" y="29"/>
                      <a:pt x="55" y="28"/>
                    </a:cubicBezTo>
                    <a:cubicBezTo>
                      <a:pt x="56" y="27"/>
                      <a:pt x="56" y="22"/>
                      <a:pt x="58" y="22"/>
                    </a:cubicBezTo>
                    <a:cubicBezTo>
                      <a:pt x="60" y="22"/>
                      <a:pt x="58" y="19"/>
                      <a:pt x="59" y="17"/>
                    </a:cubicBezTo>
                    <a:cubicBezTo>
                      <a:pt x="59" y="15"/>
                      <a:pt x="57" y="14"/>
                      <a:pt x="56" y="14"/>
                    </a:cubicBezTo>
                    <a:cubicBezTo>
                      <a:pt x="54" y="14"/>
                      <a:pt x="51" y="11"/>
                      <a:pt x="51" y="9"/>
                    </a:cubicBezTo>
                    <a:cubicBezTo>
                      <a:pt x="51" y="7"/>
                      <a:pt x="48" y="4"/>
                      <a:pt x="48" y="3"/>
                    </a:cubicBezTo>
                    <a:cubicBezTo>
                      <a:pt x="48" y="7"/>
                      <a:pt x="42" y="1"/>
                      <a:pt x="40" y="1"/>
                    </a:cubicBezTo>
                    <a:cubicBezTo>
                      <a:pt x="38" y="2"/>
                      <a:pt x="36" y="0"/>
                      <a:pt x="33" y="0"/>
                    </a:cubicBezTo>
                    <a:cubicBezTo>
                      <a:pt x="30" y="0"/>
                      <a:pt x="30" y="2"/>
                      <a:pt x="29" y="3"/>
                    </a:cubicBezTo>
                    <a:cubicBezTo>
                      <a:pt x="29" y="3"/>
                      <a:pt x="29" y="3"/>
                      <a:pt x="29" y="3"/>
                    </a:cubicBezTo>
                    <a:cubicBezTo>
                      <a:pt x="24" y="6"/>
                      <a:pt x="24" y="6"/>
                      <a:pt x="24" y="6"/>
                    </a:cubicBezTo>
                    <a:cubicBezTo>
                      <a:pt x="24" y="6"/>
                      <a:pt x="20" y="8"/>
                      <a:pt x="19" y="10"/>
                    </a:cubicBezTo>
                    <a:cubicBezTo>
                      <a:pt x="18" y="13"/>
                      <a:pt x="21" y="15"/>
                      <a:pt x="20" y="17"/>
                    </a:cubicBezTo>
                    <a:cubicBezTo>
                      <a:pt x="19" y="18"/>
                      <a:pt x="19" y="22"/>
                      <a:pt x="19" y="23"/>
                    </a:cubicBezTo>
                    <a:cubicBezTo>
                      <a:pt x="20" y="24"/>
                      <a:pt x="17" y="28"/>
                      <a:pt x="17" y="28"/>
                    </a:cubicBezTo>
                    <a:cubicBezTo>
                      <a:pt x="17" y="28"/>
                      <a:pt x="8" y="33"/>
                      <a:pt x="0" y="37"/>
                    </a:cubicBezTo>
                    <a:cubicBezTo>
                      <a:pt x="0" y="38"/>
                      <a:pt x="0" y="40"/>
                      <a:pt x="1" y="41"/>
                    </a:cubicBezTo>
                    <a:cubicBezTo>
                      <a:pt x="1" y="43"/>
                      <a:pt x="2" y="46"/>
                      <a:pt x="3" y="49"/>
                    </a:cubicBezTo>
                    <a:cubicBezTo>
                      <a:pt x="6" y="49"/>
                      <a:pt x="6" y="49"/>
                      <a:pt x="9" y="49"/>
                    </a:cubicBezTo>
                    <a:cubicBezTo>
                      <a:pt x="12" y="49"/>
                      <a:pt x="22" y="57"/>
                      <a:pt x="25" y="58"/>
                    </a:cubicBezTo>
                    <a:cubicBezTo>
                      <a:pt x="27" y="59"/>
                      <a:pt x="41" y="70"/>
                      <a:pt x="44" y="72"/>
                    </a:cubicBezTo>
                    <a:cubicBezTo>
                      <a:pt x="47" y="75"/>
                      <a:pt x="52" y="76"/>
                      <a:pt x="54" y="76"/>
                    </a:cubicBezTo>
                    <a:cubicBezTo>
                      <a:pt x="55" y="76"/>
                      <a:pt x="59" y="76"/>
                      <a:pt x="63" y="77"/>
                    </a:cubicBezTo>
                    <a:cubicBezTo>
                      <a:pt x="64" y="74"/>
                      <a:pt x="66" y="70"/>
                      <a:pt x="66" y="6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3" name="Freeform 97">
                <a:extLst>
                  <a:ext uri="{FF2B5EF4-FFF2-40B4-BE49-F238E27FC236}">
                    <a16:creationId xmlns:a16="http://schemas.microsoft.com/office/drawing/2014/main" id="{6B9C38E2-1EE1-4007-B968-035B28AD4118}"/>
                  </a:ext>
                </a:extLst>
              </p:cNvPr>
              <p:cNvSpPr>
                <a:spLocks/>
              </p:cNvSpPr>
              <p:nvPr/>
            </p:nvSpPr>
            <p:spPr bwMode="auto">
              <a:xfrm>
                <a:off x="5777947" y="3505096"/>
                <a:ext cx="35132" cy="35132"/>
              </a:xfrm>
              <a:custGeom>
                <a:avLst/>
                <a:gdLst>
                  <a:gd name="T0" fmla="*/ 5 w 15"/>
                  <a:gd name="T1" fmla="*/ 11 h 15"/>
                  <a:gd name="T2" fmla="*/ 9 w 15"/>
                  <a:gd name="T3" fmla="*/ 15 h 15"/>
                  <a:gd name="T4" fmla="*/ 15 w 15"/>
                  <a:gd name="T5" fmla="*/ 15 h 15"/>
                  <a:gd name="T6" fmla="*/ 12 w 15"/>
                  <a:gd name="T7" fmla="*/ 5 h 15"/>
                  <a:gd name="T8" fmla="*/ 12 w 15"/>
                  <a:gd name="T9" fmla="*/ 3 h 15"/>
                  <a:gd name="T10" fmla="*/ 7 w 15"/>
                  <a:gd name="T11" fmla="*/ 0 h 15"/>
                  <a:gd name="T12" fmla="*/ 3 w 15"/>
                  <a:gd name="T13" fmla="*/ 3 h 15"/>
                  <a:gd name="T14" fmla="*/ 0 w 15"/>
                  <a:gd name="T15" fmla="*/ 11 h 15"/>
                  <a:gd name="T16" fmla="*/ 5 w 15"/>
                  <a:gd name="T1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5" y="11"/>
                    </a:moveTo>
                    <a:cubicBezTo>
                      <a:pt x="9" y="15"/>
                      <a:pt x="9" y="15"/>
                      <a:pt x="9" y="15"/>
                    </a:cubicBezTo>
                    <a:cubicBezTo>
                      <a:pt x="15" y="15"/>
                      <a:pt x="15" y="15"/>
                      <a:pt x="15" y="15"/>
                    </a:cubicBezTo>
                    <a:cubicBezTo>
                      <a:pt x="14" y="11"/>
                      <a:pt x="12" y="6"/>
                      <a:pt x="12" y="5"/>
                    </a:cubicBezTo>
                    <a:cubicBezTo>
                      <a:pt x="12" y="4"/>
                      <a:pt x="12" y="4"/>
                      <a:pt x="12" y="3"/>
                    </a:cubicBezTo>
                    <a:cubicBezTo>
                      <a:pt x="10" y="1"/>
                      <a:pt x="9" y="0"/>
                      <a:pt x="7" y="0"/>
                    </a:cubicBezTo>
                    <a:cubicBezTo>
                      <a:pt x="5" y="1"/>
                      <a:pt x="4" y="2"/>
                      <a:pt x="3" y="3"/>
                    </a:cubicBezTo>
                    <a:cubicBezTo>
                      <a:pt x="3" y="4"/>
                      <a:pt x="1" y="8"/>
                      <a:pt x="0" y="11"/>
                    </a:cubicBezTo>
                    <a:cubicBezTo>
                      <a:pt x="3" y="11"/>
                      <a:pt x="5" y="11"/>
                      <a:pt x="5"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4" name="Freeform 98">
                <a:extLst>
                  <a:ext uri="{FF2B5EF4-FFF2-40B4-BE49-F238E27FC236}">
                    <a16:creationId xmlns:a16="http://schemas.microsoft.com/office/drawing/2014/main" id="{BB788801-6528-4C53-9B25-6897E8B23C49}"/>
                  </a:ext>
                </a:extLst>
              </p:cNvPr>
              <p:cNvSpPr>
                <a:spLocks noEditPoints="1"/>
              </p:cNvSpPr>
              <p:nvPr/>
            </p:nvSpPr>
            <p:spPr bwMode="auto">
              <a:xfrm>
                <a:off x="4830629" y="3039593"/>
                <a:ext cx="272276" cy="225851"/>
              </a:xfrm>
              <a:custGeom>
                <a:avLst/>
                <a:gdLst>
                  <a:gd name="T0" fmla="*/ 104 w 118"/>
                  <a:gd name="T1" fmla="*/ 22 h 98"/>
                  <a:gd name="T2" fmla="*/ 99 w 118"/>
                  <a:gd name="T3" fmla="*/ 21 h 98"/>
                  <a:gd name="T4" fmla="*/ 94 w 118"/>
                  <a:gd name="T5" fmla="*/ 18 h 98"/>
                  <a:gd name="T6" fmla="*/ 86 w 118"/>
                  <a:gd name="T7" fmla="*/ 17 h 98"/>
                  <a:gd name="T8" fmla="*/ 82 w 118"/>
                  <a:gd name="T9" fmla="*/ 14 h 98"/>
                  <a:gd name="T10" fmla="*/ 79 w 118"/>
                  <a:gd name="T11" fmla="*/ 10 h 98"/>
                  <a:gd name="T12" fmla="*/ 76 w 118"/>
                  <a:gd name="T13" fmla="*/ 12 h 98"/>
                  <a:gd name="T14" fmla="*/ 73 w 118"/>
                  <a:gd name="T15" fmla="*/ 9 h 98"/>
                  <a:gd name="T16" fmla="*/ 68 w 118"/>
                  <a:gd name="T17" fmla="*/ 6 h 98"/>
                  <a:gd name="T18" fmla="*/ 64 w 118"/>
                  <a:gd name="T19" fmla="*/ 4 h 98"/>
                  <a:gd name="T20" fmla="*/ 62 w 118"/>
                  <a:gd name="T21" fmla="*/ 1 h 98"/>
                  <a:gd name="T22" fmla="*/ 60 w 118"/>
                  <a:gd name="T23" fmla="*/ 0 h 98"/>
                  <a:gd name="T24" fmla="*/ 59 w 118"/>
                  <a:gd name="T25" fmla="*/ 0 h 98"/>
                  <a:gd name="T26" fmla="*/ 54 w 118"/>
                  <a:gd name="T27" fmla="*/ 7 h 98"/>
                  <a:gd name="T28" fmla="*/ 45 w 118"/>
                  <a:gd name="T29" fmla="*/ 12 h 98"/>
                  <a:gd name="T30" fmla="*/ 40 w 118"/>
                  <a:gd name="T31" fmla="*/ 18 h 98"/>
                  <a:gd name="T32" fmla="*/ 30 w 118"/>
                  <a:gd name="T33" fmla="*/ 15 h 98"/>
                  <a:gd name="T34" fmla="*/ 25 w 118"/>
                  <a:gd name="T35" fmla="*/ 18 h 98"/>
                  <a:gd name="T36" fmla="*/ 27 w 118"/>
                  <a:gd name="T37" fmla="*/ 26 h 98"/>
                  <a:gd name="T38" fmla="*/ 20 w 118"/>
                  <a:gd name="T39" fmla="*/ 26 h 98"/>
                  <a:gd name="T40" fmla="*/ 15 w 118"/>
                  <a:gd name="T41" fmla="*/ 24 h 98"/>
                  <a:gd name="T42" fmla="*/ 7 w 118"/>
                  <a:gd name="T43" fmla="*/ 24 h 98"/>
                  <a:gd name="T44" fmla="*/ 2 w 118"/>
                  <a:gd name="T45" fmla="*/ 28 h 98"/>
                  <a:gd name="T46" fmla="*/ 3 w 118"/>
                  <a:gd name="T47" fmla="*/ 33 h 98"/>
                  <a:gd name="T48" fmla="*/ 13 w 118"/>
                  <a:gd name="T49" fmla="*/ 37 h 98"/>
                  <a:gd name="T50" fmla="*/ 21 w 118"/>
                  <a:gd name="T51" fmla="*/ 39 h 98"/>
                  <a:gd name="T52" fmla="*/ 23 w 118"/>
                  <a:gd name="T53" fmla="*/ 42 h 98"/>
                  <a:gd name="T54" fmla="*/ 29 w 118"/>
                  <a:gd name="T55" fmla="*/ 49 h 98"/>
                  <a:gd name="T56" fmla="*/ 32 w 118"/>
                  <a:gd name="T57" fmla="*/ 55 h 98"/>
                  <a:gd name="T58" fmla="*/ 30 w 118"/>
                  <a:gd name="T59" fmla="*/ 65 h 98"/>
                  <a:gd name="T60" fmla="*/ 27 w 118"/>
                  <a:gd name="T61" fmla="*/ 79 h 98"/>
                  <a:gd name="T62" fmla="*/ 26 w 118"/>
                  <a:gd name="T63" fmla="*/ 80 h 98"/>
                  <a:gd name="T64" fmla="*/ 31 w 118"/>
                  <a:gd name="T65" fmla="*/ 82 h 98"/>
                  <a:gd name="T66" fmla="*/ 38 w 118"/>
                  <a:gd name="T67" fmla="*/ 86 h 98"/>
                  <a:gd name="T68" fmla="*/ 45 w 118"/>
                  <a:gd name="T69" fmla="*/ 85 h 98"/>
                  <a:gd name="T70" fmla="*/ 49 w 118"/>
                  <a:gd name="T71" fmla="*/ 86 h 98"/>
                  <a:gd name="T72" fmla="*/ 58 w 118"/>
                  <a:gd name="T73" fmla="*/ 88 h 98"/>
                  <a:gd name="T74" fmla="*/ 66 w 118"/>
                  <a:gd name="T75" fmla="*/ 88 h 98"/>
                  <a:gd name="T76" fmla="*/ 66 w 118"/>
                  <a:gd name="T77" fmla="*/ 86 h 98"/>
                  <a:gd name="T78" fmla="*/ 73 w 118"/>
                  <a:gd name="T79" fmla="*/ 78 h 98"/>
                  <a:gd name="T80" fmla="*/ 87 w 118"/>
                  <a:gd name="T81" fmla="*/ 82 h 98"/>
                  <a:gd name="T82" fmla="*/ 97 w 118"/>
                  <a:gd name="T83" fmla="*/ 79 h 98"/>
                  <a:gd name="T84" fmla="*/ 102 w 118"/>
                  <a:gd name="T85" fmla="*/ 75 h 98"/>
                  <a:gd name="T86" fmla="*/ 103 w 118"/>
                  <a:gd name="T87" fmla="*/ 73 h 98"/>
                  <a:gd name="T88" fmla="*/ 99 w 118"/>
                  <a:gd name="T89" fmla="*/ 71 h 98"/>
                  <a:gd name="T90" fmla="*/ 97 w 118"/>
                  <a:gd name="T91" fmla="*/ 67 h 98"/>
                  <a:gd name="T92" fmla="*/ 95 w 118"/>
                  <a:gd name="T93" fmla="*/ 63 h 98"/>
                  <a:gd name="T94" fmla="*/ 96 w 118"/>
                  <a:gd name="T95" fmla="*/ 61 h 98"/>
                  <a:gd name="T96" fmla="*/ 98 w 118"/>
                  <a:gd name="T97" fmla="*/ 58 h 98"/>
                  <a:gd name="T98" fmla="*/ 97 w 118"/>
                  <a:gd name="T99" fmla="*/ 54 h 98"/>
                  <a:gd name="T100" fmla="*/ 96 w 118"/>
                  <a:gd name="T101" fmla="*/ 50 h 98"/>
                  <a:gd name="T102" fmla="*/ 92 w 118"/>
                  <a:gd name="T103" fmla="*/ 50 h 98"/>
                  <a:gd name="T104" fmla="*/ 91 w 118"/>
                  <a:gd name="T105" fmla="*/ 47 h 98"/>
                  <a:gd name="T106" fmla="*/ 96 w 118"/>
                  <a:gd name="T107" fmla="*/ 41 h 98"/>
                  <a:gd name="T108" fmla="*/ 100 w 118"/>
                  <a:gd name="T109" fmla="*/ 37 h 98"/>
                  <a:gd name="T110" fmla="*/ 102 w 118"/>
                  <a:gd name="T111" fmla="*/ 31 h 98"/>
                  <a:gd name="T112" fmla="*/ 105 w 118"/>
                  <a:gd name="T113" fmla="*/ 25 h 98"/>
                  <a:gd name="T114" fmla="*/ 104 w 118"/>
                  <a:gd name="T115" fmla="*/ 22 h 98"/>
                  <a:gd name="T116" fmla="*/ 116 w 118"/>
                  <a:gd name="T117" fmla="*/ 83 h 98"/>
                  <a:gd name="T118" fmla="*/ 111 w 118"/>
                  <a:gd name="T119" fmla="*/ 87 h 98"/>
                  <a:gd name="T120" fmla="*/ 115 w 118"/>
                  <a:gd name="T121" fmla="*/ 98 h 98"/>
                  <a:gd name="T122" fmla="*/ 116 w 118"/>
                  <a:gd name="T123"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8">
                    <a:moveTo>
                      <a:pt x="104" y="22"/>
                    </a:moveTo>
                    <a:cubicBezTo>
                      <a:pt x="103" y="22"/>
                      <a:pt x="102" y="21"/>
                      <a:pt x="99" y="21"/>
                    </a:cubicBezTo>
                    <a:cubicBezTo>
                      <a:pt x="97" y="21"/>
                      <a:pt x="95" y="20"/>
                      <a:pt x="94" y="18"/>
                    </a:cubicBezTo>
                    <a:cubicBezTo>
                      <a:pt x="93" y="17"/>
                      <a:pt x="88" y="16"/>
                      <a:pt x="86" y="17"/>
                    </a:cubicBezTo>
                    <a:cubicBezTo>
                      <a:pt x="84" y="17"/>
                      <a:pt x="83" y="14"/>
                      <a:pt x="82" y="14"/>
                    </a:cubicBezTo>
                    <a:cubicBezTo>
                      <a:pt x="80" y="14"/>
                      <a:pt x="79" y="12"/>
                      <a:pt x="79" y="10"/>
                    </a:cubicBezTo>
                    <a:cubicBezTo>
                      <a:pt x="79" y="9"/>
                      <a:pt x="77" y="11"/>
                      <a:pt x="76" y="12"/>
                    </a:cubicBezTo>
                    <a:cubicBezTo>
                      <a:pt x="74" y="13"/>
                      <a:pt x="74" y="10"/>
                      <a:pt x="73" y="9"/>
                    </a:cubicBezTo>
                    <a:cubicBezTo>
                      <a:pt x="73" y="8"/>
                      <a:pt x="70" y="7"/>
                      <a:pt x="68" y="6"/>
                    </a:cubicBezTo>
                    <a:cubicBezTo>
                      <a:pt x="67" y="5"/>
                      <a:pt x="65" y="3"/>
                      <a:pt x="64" y="4"/>
                    </a:cubicBezTo>
                    <a:cubicBezTo>
                      <a:pt x="64" y="5"/>
                      <a:pt x="62" y="2"/>
                      <a:pt x="62" y="1"/>
                    </a:cubicBezTo>
                    <a:cubicBezTo>
                      <a:pt x="61" y="0"/>
                      <a:pt x="61" y="0"/>
                      <a:pt x="60" y="0"/>
                    </a:cubicBezTo>
                    <a:cubicBezTo>
                      <a:pt x="60" y="0"/>
                      <a:pt x="59" y="0"/>
                      <a:pt x="59" y="0"/>
                    </a:cubicBezTo>
                    <a:cubicBezTo>
                      <a:pt x="56" y="0"/>
                      <a:pt x="53" y="2"/>
                      <a:pt x="54" y="7"/>
                    </a:cubicBezTo>
                    <a:cubicBezTo>
                      <a:pt x="54" y="12"/>
                      <a:pt x="50" y="12"/>
                      <a:pt x="45" y="12"/>
                    </a:cubicBezTo>
                    <a:cubicBezTo>
                      <a:pt x="41" y="13"/>
                      <a:pt x="42" y="17"/>
                      <a:pt x="40" y="18"/>
                    </a:cubicBezTo>
                    <a:cubicBezTo>
                      <a:pt x="38" y="20"/>
                      <a:pt x="31" y="17"/>
                      <a:pt x="30" y="15"/>
                    </a:cubicBezTo>
                    <a:cubicBezTo>
                      <a:pt x="29" y="12"/>
                      <a:pt x="23" y="15"/>
                      <a:pt x="25" y="18"/>
                    </a:cubicBezTo>
                    <a:cubicBezTo>
                      <a:pt x="28" y="21"/>
                      <a:pt x="28" y="25"/>
                      <a:pt x="27" y="26"/>
                    </a:cubicBezTo>
                    <a:cubicBezTo>
                      <a:pt x="25" y="28"/>
                      <a:pt x="22" y="24"/>
                      <a:pt x="20" y="26"/>
                    </a:cubicBezTo>
                    <a:cubicBezTo>
                      <a:pt x="17" y="28"/>
                      <a:pt x="17" y="25"/>
                      <a:pt x="15" y="24"/>
                    </a:cubicBezTo>
                    <a:cubicBezTo>
                      <a:pt x="12" y="23"/>
                      <a:pt x="11" y="25"/>
                      <a:pt x="7" y="24"/>
                    </a:cubicBezTo>
                    <a:cubicBezTo>
                      <a:pt x="3" y="24"/>
                      <a:pt x="0" y="26"/>
                      <a:pt x="2" y="28"/>
                    </a:cubicBezTo>
                    <a:cubicBezTo>
                      <a:pt x="3" y="30"/>
                      <a:pt x="2" y="32"/>
                      <a:pt x="3" y="33"/>
                    </a:cubicBezTo>
                    <a:cubicBezTo>
                      <a:pt x="4" y="35"/>
                      <a:pt x="9" y="35"/>
                      <a:pt x="13" y="37"/>
                    </a:cubicBezTo>
                    <a:cubicBezTo>
                      <a:pt x="18" y="39"/>
                      <a:pt x="18" y="37"/>
                      <a:pt x="21" y="39"/>
                    </a:cubicBezTo>
                    <a:cubicBezTo>
                      <a:pt x="23" y="40"/>
                      <a:pt x="23" y="39"/>
                      <a:pt x="23" y="42"/>
                    </a:cubicBezTo>
                    <a:cubicBezTo>
                      <a:pt x="23" y="45"/>
                      <a:pt x="25" y="48"/>
                      <a:pt x="29" y="49"/>
                    </a:cubicBezTo>
                    <a:cubicBezTo>
                      <a:pt x="33" y="50"/>
                      <a:pt x="30" y="53"/>
                      <a:pt x="32" y="55"/>
                    </a:cubicBezTo>
                    <a:cubicBezTo>
                      <a:pt x="33" y="58"/>
                      <a:pt x="30" y="62"/>
                      <a:pt x="30" y="65"/>
                    </a:cubicBezTo>
                    <a:cubicBezTo>
                      <a:pt x="31" y="68"/>
                      <a:pt x="28" y="79"/>
                      <a:pt x="27" y="79"/>
                    </a:cubicBezTo>
                    <a:cubicBezTo>
                      <a:pt x="26" y="80"/>
                      <a:pt x="26" y="80"/>
                      <a:pt x="26" y="80"/>
                    </a:cubicBezTo>
                    <a:cubicBezTo>
                      <a:pt x="28" y="80"/>
                      <a:pt x="30" y="81"/>
                      <a:pt x="31" y="82"/>
                    </a:cubicBezTo>
                    <a:cubicBezTo>
                      <a:pt x="32" y="83"/>
                      <a:pt x="36" y="84"/>
                      <a:pt x="38" y="86"/>
                    </a:cubicBezTo>
                    <a:cubicBezTo>
                      <a:pt x="41" y="87"/>
                      <a:pt x="45" y="87"/>
                      <a:pt x="45" y="85"/>
                    </a:cubicBezTo>
                    <a:cubicBezTo>
                      <a:pt x="45" y="83"/>
                      <a:pt x="47" y="84"/>
                      <a:pt x="49" y="86"/>
                    </a:cubicBezTo>
                    <a:cubicBezTo>
                      <a:pt x="50" y="87"/>
                      <a:pt x="56" y="88"/>
                      <a:pt x="58" y="88"/>
                    </a:cubicBezTo>
                    <a:cubicBezTo>
                      <a:pt x="60" y="89"/>
                      <a:pt x="64" y="88"/>
                      <a:pt x="66" y="88"/>
                    </a:cubicBezTo>
                    <a:cubicBezTo>
                      <a:pt x="66" y="88"/>
                      <a:pt x="66" y="87"/>
                      <a:pt x="66" y="86"/>
                    </a:cubicBezTo>
                    <a:cubicBezTo>
                      <a:pt x="64" y="82"/>
                      <a:pt x="69" y="79"/>
                      <a:pt x="73" y="78"/>
                    </a:cubicBezTo>
                    <a:cubicBezTo>
                      <a:pt x="77" y="78"/>
                      <a:pt x="85" y="80"/>
                      <a:pt x="87" y="82"/>
                    </a:cubicBezTo>
                    <a:cubicBezTo>
                      <a:pt x="90" y="83"/>
                      <a:pt x="93" y="83"/>
                      <a:pt x="97" y="79"/>
                    </a:cubicBezTo>
                    <a:cubicBezTo>
                      <a:pt x="99" y="76"/>
                      <a:pt x="100" y="76"/>
                      <a:pt x="102" y="75"/>
                    </a:cubicBezTo>
                    <a:cubicBezTo>
                      <a:pt x="102" y="74"/>
                      <a:pt x="102" y="73"/>
                      <a:pt x="103" y="73"/>
                    </a:cubicBezTo>
                    <a:cubicBezTo>
                      <a:pt x="103" y="71"/>
                      <a:pt x="101" y="71"/>
                      <a:pt x="99" y="71"/>
                    </a:cubicBezTo>
                    <a:cubicBezTo>
                      <a:pt x="97" y="71"/>
                      <a:pt x="96" y="69"/>
                      <a:pt x="97" y="67"/>
                    </a:cubicBezTo>
                    <a:cubicBezTo>
                      <a:pt x="98" y="65"/>
                      <a:pt x="96" y="65"/>
                      <a:pt x="95" y="63"/>
                    </a:cubicBezTo>
                    <a:cubicBezTo>
                      <a:pt x="93" y="61"/>
                      <a:pt x="95" y="62"/>
                      <a:pt x="96" y="61"/>
                    </a:cubicBezTo>
                    <a:cubicBezTo>
                      <a:pt x="97" y="61"/>
                      <a:pt x="99" y="59"/>
                      <a:pt x="98" y="58"/>
                    </a:cubicBezTo>
                    <a:cubicBezTo>
                      <a:pt x="97" y="58"/>
                      <a:pt x="96" y="56"/>
                      <a:pt x="97" y="54"/>
                    </a:cubicBezTo>
                    <a:cubicBezTo>
                      <a:pt x="98" y="52"/>
                      <a:pt x="96" y="52"/>
                      <a:pt x="96" y="50"/>
                    </a:cubicBezTo>
                    <a:cubicBezTo>
                      <a:pt x="96" y="49"/>
                      <a:pt x="94" y="48"/>
                      <a:pt x="92" y="50"/>
                    </a:cubicBezTo>
                    <a:cubicBezTo>
                      <a:pt x="90" y="52"/>
                      <a:pt x="90" y="50"/>
                      <a:pt x="91" y="47"/>
                    </a:cubicBezTo>
                    <a:cubicBezTo>
                      <a:pt x="92" y="44"/>
                      <a:pt x="96" y="43"/>
                      <a:pt x="96" y="41"/>
                    </a:cubicBezTo>
                    <a:cubicBezTo>
                      <a:pt x="96" y="39"/>
                      <a:pt x="99" y="37"/>
                      <a:pt x="100" y="37"/>
                    </a:cubicBezTo>
                    <a:cubicBezTo>
                      <a:pt x="102" y="37"/>
                      <a:pt x="101" y="34"/>
                      <a:pt x="102" y="31"/>
                    </a:cubicBezTo>
                    <a:cubicBezTo>
                      <a:pt x="103" y="29"/>
                      <a:pt x="103" y="27"/>
                      <a:pt x="105" y="25"/>
                    </a:cubicBezTo>
                    <a:cubicBezTo>
                      <a:pt x="108" y="23"/>
                      <a:pt x="105" y="22"/>
                      <a:pt x="104" y="22"/>
                    </a:cubicBezTo>
                    <a:close/>
                    <a:moveTo>
                      <a:pt x="116" y="83"/>
                    </a:moveTo>
                    <a:cubicBezTo>
                      <a:pt x="115" y="82"/>
                      <a:pt x="115" y="85"/>
                      <a:pt x="111" y="87"/>
                    </a:cubicBezTo>
                    <a:cubicBezTo>
                      <a:pt x="108" y="89"/>
                      <a:pt x="111" y="98"/>
                      <a:pt x="115" y="98"/>
                    </a:cubicBezTo>
                    <a:cubicBezTo>
                      <a:pt x="118" y="97"/>
                      <a:pt x="118" y="83"/>
                      <a:pt x="116" y="8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5" name="Freeform 99">
                <a:extLst>
                  <a:ext uri="{FF2B5EF4-FFF2-40B4-BE49-F238E27FC236}">
                    <a16:creationId xmlns:a16="http://schemas.microsoft.com/office/drawing/2014/main" id="{3D639306-AD40-4283-B8C3-AA1D1A615036}"/>
                  </a:ext>
                </a:extLst>
              </p:cNvPr>
              <p:cNvSpPr>
                <a:spLocks/>
              </p:cNvSpPr>
              <p:nvPr/>
            </p:nvSpPr>
            <p:spPr bwMode="auto">
              <a:xfrm>
                <a:off x="3239636" y="3816268"/>
                <a:ext cx="42661" cy="26349"/>
              </a:xfrm>
              <a:custGeom>
                <a:avLst/>
                <a:gdLst>
                  <a:gd name="T0" fmla="*/ 18 w 18"/>
                  <a:gd name="T1" fmla="*/ 4 h 11"/>
                  <a:gd name="T2" fmla="*/ 9 w 18"/>
                  <a:gd name="T3" fmla="*/ 2 h 11"/>
                  <a:gd name="T4" fmla="*/ 6 w 18"/>
                  <a:gd name="T5" fmla="*/ 0 h 11"/>
                  <a:gd name="T6" fmla="*/ 5 w 18"/>
                  <a:gd name="T7" fmla="*/ 0 h 11"/>
                  <a:gd name="T8" fmla="*/ 0 w 18"/>
                  <a:gd name="T9" fmla="*/ 5 h 11"/>
                  <a:gd name="T10" fmla="*/ 15 w 18"/>
                  <a:gd name="T11" fmla="*/ 11 h 11"/>
                  <a:gd name="T12" fmla="*/ 18 w 18"/>
                  <a:gd name="T13" fmla="*/ 9 h 11"/>
                  <a:gd name="T14" fmla="*/ 18 w 18"/>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8" y="4"/>
                    </a:moveTo>
                    <a:cubicBezTo>
                      <a:pt x="16" y="2"/>
                      <a:pt x="13" y="5"/>
                      <a:pt x="9" y="2"/>
                    </a:cubicBezTo>
                    <a:cubicBezTo>
                      <a:pt x="8" y="1"/>
                      <a:pt x="7" y="1"/>
                      <a:pt x="6" y="0"/>
                    </a:cubicBezTo>
                    <a:cubicBezTo>
                      <a:pt x="5" y="0"/>
                      <a:pt x="5" y="0"/>
                      <a:pt x="5" y="0"/>
                    </a:cubicBezTo>
                    <a:cubicBezTo>
                      <a:pt x="4" y="1"/>
                      <a:pt x="2" y="3"/>
                      <a:pt x="0" y="5"/>
                    </a:cubicBezTo>
                    <a:cubicBezTo>
                      <a:pt x="2" y="7"/>
                      <a:pt x="12" y="11"/>
                      <a:pt x="15" y="11"/>
                    </a:cubicBezTo>
                    <a:cubicBezTo>
                      <a:pt x="16" y="11"/>
                      <a:pt x="17" y="10"/>
                      <a:pt x="18" y="9"/>
                    </a:cubicBezTo>
                    <a:cubicBezTo>
                      <a:pt x="18" y="7"/>
                      <a:pt x="18" y="5"/>
                      <a:pt x="18" y="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6" name="Freeform 100">
                <a:extLst>
                  <a:ext uri="{FF2B5EF4-FFF2-40B4-BE49-F238E27FC236}">
                    <a16:creationId xmlns:a16="http://schemas.microsoft.com/office/drawing/2014/main" id="{491EA46D-0097-4084-B182-BF4F35992B28}"/>
                  </a:ext>
                </a:extLst>
              </p:cNvPr>
              <p:cNvSpPr>
                <a:spLocks/>
              </p:cNvSpPr>
              <p:nvPr/>
            </p:nvSpPr>
            <p:spPr bwMode="auto">
              <a:xfrm>
                <a:off x="3253438" y="3782390"/>
                <a:ext cx="112925" cy="61482"/>
              </a:xfrm>
              <a:custGeom>
                <a:avLst/>
                <a:gdLst>
                  <a:gd name="T0" fmla="*/ 20 w 49"/>
                  <a:gd name="T1" fmla="*/ 25 h 27"/>
                  <a:gd name="T2" fmla="*/ 23 w 49"/>
                  <a:gd name="T3" fmla="*/ 20 h 27"/>
                  <a:gd name="T4" fmla="*/ 32 w 49"/>
                  <a:gd name="T5" fmla="*/ 16 h 27"/>
                  <a:gd name="T6" fmla="*/ 39 w 49"/>
                  <a:gd name="T7" fmla="*/ 14 h 27"/>
                  <a:gd name="T8" fmla="*/ 49 w 49"/>
                  <a:gd name="T9" fmla="*/ 10 h 27"/>
                  <a:gd name="T10" fmla="*/ 40 w 49"/>
                  <a:gd name="T11" fmla="*/ 4 h 27"/>
                  <a:gd name="T12" fmla="*/ 23 w 49"/>
                  <a:gd name="T13" fmla="*/ 4 h 27"/>
                  <a:gd name="T14" fmla="*/ 8 w 49"/>
                  <a:gd name="T15" fmla="*/ 4 h 27"/>
                  <a:gd name="T16" fmla="*/ 8 w 49"/>
                  <a:gd name="T17" fmla="*/ 5 h 27"/>
                  <a:gd name="T18" fmla="*/ 3 w 49"/>
                  <a:gd name="T19" fmla="*/ 9 h 27"/>
                  <a:gd name="T20" fmla="*/ 0 w 49"/>
                  <a:gd name="T21" fmla="*/ 15 h 27"/>
                  <a:gd name="T22" fmla="*/ 3 w 49"/>
                  <a:gd name="T23" fmla="*/ 17 h 27"/>
                  <a:gd name="T24" fmla="*/ 12 w 49"/>
                  <a:gd name="T25" fmla="*/ 19 h 27"/>
                  <a:gd name="T26" fmla="*/ 12 w 49"/>
                  <a:gd name="T27" fmla="*/ 24 h 27"/>
                  <a:gd name="T28" fmla="*/ 14 w 49"/>
                  <a:gd name="T29" fmla="*/ 24 h 27"/>
                  <a:gd name="T30" fmla="*/ 15 w 49"/>
                  <a:gd name="T31" fmla="*/ 27 h 27"/>
                  <a:gd name="T32" fmla="*/ 18 w 49"/>
                  <a:gd name="T33" fmla="*/ 27 h 27"/>
                  <a:gd name="T34" fmla="*/ 20 w 49"/>
                  <a:gd name="T3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27">
                    <a:moveTo>
                      <a:pt x="20" y="25"/>
                    </a:moveTo>
                    <a:cubicBezTo>
                      <a:pt x="21" y="24"/>
                      <a:pt x="18" y="20"/>
                      <a:pt x="23" y="20"/>
                    </a:cubicBezTo>
                    <a:cubicBezTo>
                      <a:pt x="27" y="19"/>
                      <a:pt x="31" y="19"/>
                      <a:pt x="32" y="16"/>
                    </a:cubicBezTo>
                    <a:cubicBezTo>
                      <a:pt x="32" y="13"/>
                      <a:pt x="38" y="14"/>
                      <a:pt x="39" y="14"/>
                    </a:cubicBezTo>
                    <a:cubicBezTo>
                      <a:pt x="41" y="14"/>
                      <a:pt x="45" y="10"/>
                      <a:pt x="49" y="10"/>
                    </a:cubicBezTo>
                    <a:cubicBezTo>
                      <a:pt x="49" y="6"/>
                      <a:pt x="43" y="8"/>
                      <a:pt x="40" y="4"/>
                    </a:cubicBezTo>
                    <a:cubicBezTo>
                      <a:pt x="36" y="0"/>
                      <a:pt x="27" y="2"/>
                      <a:pt x="23" y="4"/>
                    </a:cubicBezTo>
                    <a:cubicBezTo>
                      <a:pt x="18" y="5"/>
                      <a:pt x="13" y="2"/>
                      <a:pt x="8" y="4"/>
                    </a:cubicBezTo>
                    <a:cubicBezTo>
                      <a:pt x="8" y="5"/>
                      <a:pt x="8" y="5"/>
                      <a:pt x="8" y="5"/>
                    </a:cubicBezTo>
                    <a:cubicBezTo>
                      <a:pt x="6" y="6"/>
                      <a:pt x="5" y="8"/>
                      <a:pt x="3" y="9"/>
                    </a:cubicBezTo>
                    <a:cubicBezTo>
                      <a:pt x="0" y="12"/>
                      <a:pt x="1" y="14"/>
                      <a:pt x="0" y="15"/>
                    </a:cubicBezTo>
                    <a:cubicBezTo>
                      <a:pt x="1" y="16"/>
                      <a:pt x="2" y="16"/>
                      <a:pt x="3" y="17"/>
                    </a:cubicBezTo>
                    <a:cubicBezTo>
                      <a:pt x="7" y="20"/>
                      <a:pt x="10" y="17"/>
                      <a:pt x="12" y="19"/>
                    </a:cubicBezTo>
                    <a:cubicBezTo>
                      <a:pt x="12" y="20"/>
                      <a:pt x="12" y="22"/>
                      <a:pt x="12" y="24"/>
                    </a:cubicBezTo>
                    <a:cubicBezTo>
                      <a:pt x="12" y="24"/>
                      <a:pt x="13" y="23"/>
                      <a:pt x="14" y="24"/>
                    </a:cubicBezTo>
                    <a:cubicBezTo>
                      <a:pt x="15" y="25"/>
                      <a:pt x="15" y="26"/>
                      <a:pt x="15" y="27"/>
                    </a:cubicBezTo>
                    <a:cubicBezTo>
                      <a:pt x="18" y="27"/>
                      <a:pt x="18" y="27"/>
                      <a:pt x="18" y="27"/>
                    </a:cubicBezTo>
                    <a:cubicBezTo>
                      <a:pt x="18" y="27"/>
                      <a:pt x="20" y="25"/>
                      <a:pt x="2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7" name="Freeform 101">
                <a:extLst>
                  <a:ext uri="{FF2B5EF4-FFF2-40B4-BE49-F238E27FC236}">
                    <a16:creationId xmlns:a16="http://schemas.microsoft.com/office/drawing/2014/main" id="{EF35800B-BFB8-4F89-9F7A-6F4A221AD834}"/>
                  </a:ext>
                </a:extLst>
              </p:cNvPr>
              <p:cNvSpPr>
                <a:spLocks/>
              </p:cNvSpPr>
              <p:nvPr/>
            </p:nvSpPr>
            <p:spPr bwMode="auto">
              <a:xfrm>
                <a:off x="2737746" y="3454907"/>
                <a:ext cx="564627" cy="352578"/>
              </a:xfrm>
              <a:custGeom>
                <a:avLst/>
                <a:gdLst>
                  <a:gd name="T0" fmla="*/ 214 w 245"/>
                  <a:gd name="T1" fmla="*/ 143 h 153"/>
                  <a:gd name="T2" fmla="*/ 211 w 245"/>
                  <a:gd name="T3" fmla="*/ 129 h 153"/>
                  <a:gd name="T4" fmla="*/ 231 w 245"/>
                  <a:gd name="T5" fmla="*/ 124 h 153"/>
                  <a:gd name="T6" fmla="*/ 238 w 245"/>
                  <a:gd name="T7" fmla="*/ 115 h 153"/>
                  <a:gd name="T8" fmla="*/ 244 w 245"/>
                  <a:gd name="T9" fmla="*/ 100 h 153"/>
                  <a:gd name="T10" fmla="*/ 225 w 245"/>
                  <a:gd name="T11" fmla="*/ 98 h 153"/>
                  <a:gd name="T12" fmla="*/ 212 w 245"/>
                  <a:gd name="T13" fmla="*/ 115 h 153"/>
                  <a:gd name="T14" fmla="*/ 200 w 245"/>
                  <a:gd name="T15" fmla="*/ 121 h 153"/>
                  <a:gd name="T16" fmla="*/ 172 w 245"/>
                  <a:gd name="T17" fmla="*/ 121 h 153"/>
                  <a:gd name="T18" fmla="*/ 159 w 245"/>
                  <a:gd name="T19" fmla="*/ 102 h 153"/>
                  <a:gd name="T20" fmla="*/ 159 w 245"/>
                  <a:gd name="T21" fmla="*/ 64 h 153"/>
                  <a:gd name="T22" fmla="*/ 156 w 245"/>
                  <a:gd name="T23" fmla="*/ 60 h 153"/>
                  <a:gd name="T24" fmla="*/ 143 w 245"/>
                  <a:gd name="T25" fmla="*/ 51 h 153"/>
                  <a:gd name="T26" fmla="*/ 133 w 245"/>
                  <a:gd name="T27" fmla="*/ 34 h 153"/>
                  <a:gd name="T28" fmla="*/ 113 w 245"/>
                  <a:gd name="T29" fmla="*/ 33 h 153"/>
                  <a:gd name="T30" fmla="*/ 100 w 245"/>
                  <a:gd name="T31" fmla="*/ 23 h 153"/>
                  <a:gd name="T32" fmla="*/ 86 w 245"/>
                  <a:gd name="T33" fmla="*/ 9 h 153"/>
                  <a:gd name="T34" fmla="*/ 71 w 245"/>
                  <a:gd name="T35" fmla="*/ 12 h 153"/>
                  <a:gd name="T36" fmla="*/ 27 w 245"/>
                  <a:gd name="T37" fmla="*/ 5 h 153"/>
                  <a:gd name="T38" fmla="*/ 0 w 245"/>
                  <a:gd name="T39" fmla="*/ 3 h 153"/>
                  <a:gd name="T40" fmla="*/ 11 w 245"/>
                  <a:gd name="T41" fmla="*/ 25 h 153"/>
                  <a:gd name="T42" fmla="*/ 25 w 245"/>
                  <a:gd name="T43" fmla="*/ 44 h 153"/>
                  <a:gd name="T44" fmla="*/ 28 w 245"/>
                  <a:gd name="T45" fmla="*/ 52 h 153"/>
                  <a:gd name="T46" fmla="*/ 39 w 245"/>
                  <a:gd name="T47" fmla="*/ 67 h 153"/>
                  <a:gd name="T48" fmla="*/ 57 w 245"/>
                  <a:gd name="T49" fmla="*/ 86 h 153"/>
                  <a:gd name="T50" fmla="*/ 59 w 245"/>
                  <a:gd name="T51" fmla="*/ 77 h 153"/>
                  <a:gd name="T52" fmla="*/ 51 w 245"/>
                  <a:gd name="T53" fmla="*/ 67 h 153"/>
                  <a:gd name="T54" fmla="*/ 37 w 245"/>
                  <a:gd name="T55" fmla="*/ 43 h 153"/>
                  <a:gd name="T56" fmla="*/ 31 w 245"/>
                  <a:gd name="T57" fmla="*/ 30 h 153"/>
                  <a:gd name="T58" fmla="*/ 20 w 245"/>
                  <a:gd name="T59" fmla="*/ 21 h 153"/>
                  <a:gd name="T60" fmla="*/ 21 w 245"/>
                  <a:gd name="T61" fmla="*/ 8 h 153"/>
                  <a:gd name="T62" fmla="*/ 28 w 245"/>
                  <a:gd name="T63" fmla="*/ 12 h 153"/>
                  <a:gd name="T64" fmla="*/ 34 w 245"/>
                  <a:gd name="T65" fmla="*/ 23 h 153"/>
                  <a:gd name="T66" fmla="*/ 40 w 245"/>
                  <a:gd name="T67" fmla="*/ 34 h 153"/>
                  <a:gd name="T68" fmla="*/ 52 w 245"/>
                  <a:gd name="T69" fmla="*/ 43 h 153"/>
                  <a:gd name="T70" fmla="*/ 62 w 245"/>
                  <a:gd name="T71" fmla="*/ 53 h 153"/>
                  <a:gd name="T72" fmla="*/ 68 w 245"/>
                  <a:gd name="T73" fmla="*/ 64 h 153"/>
                  <a:gd name="T74" fmla="*/ 92 w 245"/>
                  <a:gd name="T75" fmla="*/ 89 h 153"/>
                  <a:gd name="T76" fmla="*/ 95 w 245"/>
                  <a:gd name="T77" fmla="*/ 104 h 153"/>
                  <a:gd name="T78" fmla="*/ 99 w 245"/>
                  <a:gd name="T79" fmla="*/ 117 h 153"/>
                  <a:gd name="T80" fmla="*/ 124 w 245"/>
                  <a:gd name="T81" fmla="*/ 129 h 153"/>
                  <a:gd name="T82" fmla="*/ 158 w 245"/>
                  <a:gd name="T83" fmla="*/ 145 h 153"/>
                  <a:gd name="T84" fmla="*/ 189 w 245"/>
                  <a:gd name="T85" fmla="*/ 146 h 153"/>
                  <a:gd name="T86" fmla="*/ 204 w 245"/>
                  <a:gd name="T87" fmla="*/ 14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153">
                    <a:moveTo>
                      <a:pt x="204" y="144"/>
                    </a:moveTo>
                    <a:cubicBezTo>
                      <a:pt x="205" y="144"/>
                      <a:pt x="214" y="145"/>
                      <a:pt x="214" y="143"/>
                    </a:cubicBezTo>
                    <a:cubicBezTo>
                      <a:pt x="215" y="140"/>
                      <a:pt x="208" y="135"/>
                      <a:pt x="209" y="135"/>
                    </a:cubicBezTo>
                    <a:cubicBezTo>
                      <a:pt x="209" y="134"/>
                      <a:pt x="210" y="129"/>
                      <a:pt x="211" y="129"/>
                    </a:cubicBezTo>
                    <a:cubicBezTo>
                      <a:pt x="213" y="129"/>
                      <a:pt x="225" y="129"/>
                      <a:pt x="226" y="129"/>
                    </a:cubicBezTo>
                    <a:cubicBezTo>
                      <a:pt x="227" y="129"/>
                      <a:pt x="229" y="124"/>
                      <a:pt x="231" y="124"/>
                    </a:cubicBezTo>
                    <a:cubicBezTo>
                      <a:pt x="232" y="124"/>
                      <a:pt x="233" y="125"/>
                      <a:pt x="235" y="126"/>
                    </a:cubicBezTo>
                    <a:cubicBezTo>
                      <a:pt x="237" y="124"/>
                      <a:pt x="238" y="119"/>
                      <a:pt x="238" y="115"/>
                    </a:cubicBezTo>
                    <a:cubicBezTo>
                      <a:pt x="239" y="110"/>
                      <a:pt x="237" y="109"/>
                      <a:pt x="240" y="106"/>
                    </a:cubicBezTo>
                    <a:cubicBezTo>
                      <a:pt x="242" y="104"/>
                      <a:pt x="245" y="103"/>
                      <a:pt x="244" y="100"/>
                    </a:cubicBezTo>
                    <a:cubicBezTo>
                      <a:pt x="243" y="96"/>
                      <a:pt x="240" y="100"/>
                      <a:pt x="237" y="98"/>
                    </a:cubicBezTo>
                    <a:cubicBezTo>
                      <a:pt x="234" y="96"/>
                      <a:pt x="232" y="97"/>
                      <a:pt x="225" y="98"/>
                    </a:cubicBezTo>
                    <a:cubicBezTo>
                      <a:pt x="217" y="99"/>
                      <a:pt x="214" y="102"/>
                      <a:pt x="214" y="108"/>
                    </a:cubicBezTo>
                    <a:cubicBezTo>
                      <a:pt x="215" y="113"/>
                      <a:pt x="212" y="110"/>
                      <a:pt x="212" y="115"/>
                    </a:cubicBezTo>
                    <a:cubicBezTo>
                      <a:pt x="212" y="119"/>
                      <a:pt x="206" y="120"/>
                      <a:pt x="207" y="122"/>
                    </a:cubicBezTo>
                    <a:cubicBezTo>
                      <a:pt x="207" y="125"/>
                      <a:pt x="202" y="122"/>
                      <a:pt x="200" y="121"/>
                    </a:cubicBezTo>
                    <a:cubicBezTo>
                      <a:pt x="199" y="120"/>
                      <a:pt x="184" y="125"/>
                      <a:pt x="182" y="125"/>
                    </a:cubicBezTo>
                    <a:cubicBezTo>
                      <a:pt x="179" y="126"/>
                      <a:pt x="176" y="121"/>
                      <a:pt x="172" y="121"/>
                    </a:cubicBezTo>
                    <a:cubicBezTo>
                      <a:pt x="169" y="121"/>
                      <a:pt x="168" y="117"/>
                      <a:pt x="168" y="113"/>
                    </a:cubicBezTo>
                    <a:cubicBezTo>
                      <a:pt x="168" y="109"/>
                      <a:pt x="162" y="106"/>
                      <a:pt x="159" y="102"/>
                    </a:cubicBezTo>
                    <a:cubicBezTo>
                      <a:pt x="157" y="99"/>
                      <a:pt x="156" y="92"/>
                      <a:pt x="156" y="87"/>
                    </a:cubicBezTo>
                    <a:cubicBezTo>
                      <a:pt x="156" y="82"/>
                      <a:pt x="156" y="74"/>
                      <a:pt x="159" y="64"/>
                    </a:cubicBezTo>
                    <a:cubicBezTo>
                      <a:pt x="159" y="63"/>
                      <a:pt x="160" y="62"/>
                      <a:pt x="160" y="61"/>
                    </a:cubicBezTo>
                    <a:cubicBezTo>
                      <a:pt x="158" y="60"/>
                      <a:pt x="157" y="60"/>
                      <a:pt x="156" y="60"/>
                    </a:cubicBezTo>
                    <a:cubicBezTo>
                      <a:pt x="153" y="60"/>
                      <a:pt x="146" y="56"/>
                      <a:pt x="145" y="56"/>
                    </a:cubicBezTo>
                    <a:cubicBezTo>
                      <a:pt x="144" y="56"/>
                      <a:pt x="144" y="52"/>
                      <a:pt x="143" y="51"/>
                    </a:cubicBezTo>
                    <a:cubicBezTo>
                      <a:pt x="142" y="49"/>
                      <a:pt x="142" y="46"/>
                      <a:pt x="141" y="45"/>
                    </a:cubicBezTo>
                    <a:cubicBezTo>
                      <a:pt x="139" y="43"/>
                      <a:pt x="135" y="39"/>
                      <a:pt x="133" y="34"/>
                    </a:cubicBezTo>
                    <a:cubicBezTo>
                      <a:pt x="132" y="28"/>
                      <a:pt x="122" y="26"/>
                      <a:pt x="119" y="26"/>
                    </a:cubicBezTo>
                    <a:cubicBezTo>
                      <a:pt x="116" y="25"/>
                      <a:pt x="114" y="33"/>
                      <a:pt x="113" y="33"/>
                    </a:cubicBezTo>
                    <a:cubicBezTo>
                      <a:pt x="112" y="33"/>
                      <a:pt x="105" y="29"/>
                      <a:pt x="103" y="28"/>
                    </a:cubicBezTo>
                    <a:cubicBezTo>
                      <a:pt x="101" y="27"/>
                      <a:pt x="100" y="25"/>
                      <a:pt x="100" y="23"/>
                    </a:cubicBezTo>
                    <a:cubicBezTo>
                      <a:pt x="100" y="21"/>
                      <a:pt x="96" y="17"/>
                      <a:pt x="95" y="17"/>
                    </a:cubicBezTo>
                    <a:cubicBezTo>
                      <a:pt x="94" y="16"/>
                      <a:pt x="86" y="9"/>
                      <a:pt x="86" y="9"/>
                    </a:cubicBezTo>
                    <a:cubicBezTo>
                      <a:pt x="74" y="9"/>
                      <a:pt x="74" y="9"/>
                      <a:pt x="74" y="9"/>
                    </a:cubicBezTo>
                    <a:cubicBezTo>
                      <a:pt x="71" y="12"/>
                      <a:pt x="71" y="12"/>
                      <a:pt x="71" y="12"/>
                    </a:cubicBezTo>
                    <a:cubicBezTo>
                      <a:pt x="48" y="12"/>
                      <a:pt x="48" y="12"/>
                      <a:pt x="48" y="12"/>
                    </a:cubicBezTo>
                    <a:cubicBezTo>
                      <a:pt x="48" y="12"/>
                      <a:pt x="31" y="6"/>
                      <a:pt x="27" y="5"/>
                    </a:cubicBezTo>
                    <a:cubicBezTo>
                      <a:pt x="24" y="4"/>
                      <a:pt x="18" y="0"/>
                      <a:pt x="18" y="0"/>
                    </a:cubicBezTo>
                    <a:cubicBezTo>
                      <a:pt x="0" y="3"/>
                      <a:pt x="0" y="3"/>
                      <a:pt x="0" y="3"/>
                    </a:cubicBezTo>
                    <a:cubicBezTo>
                      <a:pt x="1" y="5"/>
                      <a:pt x="2" y="7"/>
                      <a:pt x="4" y="9"/>
                    </a:cubicBezTo>
                    <a:cubicBezTo>
                      <a:pt x="8" y="14"/>
                      <a:pt x="11" y="22"/>
                      <a:pt x="11" y="25"/>
                    </a:cubicBezTo>
                    <a:cubicBezTo>
                      <a:pt x="11" y="28"/>
                      <a:pt x="16" y="30"/>
                      <a:pt x="21" y="33"/>
                    </a:cubicBezTo>
                    <a:cubicBezTo>
                      <a:pt x="25" y="36"/>
                      <a:pt x="25" y="42"/>
                      <a:pt x="25" y="44"/>
                    </a:cubicBezTo>
                    <a:cubicBezTo>
                      <a:pt x="24" y="45"/>
                      <a:pt x="19" y="43"/>
                      <a:pt x="18" y="44"/>
                    </a:cubicBezTo>
                    <a:cubicBezTo>
                      <a:pt x="18" y="46"/>
                      <a:pt x="26" y="52"/>
                      <a:pt x="28" y="52"/>
                    </a:cubicBezTo>
                    <a:cubicBezTo>
                      <a:pt x="31" y="51"/>
                      <a:pt x="33" y="53"/>
                      <a:pt x="37" y="57"/>
                    </a:cubicBezTo>
                    <a:cubicBezTo>
                      <a:pt x="42" y="61"/>
                      <a:pt x="41" y="66"/>
                      <a:pt x="39" y="67"/>
                    </a:cubicBezTo>
                    <a:cubicBezTo>
                      <a:pt x="38" y="69"/>
                      <a:pt x="43" y="72"/>
                      <a:pt x="49" y="75"/>
                    </a:cubicBezTo>
                    <a:cubicBezTo>
                      <a:pt x="54" y="79"/>
                      <a:pt x="57" y="84"/>
                      <a:pt x="57" y="86"/>
                    </a:cubicBezTo>
                    <a:cubicBezTo>
                      <a:pt x="58" y="88"/>
                      <a:pt x="60" y="86"/>
                      <a:pt x="61" y="83"/>
                    </a:cubicBezTo>
                    <a:cubicBezTo>
                      <a:pt x="62" y="80"/>
                      <a:pt x="59" y="80"/>
                      <a:pt x="59" y="77"/>
                    </a:cubicBezTo>
                    <a:cubicBezTo>
                      <a:pt x="59" y="74"/>
                      <a:pt x="55" y="74"/>
                      <a:pt x="53" y="74"/>
                    </a:cubicBezTo>
                    <a:cubicBezTo>
                      <a:pt x="51" y="74"/>
                      <a:pt x="53" y="69"/>
                      <a:pt x="51" y="67"/>
                    </a:cubicBezTo>
                    <a:cubicBezTo>
                      <a:pt x="49" y="65"/>
                      <a:pt x="47" y="59"/>
                      <a:pt x="46" y="55"/>
                    </a:cubicBezTo>
                    <a:cubicBezTo>
                      <a:pt x="44" y="51"/>
                      <a:pt x="39" y="48"/>
                      <a:pt x="37" y="43"/>
                    </a:cubicBezTo>
                    <a:cubicBezTo>
                      <a:pt x="34" y="39"/>
                      <a:pt x="32" y="36"/>
                      <a:pt x="30" y="34"/>
                    </a:cubicBezTo>
                    <a:cubicBezTo>
                      <a:pt x="29" y="33"/>
                      <a:pt x="32" y="32"/>
                      <a:pt x="31" y="30"/>
                    </a:cubicBezTo>
                    <a:cubicBezTo>
                      <a:pt x="30" y="29"/>
                      <a:pt x="27" y="29"/>
                      <a:pt x="25" y="28"/>
                    </a:cubicBezTo>
                    <a:cubicBezTo>
                      <a:pt x="22" y="26"/>
                      <a:pt x="20" y="24"/>
                      <a:pt x="20" y="21"/>
                    </a:cubicBezTo>
                    <a:cubicBezTo>
                      <a:pt x="20" y="18"/>
                      <a:pt x="19" y="12"/>
                      <a:pt x="18" y="9"/>
                    </a:cubicBezTo>
                    <a:cubicBezTo>
                      <a:pt x="17" y="7"/>
                      <a:pt x="20" y="7"/>
                      <a:pt x="21" y="8"/>
                    </a:cubicBezTo>
                    <a:cubicBezTo>
                      <a:pt x="21" y="10"/>
                      <a:pt x="22" y="11"/>
                      <a:pt x="23" y="10"/>
                    </a:cubicBezTo>
                    <a:cubicBezTo>
                      <a:pt x="25" y="9"/>
                      <a:pt x="27" y="10"/>
                      <a:pt x="28" y="12"/>
                    </a:cubicBezTo>
                    <a:cubicBezTo>
                      <a:pt x="29" y="14"/>
                      <a:pt x="32" y="12"/>
                      <a:pt x="33" y="13"/>
                    </a:cubicBezTo>
                    <a:cubicBezTo>
                      <a:pt x="34" y="14"/>
                      <a:pt x="30" y="15"/>
                      <a:pt x="34" y="23"/>
                    </a:cubicBezTo>
                    <a:cubicBezTo>
                      <a:pt x="39" y="31"/>
                      <a:pt x="36" y="26"/>
                      <a:pt x="36" y="32"/>
                    </a:cubicBezTo>
                    <a:cubicBezTo>
                      <a:pt x="36" y="38"/>
                      <a:pt x="39" y="35"/>
                      <a:pt x="40" y="34"/>
                    </a:cubicBezTo>
                    <a:cubicBezTo>
                      <a:pt x="41" y="33"/>
                      <a:pt x="43" y="36"/>
                      <a:pt x="45" y="39"/>
                    </a:cubicBezTo>
                    <a:cubicBezTo>
                      <a:pt x="48" y="42"/>
                      <a:pt x="52" y="42"/>
                      <a:pt x="52" y="43"/>
                    </a:cubicBezTo>
                    <a:cubicBezTo>
                      <a:pt x="52" y="45"/>
                      <a:pt x="53" y="48"/>
                      <a:pt x="56" y="49"/>
                    </a:cubicBezTo>
                    <a:cubicBezTo>
                      <a:pt x="59" y="49"/>
                      <a:pt x="60" y="53"/>
                      <a:pt x="62" y="53"/>
                    </a:cubicBezTo>
                    <a:cubicBezTo>
                      <a:pt x="64" y="53"/>
                      <a:pt x="64" y="56"/>
                      <a:pt x="63" y="58"/>
                    </a:cubicBezTo>
                    <a:cubicBezTo>
                      <a:pt x="62" y="60"/>
                      <a:pt x="63" y="62"/>
                      <a:pt x="68" y="64"/>
                    </a:cubicBezTo>
                    <a:cubicBezTo>
                      <a:pt x="73" y="66"/>
                      <a:pt x="70" y="66"/>
                      <a:pt x="74" y="70"/>
                    </a:cubicBezTo>
                    <a:cubicBezTo>
                      <a:pt x="78" y="74"/>
                      <a:pt x="89" y="86"/>
                      <a:pt x="92" y="89"/>
                    </a:cubicBezTo>
                    <a:cubicBezTo>
                      <a:pt x="94" y="93"/>
                      <a:pt x="95" y="96"/>
                      <a:pt x="96" y="98"/>
                    </a:cubicBezTo>
                    <a:cubicBezTo>
                      <a:pt x="97" y="101"/>
                      <a:pt x="94" y="102"/>
                      <a:pt x="95" y="104"/>
                    </a:cubicBezTo>
                    <a:cubicBezTo>
                      <a:pt x="97" y="106"/>
                      <a:pt x="93" y="105"/>
                      <a:pt x="93" y="107"/>
                    </a:cubicBezTo>
                    <a:cubicBezTo>
                      <a:pt x="93" y="108"/>
                      <a:pt x="95" y="117"/>
                      <a:pt x="99" y="117"/>
                    </a:cubicBezTo>
                    <a:cubicBezTo>
                      <a:pt x="103" y="117"/>
                      <a:pt x="108" y="122"/>
                      <a:pt x="111" y="125"/>
                    </a:cubicBezTo>
                    <a:cubicBezTo>
                      <a:pt x="114" y="127"/>
                      <a:pt x="119" y="127"/>
                      <a:pt x="124" y="129"/>
                    </a:cubicBezTo>
                    <a:cubicBezTo>
                      <a:pt x="128" y="130"/>
                      <a:pt x="133" y="135"/>
                      <a:pt x="140" y="137"/>
                    </a:cubicBezTo>
                    <a:cubicBezTo>
                      <a:pt x="146" y="139"/>
                      <a:pt x="153" y="142"/>
                      <a:pt x="158" y="145"/>
                    </a:cubicBezTo>
                    <a:cubicBezTo>
                      <a:pt x="162" y="147"/>
                      <a:pt x="168" y="146"/>
                      <a:pt x="174" y="144"/>
                    </a:cubicBezTo>
                    <a:cubicBezTo>
                      <a:pt x="180" y="141"/>
                      <a:pt x="185" y="144"/>
                      <a:pt x="189" y="146"/>
                    </a:cubicBezTo>
                    <a:cubicBezTo>
                      <a:pt x="190" y="146"/>
                      <a:pt x="194" y="149"/>
                      <a:pt x="197" y="153"/>
                    </a:cubicBezTo>
                    <a:cubicBezTo>
                      <a:pt x="200" y="148"/>
                      <a:pt x="203" y="144"/>
                      <a:pt x="204" y="14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8" name="Freeform 102">
                <a:extLst>
                  <a:ext uri="{FF2B5EF4-FFF2-40B4-BE49-F238E27FC236}">
                    <a16:creationId xmlns:a16="http://schemas.microsoft.com/office/drawing/2014/main" id="{8E8645AF-805E-42D8-BC17-483C02725B63}"/>
                  </a:ext>
                </a:extLst>
              </p:cNvPr>
              <p:cNvSpPr>
                <a:spLocks/>
              </p:cNvSpPr>
              <p:nvPr/>
            </p:nvSpPr>
            <p:spPr bwMode="auto">
              <a:xfrm>
                <a:off x="3191957" y="3752277"/>
                <a:ext cx="80302" cy="76538"/>
              </a:xfrm>
              <a:custGeom>
                <a:avLst/>
                <a:gdLst>
                  <a:gd name="T0" fmla="*/ 30 w 35"/>
                  <a:gd name="T1" fmla="*/ 22 h 33"/>
                  <a:gd name="T2" fmla="*/ 35 w 35"/>
                  <a:gd name="T3" fmla="*/ 18 h 33"/>
                  <a:gd name="T4" fmla="*/ 31 w 35"/>
                  <a:gd name="T5" fmla="*/ 16 h 33"/>
                  <a:gd name="T6" fmla="*/ 27 w 35"/>
                  <a:gd name="T7" fmla="*/ 16 h 33"/>
                  <a:gd name="T8" fmla="*/ 28 w 35"/>
                  <a:gd name="T9" fmla="*/ 0 h 33"/>
                  <a:gd name="T10" fmla="*/ 14 w 35"/>
                  <a:gd name="T11" fmla="*/ 0 h 33"/>
                  <a:gd name="T12" fmla="*/ 12 w 35"/>
                  <a:gd name="T13" fmla="*/ 6 h 33"/>
                  <a:gd name="T14" fmla="*/ 17 w 35"/>
                  <a:gd name="T15" fmla="*/ 14 h 33"/>
                  <a:gd name="T16" fmla="*/ 7 w 35"/>
                  <a:gd name="T17" fmla="*/ 15 h 33"/>
                  <a:gd name="T18" fmla="*/ 0 w 35"/>
                  <a:gd name="T19" fmla="*/ 24 h 33"/>
                  <a:gd name="T20" fmla="*/ 9 w 35"/>
                  <a:gd name="T21" fmla="*/ 31 h 33"/>
                  <a:gd name="T22" fmla="*/ 20 w 35"/>
                  <a:gd name="T23" fmla="*/ 33 h 33"/>
                  <a:gd name="T24" fmla="*/ 21 w 35"/>
                  <a:gd name="T25" fmla="*/ 33 h 33"/>
                  <a:gd name="T26" fmla="*/ 26 w 35"/>
                  <a:gd name="T27" fmla="*/ 28 h 33"/>
                  <a:gd name="T28" fmla="*/ 30 w 35"/>
                  <a:gd name="T29"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3">
                    <a:moveTo>
                      <a:pt x="30" y="22"/>
                    </a:moveTo>
                    <a:cubicBezTo>
                      <a:pt x="32" y="21"/>
                      <a:pt x="33" y="19"/>
                      <a:pt x="35" y="18"/>
                    </a:cubicBezTo>
                    <a:cubicBezTo>
                      <a:pt x="32" y="19"/>
                      <a:pt x="31" y="18"/>
                      <a:pt x="31" y="16"/>
                    </a:cubicBezTo>
                    <a:cubicBezTo>
                      <a:pt x="27" y="16"/>
                      <a:pt x="27" y="16"/>
                      <a:pt x="27" y="16"/>
                    </a:cubicBezTo>
                    <a:cubicBezTo>
                      <a:pt x="28" y="0"/>
                      <a:pt x="28" y="0"/>
                      <a:pt x="28" y="0"/>
                    </a:cubicBezTo>
                    <a:cubicBezTo>
                      <a:pt x="24" y="0"/>
                      <a:pt x="15" y="0"/>
                      <a:pt x="14" y="0"/>
                    </a:cubicBezTo>
                    <a:cubicBezTo>
                      <a:pt x="13" y="0"/>
                      <a:pt x="12" y="5"/>
                      <a:pt x="12" y="6"/>
                    </a:cubicBezTo>
                    <a:cubicBezTo>
                      <a:pt x="11" y="6"/>
                      <a:pt x="18" y="11"/>
                      <a:pt x="17" y="14"/>
                    </a:cubicBezTo>
                    <a:cubicBezTo>
                      <a:pt x="17" y="16"/>
                      <a:pt x="8" y="15"/>
                      <a:pt x="7" y="15"/>
                    </a:cubicBezTo>
                    <a:cubicBezTo>
                      <a:pt x="6" y="15"/>
                      <a:pt x="3" y="19"/>
                      <a:pt x="0" y="24"/>
                    </a:cubicBezTo>
                    <a:cubicBezTo>
                      <a:pt x="4" y="27"/>
                      <a:pt x="7" y="30"/>
                      <a:pt x="9" y="31"/>
                    </a:cubicBezTo>
                    <a:cubicBezTo>
                      <a:pt x="12" y="33"/>
                      <a:pt x="18" y="31"/>
                      <a:pt x="20" y="33"/>
                    </a:cubicBezTo>
                    <a:cubicBezTo>
                      <a:pt x="20" y="33"/>
                      <a:pt x="20" y="33"/>
                      <a:pt x="21" y="33"/>
                    </a:cubicBezTo>
                    <a:cubicBezTo>
                      <a:pt x="23" y="31"/>
                      <a:pt x="25" y="29"/>
                      <a:pt x="26" y="28"/>
                    </a:cubicBezTo>
                    <a:cubicBezTo>
                      <a:pt x="28" y="28"/>
                      <a:pt x="27" y="25"/>
                      <a:pt x="30"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9" name="Freeform 103">
                <a:extLst>
                  <a:ext uri="{FF2B5EF4-FFF2-40B4-BE49-F238E27FC236}">
                    <a16:creationId xmlns:a16="http://schemas.microsoft.com/office/drawing/2014/main" id="{59E166C1-663E-40A7-B46D-0E426B2ED226}"/>
                  </a:ext>
                </a:extLst>
              </p:cNvPr>
              <p:cNvSpPr>
                <a:spLocks/>
              </p:cNvSpPr>
              <p:nvPr/>
            </p:nvSpPr>
            <p:spPr bwMode="auto">
              <a:xfrm>
                <a:off x="3253438" y="3740984"/>
                <a:ext cx="26349" cy="47680"/>
              </a:xfrm>
              <a:custGeom>
                <a:avLst/>
                <a:gdLst>
                  <a:gd name="T0" fmla="*/ 2 w 11"/>
                  <a:gd name="T1" fmla="*/ 5 h 21"/>
                  <a:gd name="T2" fmla="*/ 1 w 11"/>
                  <a:gd name="T3" fmla="*/ 5 h 21"/>
                  <a:gd name="T4" fmla="*/ 0 w 11"/>
                  <a:gd name="T5" fmla="*/ 21 h 21"/>
                  <a:gd name="T6" fmla="*/ 4 w 11"/>
                  <a:gd name="T7" fmla="*/ 21 h 21"/>
                  <a:gd name="T8" fmla="*/ 7 w 11"/>
                  <a:gd name="T9" fmla="*/ 17 h 21"/>
                  <a:gd name="T10" fmla="*/ 9 w 11"/>
                  <a:gd name="T11" fmla="*/ 3 h 21"/>
                  <a:gd name="T12" fmla="*/ 11 w 11"/>
                  <a:gd name="T13" fmla="*/ 2 h 21"/>
                  <a:gd name="T14" fmla="*/ 7 w 11"/>
                  <a:gd name="T15" fmla="*/ 0 h 21"/>
                  <a:gd name="T16" fmla="*/ 2 w 11"/>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2" y="5"/>
                    </a:moveTo>
                    <a:cubicBezTo>
                      <a:pt x="2" y="5"/>
                      <a:pt x="1" y="5"/>
                      <a:pt x="1" y="5"/>
                    </a:cubicBezTo>
                    <a:cubicBezTo>
                      <a:pt x="0" y="21"/>
                      <a:pt x="0" y="21"/>
                      <a:pt x="0" y="21"/>
                    </a:cubicBezTo>
                    <a:cubicBezTo>
                      <a:pt x="4" y="21"/>
                      <a:pt x="4" y="21"/>
                      <a:pt x="4" y="21"/>
                    </a:cubicBezTo>
                    <a:cubicBezTo>
                      <a:pt x="5" y="19"/>
                      <a:pt x="5" y="18"/>
                      <a:pt x="7" y="17"/>
                    </a:cubicBezTo>
                    <a:cubicBezTo>
                      <a:pt x="10" y="14"/>
                      <a:pt x="5" y="4"/>
                      <a:pt x="9" y="3"/>
                    </a:cubicBezTo>
                    <a:cubicBezTo>
                      <a:pt x="10" y="3"/>
                      <a:pt x="10" y="3"/>
                      <a:pt x="11" y="2"/>
                    </a:cubicBezTo>
                    <a:cubicBezTo>
                      <a:pt x="9" y="1"/>
                      <a:pt x="8" y="0"/>
                      <a:pt x="7" y="0"/>
                    </a:cubicBezTo>
                    <a:cubicBezTo>
                      <a:pt x="5" y="0"/>
                      <a:pt x="3" y="5"/>
                      <a:pt x="2"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0" name="Freeform 104">
                <a:extLst>
                  <a:ext uri="{FF2B5EF4-FFF2-40B4-BE49-F238E27FC236}">
                    <a16:creationId xmlns:a16="http://schemas.microsoft.com/office/drawing/2014/main" id="{8B270136-CC7A-41A5-BA6C-87C5C7ABE5F0}"/>
                  </a:ext>
                </a:extLst>
              </p:cNvPr>
              <p:cNvSpPr>
                <a:spLocks/>
              </p:cNvSpPr>
              <p:nvPr/>
            </p:nvSpPr>
            <p:spPr bwMode="auto">
              <a:xfrm>
                <a:off x="3525714" y="3703343"/>
                <a:ext cx="55208" cy="46425"/>
              </a:xfrm>
              <a:custGeom>
                <a:avLst/>
                <a:gdLst>
                  <a:gd name="T0" fmla="*/ 12 w 24"/>
                  <a:gd name="T1" fmla="*/ 2 h 20"/>
                  <a:gd name="T2" fmla="*/ 17 w 24"/>
                  <a:gd name="T3" fmla="*/ 13 h 20"/>
                  <a:gd name="T4" fmla="*/ 1 w 24"/>
                  <a:gd name="T5" fmla="*/ 16 h 20"/>
                  <a:gd name="T6" fmla="*/ 12 w 24"/>
                  <a:gd name="T7" fmla="*/ 19 h 20"/>
                  <a:gd name="T8" fmla="*/ 23 w 24"/>
                  <a:gd name="T9" fmla="*/ 20 h 20"/>
                  <a:gd name="T10" fmla="*/ 24 w 24"/>
                  <a:gd name="T11" fmla="*/ 5 h 20"/>
                  <a:gd name="T12" fmla="*/ 12 w 2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12" y="2"/>
                    </a:moveTo>
                    <a:cubicBezTo>
                      <a:pt x="8" y="5"/>
                      <a:pt x="17" y="10"/>
                      <a:pt x="17" y="13"/>
                    </a:cubicBezTo>
                    <a:cubicBezTo>
                      <a:pt x="17" y="17"/>
                      <a:pt x="3" y="13"/>
                      <a:pt x="1" y="16"/>
                    </a:cubicBezTo>
                    <a:cubicBezTo>
                      <a:pt x="0" y="18"/>
                      <a:pt x="6" y="20"/>
                      <a:pt x="12" y="19"/>
                    </a:cubicBezTo>
                    <a:cubicBezTo>
                      <a:pt x="16" y="17"/>
                      <a:pt x="20" y="19"/>
                      <a:pt x="23" y="20"/>
                    </a:cubicBezTo>
                    <a:cubicBezTo>
                      <a:pt x="23" y="15"/>
                      <a:pt x="24" y="9"/>
                      <a:pt x="24" y="5"/>
                    </a:cubicBezTo>
                    <a:cubicBezTo>
                      <a:pt x="20" y="3"/>
                      <a:pt x="14" y="0"/>
                      <a:pt x="12"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1" name="Freeform 105">
                <a:extLst>
                  <a:ext uri="{FF2B5EF4-FFF2-40B4-BE49-F238E27FC236}">
                    <a16:creationId xmlns:a16="http://schemas.microsoft.com/office/drawing/2014/main" id="{49E50C6E-26B5-4881-8AF7-F6DC879E4BF2}"/>
                  </a:ext>
                </a:extLst>
              </p:cNvPr>
              <p:cNvSpPr>
                <a:spLocks/>
              </p:cNvSpPr>
              <p:nvPr/>
            </p:nvSpPr>
            <p:spPr bwMode="auto">
              <a:xfrm>
                <a:off x="3579667" y="3710871"/>
                <a:ext cx="61482" cy="43915"/>
              </a:xfrm>
              <a:custGeom>
                <a:avLst/>
                <a:gdLst>
                  <a:gd name="T0" fmla="*/ 10 w 27"/>
                  <a:gd name="T1" fmla="*/ 14 h 19"/>
                  <a:gd name="T2" fmla="*/ 27 w 27"/>
                  <a:gd name="T3" fmla="*/ 11 h 19"/>
                  <a:gd name="T4" fmla="*/ 6 w 27"/>
                  <a:gd name="T5" fmla="*/ 2 h 19"/>
                  <a:gd name="T6" fmla="*/ 1 w 27"/>
                  <a:gd name="T7" fmla="*/ 2 h 19"/>
                  <a:gd name="T8" fmla="*/ 0 w 27"/>
                  <a:gd name="T9" fmla="*/ 17 h 19"/>
                  <a:gd name="T10" fmla="*/ 0 w 27"/>
                  <a:gd name="T11" fmla="*/ 17 h 19"/>
                  <a:gd name="T12" fmla="*/ 10 w 27"/>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10" y="14"/>
                    </a:moveTo>
                    <a:cubicBezTo>
                      <a:pt x="17" y="12"/>
                      <a:pt x="27" y="16"/>
                      <a:pt x="27" y="11"/>
                    </a:cubicBezTo>
                    <a:cubicBezTo>
                      <a:pt x="27" y="6"/>
                      <a:pt x="10" y="0"/>
                      <a:pt x="6" y="2"/>
                    </a:cubicBezTo>
                    <a:cubicBezTo>
                      <a:pt x="4" y="2"/>
                      <a:pt x="3" y="2"/>
                      <a:pt x="1" y="2"/>
                    </a:cubicBezTo>
                    <a:cubicBezTo>
                      <a:pt x="1" y="6"/>
                      <a:pt x="0" y="12"/>
                      <a:pt x="0" y="17"/>
                    </a:cubicBezTo>
                    <a:cubicBezTo>
                      <a:pt x="0" y="17"/>
                      <a:pt x="0" y="17"/>
                      <a:pt x="0" y="17"/>
                    </a:cubicBezTo>
                    <a:cubicBezTo>
                      <a:pt x="3" y="19"/>
                      <a:pt x="4" y="16"/>
                      <a:pt x="10"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2" name="Freeform 106">
                <a:extLst>
                  <a:ext uri="{FF2B5EF4-FFF2-40B4-BE49-F238E27FC236}">
                    <a16:creationId xmlns:a16="http://schemas.microsoft.com/office/drawing/2014/main" id="{CCE55FB3-AD1E-4E2C-94EF-00D0C1894EB6}"/>
                  </a:ext>
                </a:extLst>
              </p:cNvPr>
              <p:cNvSpPr>
                <a:spLocks/>
              </p:cNvSpPr>
              <p:nvPr/>
            </p:nvSpPr>
            <p:spPr bwMode="auto">
              <a:xfrm>
                <a:off x="3288571" y="3804975"/>
                <a:ext cx="77793" cy="81557"/>
              </a:xfrm>
              <a:custGeom>
                <a:avLst/>
                <a:gdLst>
                  <a:gd name="T0" fmla="*/ 18 w 34"/>
                  <a:gd name="T1" fmla="*/ 33 h 35"/>
                  <a:gd name="T2" fmla="*/ 26 w 34"/>
                  <a:gd name="T3" fmla="*/ 35 h 35"/>
                  <a:gd name="T4" fmla="*/ 30 w 34"/>
                  <a:gd name="T5" fmla="*/ 35 h 35"/>
                  <a:gd name="T6" fmla="*/ 29 w 34"/>
                  <a:gd name="T7" fmla="*/ 34 h 35"/>
                  <a:gd name="T8" fmla="*/ 31 w 34"/>
                  <a:gd name="T9" fmla="*/ 23 h 35"/>
                  <a:gd name="T10" fmla="*/ 32 w 34"/>
                  <a:gd name="T11" fmla="*/ 9 h 35"/>
                  <a:gd name="T12" fmla="*/ 34 w 34"/>
                  <a:gd name="T13" fmla="*/ 1 h 35"/>
                  <a:gd name="T14" fmla="*/ 34 w 34"/>
                  <a:gd name="T15" fmla="*/ 0 h 35"/>
                  <a:gd name="T16" fmla="*/ 24 w 34"/>
                  <a:gd name="T17" fmla="*/ 4 h 35"/>
                  <a:gd name="T18" fmla="*/ 17 w 34"/>
                  <a:gd name="T19" fmla="*/ 6 h 35"/>
                  <a:gd name="T20" fmla="*/ 8 w 34"/>
                  <a:gd name="T21" fmla="*/ 10 h 35"/>
                  <a:gd name="T22" fmla="*/ 5 w 34"/>
                  <a:gd name="T23" fmla="*/ 15 h 35"/>
                  <a:gd name="T24" fmla="*/ 3 w 34"/>
                  <a:gd name="T25" fmla="*/ 17 h 35"/>
                  <a:gd name="T26" fmla="*/ 0 w 34"/>
                  <a:gd name="T27" fmla="*/ 17 h 35"/>
                  <a:gd name="T28" fmla="*/ 1 w 34"/>
                  <a:gd name="T29" fmla="*/ 21 h 35"/>
                  <a:gd name="T30" fmla="*/ 11 w 34"/>
                  <a:gd name="T31" fmla="*/ 30 h 35"/>
                  <a:gd name="T32" fmla="*/ 14 w 34"/>
                  <a:gd name="T33" fmla="*/ 33 h 35"/>
                  <a:gd name="T34" fmla="*/ 18 w 34"/>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5">
                    <a:moveTo>
                      <a:pt x="18" y="33"/>
                    </a:moveTo>
                    <a:cubicBezTo>
                      <a:pt x="20" y="34"/>
                      <a:pt x="24" y="33"/>
                      <a:pt x="26" y="35"/>
                    </a:cubicBezTo>
                    <a:cubicBezTo>
                      <a:pt x="27" y="35"/>
                      <a:pt x="28" y="35"/>
                      <a:pt x="30" y="35"/>
                    </a:cubicBezTo>
                    <a:cubicBezTo>
                      <a:pt x="30" y="35"/>
                      <a:pt x="29" y="34"/>
                      <a:pt x="29" y="34"/>
                    </a:cubicBezTo>
                    <a:cubicBezTo>
                      <a:pt x="28" y="31"/>
                      <a:pt x="30" y="27"/>
                      <a:pt x="31" y="23"/>
                    </a:cubicBezTo>
                    <a:cubicBezTo>
                      <a:pt x="32" y="20"/>
                      <a:pt x="30" y="12"/>
                      <a:pt x="32" y="9"/>
                    </a:cubicBezTo>
                    <a:cubicBezTo>
                      <a:pt x="34" y="7"/>
                      <a:pt x="33" y="6"/>
                      <a:pt x="34" y="1"/>
                    </a:cubicBezTo>
                    <a:cubicBezTo>
                      <a:pt x="34" y="1"/>
                      <a:pt x="34" y="1"/>
                      <a:pt x="34" y="0"/>
                    </a:cubicBezTo>
                    <a:cubicBezTo>
                      <a:pt x="30" y="0"/>
                      <a:pt x="26" y="4"/>
                      <a:pt x="24" y="4"/>
                    </a:cubicBezTo>
                    <a:cubicBezTo>
                      <a:pt x="23" y="4"/>
                      <a:pt x="17" y="3"/>
                      <a:pt x="17" y="6"/>
                    </a:cubicBezTo>
                    <a:cubicBezTo>
                      <a:pt x="16" y="9"/>
                      <a:pt x="12" y="9"/>
                      <a:pt x="8" y="10"/>
                    </a:cubicBezTo>
                    <a:cubicBezTo>
                      <a:pt x="3" y="10"/>
                      <a:pt x="6" y="14"/>
                      <a:pt x="5" y="15"/>
                    </a:cubicBezTo>
                    <a:cubicBezTo>
                      <a:pt x="5" y="15"/>
                      <a:pt x="3" y="17"/>
                      <a:pt x="3" y="17"/>
                    </a:cubicBezTo>
                    <a:cubicBezTo>
                      <a:pt x="0" y="17"/>
                      <a:pt x="0" y="17"/>
                      <a:pt x="0" y="17"/>
                    </a:cubicBezTo>
                    <a:cubicBezTo>
                      <a:pt x="0" y="19"/>
                      <a:pt x="0" y="20"/>
                      <a:pt x="1" y="21"/>
                    </a:cubicBezTo>
                    <a:cubicBezTo>
                      <a:pt x="4" y="22"/>
                      <a:pt x="8" y="28"/>
                      <a:pt x="11" y="30"/>
                    </a:cubicBezTo>
                    <a:cubicBezTo>
                      <a:pt x="12" y="31"/>
                      <a:pt x="13" y="32"/>
                      <a:pt x="14" y="33"/>
                    </a:cubicBezTo>
                    <a:cubicBezTo>
                      <a:pt x="15" y="33"/>
                      <a:pt x="17" y="33"/>
                      <a:pt x="18" y="3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3" name="Freeform 108">
                <a:extLst>
                  <a:ext uri="{FF2B5EF4-FFF2-40B4-BE49-F238E27FC236}">
                    <a16:creationId xmlns:a16="http://schemas.microsoft.com/office/drawing/2014/main" id="{90E4F866-8925-4159-A105-332F826F934A}"/>
                  </a:ext>
                </a:extLst>
              </p:cNvPr>
              <p:cNvSpPr>
                <a:spLocks/>
              </p:cNvSpPr>
              <p:nvPr/>
            </p:nvSpPr>
            <p:spPr bwMode="auto">
              <a:xfrm>
                <a:off x="3828103" y="4669481"/>
                <a:ext cx="91595" cy="101633"/>
              </a:xfrm>
              <a:custGeom>
                <a:avLst/>
                <a:gdLst>
                  <a:gd name="T0" fmla="*/ 40 w 40"/>
                  <a:gd name="T1" fmla="*/ 21 h 44"/>
                  <a:gd name="T2" fmla="*/ 34 w 40"/>
                  <a:gd name="T3" fmla="*/ 15 h 44"/>
                  <a:gd name="T4" fmla="*/ 25 w 40"/>
                  <a:gd name="T5" fmla="*/ 8 h 44"/>
                  <a:gd name="T6" fmla="*/ 21 w 40"/>
                  <a:gd name="T7" fmla="*/ 9 h 44"/>
                  <a:gd name="T8" fmla="*/ 17 w 40"/>
                  <a:gd name="T9" fmla="*/ 3 h 44"/>
                  <a:gd name="T10" fmla="*/ 10 w 40"/>
                  <a:gd name="T11" fmla="*/ 1 h 44"/>
                  <a:gd name="T12" fmla="*/ 8 w 40"/>
                  <a:gd name="T13" fmla="*/ 1 h 44"/>
                  <a:gd name="T14" fmla="*/ 5 w 40"/>
                  <a:gd name="T15" fmla="*/ 6 h 44"/>
                  <a:gd name="T16" fmla="*/ 3 w 40"/>
                  <a:gd name="T17" fmla="*/ 19 h 44"/>
                  <a:gd name="T18" fmla="*/ 0 w 40"/>
                  <a:gd name="T19" fmla="*/ 30 h 44"/>
                  <a:gd name="T20" fmla="*/ 3 w 40"/>
                  <a:gd name="T21" fmla="*/ 35 h 44"/>
                  <a:gd name="T22" fmla="*/ 2 w 40"/>
                  <a:gd name="T23" fmla="*/ 38 h 44"/>
                  <a:gd name="T24" fmla="*/ 5 w 40"/>
                  <a:gd name="T25" fmla="*/ 40 h 44"/>
                  <a:gd name="T26" fmla="*/ 16 w 40"/>
                  <a:gd name="T27" fmla="*/ 42 h 44"/>
                  <a:gd name="T28" fmla="*/ 22 w 40"/>
                  <a:gd name="T29" fmla="*/ 42 h 44"/>
                  <a:gd name="T30" fmla="*/ 34 w 40"/>
                  <a:gd name="T31" fmla="*/ 41 h 44"/>
                  <a:gd name="T32" fmla="*/ 40 w 40"/>
                  <a:gd name="T33" fmla="*/ 33 h 44"/>
                  <a:gd name="T34" fmla="*/ 40 w 40"/>
                  <a:gd name="T35"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4">
                    <a:moveTo>
                      <a:pt x="40" y="21"/>
                    </a:moveTo>
                    <a:cubicBezTo>
                      <a:pt x="40" y="17"/>
                      <a:pt x="35" y="16"/>
                      <a:pt x="34" y="15"/>
                    </a:cubicBezTo>
                    <a:cubicBezTo>
                      <a:pt x="33" y="13"/>
                      <a:pt x="27" y="11"/>
                      <a:pt x="25" y="8"/>
                    </a:cubicBezTo>
                    <a:cubicBezTo>
                      <a:pt x="23" y="5"/>
                      <a:pt x="22" y="9"/>
                      <a:pt x="21" y="9"/>
                    </a:cubicBezTo>
                    <a:cubicBezTo>
                      <a:pt x="20" y="9"/>
                      <a:pt x="20" y="7"/>
                      <a:pt x="17" y="3"/>
                    </a:cubicBezTo>
                    <a:cubicBezTo>
                      <a:pt x="14" y="0"/>
                      <a:pt x="12" y="0"/>
                      <a:pt x="10" y="1"/>
                    </a:cubicBezTo>
                    <a:cubicBezTo>
                      <a:pt x="10" y="1"/>
                      <a:pt x="9" y="1"/>
                      <a:pt x="8" y="1"/>
                    </a:cubicBezTo>
                    <a:cubicBezTo>
                      <a:pt x="6" y="3"/>
                      <a:pt x="5" y="4"/>
                      <a:pt x="5" y="6"/>
                    </a:cubicBezTo>
                    <a:cubicBezTo>
                      <a:pt x="5" y="9"/>
                      <a:pt x="3" y="13"/>
                      <a:pt x="3" y="19"/>
                    </a:cubicBezTo>
                    <a:cubicBezTo>
                      <a:pt x="2" y="26"/>
                      <a:pt x="1" y="25"/>
                      <a:pt x="0" y="30"/>
                    </a:cubicBezTo>
                    <a:cubicBezTo>
                      <a:pt x="0" y="35"/>
                      <a:pt x="2" y="34"/>
                      <a:pt x="3" y="35"/>
                    </a:cubicBezTo>
                    <a:cubicBezTo>
                      <a:pt x="3" y="35"/>
                      <a:pt x="3" y="37"/>
                      <a:pt x="2" y="38"/>
                    </a:cubicBezTo>
                    <a:cubicBezTo>
                      <a:pt x="3" y="39"/>
                      <a:pt x="4" y="40"/>
                      <a:pt x="5" y="40"/>
                    </a:cubicBezTo>
                    <a:cubicBezTo>
                      <a:pt x="9" y="39"/>
                      <a:pt x="12" y="41"/>
                      <a:pt x="16" y="42"/>
                    </a:cubicBezTo>
                    <a:cubicBezTo>
                      <a:pt x="20" y="44"/>
                      <a:pt x="18" y="42"/>
                      <a:pt x="22" y="42"/>
                    </a:cubicBezTo>
                    <a:cubicBezTo>
                      <a:pt x="26" y="43"/>
                      <a:pt x="30" y="43"/>
                      <a:pt x="34" y="41"/>
                    </a:cubicBezTo>
                    <a:cubicBezTo>
                      <a:pt x="37" y="39"/>
                      <a:pt x="38" y="36"/>
                      <a:pt x="40" y="33"/>
                    </a:cubicBezTo>
                    <a:cubicBezTo>
                      <a:pt x="38" y="29"/>
                      <a:pt x="40" y="24"/>
                      <a:pt x="40"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4" name="Freeform 109">
                <a:extLst>
                  <a:ext uri="{FF2B5EF4-FFF2-40B4-BE49-F238E27FC236}">
                    <a16:creationId xmlns:a16="http://schemas.microsoft.com/office/drawing/2014/main" id="{300799D7-4DEC-439F-AAEB-FC1F984C961E}"/>
                  </a:ext>
                </a:extLst>
              </p:cNvPr>
              <p:cNvSpPr>
                <a:spLocks noEditPoints="1"/>
              </p:cNvSpPr>
              <p:nvPr/>
            </p:nvSpPr>
            <p:spPr bwMode="auto">
              <a:xfrm>
                <a:off x="3542025" y="4501348"/>
                <a:ext cx="376418" cy="740288"/>
              </a:xfrm>
              <a:custGeom>
                <a:avLst/>
                <a:gdLst>
                  <a:gd name="T0" fmla="*/ 46 w 163"/>
                  <a:gd name="T1" fmla="*/ 304 h 321"/>
                  <a:gd name="T2" fmla="*/ 43 w 163"/>
                  <a:gd name="T3" fmla="*/ 297 h 321"/>
                  <a:gd name="T4" fmla="*/ 40 w 163"/>
                  <a:gd name="T5" fmla="*/ 319 h 321"/>
                  <a:gd name="T6" fmla="*/ 58 w 163"/>
                  <a:gd name="T7" fmla="*/ 320 h 321"/>
                  <a:gd name="T8" fmla="*/ 62 w 163"/>
                  <a:gd name="T9" fmla="*/ 315 h 321"/>
                  <a:gd name="T10" fmla="*/ 156 w 163"/>
                  <a:gd name="T11" fmla="*/ 33 h 321"/>
                  <a:gd name="T12" fmla="*/ 152 w 163"/>
                  <a:gd name="T13" fmla="*/ 46 h 321"/>
                  <a:gd name="T14" fmla="*/ 138 w 163"/>
                  <a:gd name="T15" fmla="*/ 50 h 321"/>
                  <a:gd name="T16" fmla="*/ 123 w 163"/>
                  <a:gd name="T17" fmla="*/ 48 h 321"/>
                  <a:gd name="T18" fmla="*/ 132 w 163"/>
                  <a:gd name="T19" fmla="*/ 32 h 321"/>
                  <a:gd name="T20" fmla="*/ 108 w 163"/>
                  <a:gd name="T21" fmla="*/ 20 h 321"/>
                  <a:gd name="T22" fmla="*/ 88 w 163"/>
                  <a:gd name="T23" fmla="*/ 3 h 321"/>
                  <a:gd name="T24" fmla="*/ 75 w 163"/>
                  <a:gd name="T25" fmla="*/ 7 h 321"/>
                  <a:gd name="T26" fmla="*/ 59 w 163"/>
                  <a:gd name="T27" fmla="*/ 4 h 321"/>
                  <a:gd name="T28" fmla="*/ 52 w 163"/>
                  <a:gd name="T29" fmla="*/ 18 h 321"/>
                  <a:gd name="T30" fmla="*/ 42 w 163"/>
                  <a:gd name="T31" fmla="*/ 31 h 321"/>
                  <a:gd name="T32" fmla="*/ 43 w 163"/>
                  <a:gd name="T33" fmla="*/ 45 h 321"/>
                  <a:gd name="T34" fmla="*/ 36 w 163"/>
                  <a:gd name="T35" fmla="*/ 56 h 321"/>
                  <a:gd name="T36" fmla="*/ 30 w 163"/>
                  <a:gd name="T37" fmla="*/ 67 h 321"/>
                  <a:gd name="T38" fmla="*/ 26 w 163"/>
                  <a:gd name="T39" fmla="*/ 82 h 321"/>
                  <a:gd name="T40" fmla="*/ 29 w 163"/>
                  <a:gd name="T41" fmla="*/ 98 h 321"/>
                  <a:gd name="T42" fmla="*/ 29 w 163"/>
                  <a:gd name="T43" fmla="*/ 112 h 321"/>
                  <a:gd name="T44" fmla="*/ 26 w 163"/>
                  <a:gd name="T45" fmla="*/ 128 h 321"/>
                  <a:gd name="T46" fmla="*/ 21 w 163"/>
                  <a:gd name="T47" fmla="*/ 147 h 321"/>
                  <a:gd name="T48" fmla="*/ 18 w 163"/>
                  <a:gd name="T49" fmla="*/ 154 h 321"/>
                  <a:gd name="T50" fmla="*/ 15 w 163"/>
                  <a:gd name="T51" fmla="*/ 166 h 321"/>
                  <a:gd name="T52" fmla="*/ 15 w 163"/>
                  <a:gd name="T53" fmla="*/ 177 h 321"/>
                  <a:gd name="T54" fmla="*/ 13 w 163"/>
                  <a:gd name="T55" fmla="*/ 194 h 321"/>
                  <a:gd name="T56" fmla="*/ 15 w 163"/>
                  <a:gd name="T57" fmla="*/ 203 h 321"/>
                  <a:gd name="T58" fmla="*/ 19 w 163"/>
                  <a:gd name="T59" fmla="*/ 211 h 321"/>
                  <a:gd name="T60" fmla="*/ 17 w 163"/>
                  <a:gd name="T61" fmla="*/ 218 h 321"/>
                  <a:gd name="T62" fmla="*/ 15 w 163"/>
                  <a:gd name="T63" fmla="*/ 231 h 321"/>
                  <a:gd name="T64" fmla="*/ 10 w 163"/>
                  <a:gd name="T65" fmla="*/ 241 h 321"/>
                  <a:gd name="T66" fmla="*/ 6 w 163"/>
                  <a:gd name="T67" fmla="*/ 253 h 321"/>
                  <a:gd name="T68" fmla="*/ 2 w 163"/>
                  <a:gd name="T69" fmla="*/ 266 h 321"/>
                  <a:gd name="T70" fmla="*/ 11 w 163"/>
                  <a:gd name="T71" fmla="*/ 274 h 321"/>
                  <a:gd name="T72" fmla="*/ 16 w 163"/>
                  <a:gd name="T73" fmla="*/ 286 h 321"/>
                  <a:gd name="T74" fmla="*/ 34 w 163"/>
                  <a:gd name="T75" fmla="*/ 289 h 321"/>
                  <a:gd name="T76" fmla="*/ 38 w 163"/>
                  <a:gd name="T77" fmla="*/ 282 h 321"/>
                  <a:gd name="T78" fmla="*/ 38 w 163"/>
                  <a:gd name="T79" fmla="*/ 269 h 321"/>
                  <a:gd name="T80" fmla="*/ 47 w 163"/>
                  <a:gd name="T81" fmla="*/ 260 h 321"/>
                  <a:gd name="T82" fmla="*/ 63 w 163"/>
                  <a:gd name="T83" fmla="*/ 243 h 321"/>
                  <a:gd name="T84" fmla="*/ 56 w 163"/>
                  <a:gd name="T85" fmla="*/ 233 h 321"/>
                  <a:gd name="T86" fmla="*/ 64 w 163"/>
                  <a:gd name="T87" fmla="*/ 213 h 321"/>
                  <a:gd name="T88" fmla="*/ 68 w 163"/>
                  <a:gd name="T89" fmla="*/ 203 h 321"/>
                  <a:gd name="T90" fmla="*/ 73 w 163"/>
                  <a:gd name="T91" fmla="*/ 192 h 321"/>
                  <a:gd name="T92" fmla="*/ 78 w 163"/>
                  <a:gd name="T93" fmla="*/ 192 h 321"/>
                  <a:gd name="T94" fmla="*/ 76 w 163"/>
                  <a:gd name="T95" fmla="*/ 187 h 321"/>
                  <a:gd name="T96" fmla="*/ 70 w 163"/>
                  <a:gd name="T97" fmla="*/ 179 h 321"/>
                  <a:gd name="T98" fmla="*/ 82 w 163"/>
                  <a:gd name="T99" fmla="*/ 175 h 321"/>
                  <a:gd name="T100" fmla="*/ 92 w 163"/>
                  <a:gd name="T101" fmla="*/ 162 h 321"/>
                  <a:gd name="T102" fmla="*/ 95 w 163"/>
                  <a:gd name="T103" fmla="*/ 154 h 321"/>
                  <a:gd name="T104" fmla="*/ 131 w 163"/>
                  <a:gd name="T105" fmla="*/ 145 h 321"/>
                  <a:gd name="T106" fmla="*/ 135 w 163"/>
                  <a:gd name="T107" fmla="*/ 129 h 321"/>
                  <a:gd name="T108" fmla="*/ 129 w 163"/>
                  <a:gd name="T109" fmla="*/ 117 h 321"/>
                  <a:gd name="T110" fmla="*/ 126 w 163"/>
                  <a:gd name="T111" fmla="*/ 111 h 321"/>
                  <a:gd name="T112" fmla="*/ 124 w 163"/>
                  <a:gd name="T113" fmla="*/ 103 h 321"/>
                  <a:gd name="T114" fmla="*/ 129 w 163"/>
                  <a:gd name="T115" fmla="*/ 79 h 321"/>
                  <a:gd name="T116" fmla="*/ 153 w 163"/>
                  <a:gd name="T117" fmla="*/ 51 h 321"/>
                  <a:gd name="T118" fmla="*/ 161 w 163"/>
                  <a:gd name="T119" fmla="*/ 3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21">
                    <a:moveTo>
                      <a:pt x="62" y="315"/>
                    </a:moveTo>
                    <a:cubicBezTo>
                      <a:pt x="58" y="315"/>
                      <a:pt x="49" y="307"/>
                      <a:pt x="46" y="304"/>
                    </a:cubicBezTo>
                    <a:cubicBezTo>
                      <a:pt x="44" y="302"/>
                      <a:pt x="46" y="300"/>
                      <a:pt x="43" y="301"/>
                    </a:cubicBezTo>
                    <a:cubicBezTo>
                      <a:pt x="39" y="301"/>
                      <a:pt x="41" y="298"/>
                      <a:pt x="43" y="297"/>
                    </a:cubicBezTo>
                    <a:cubicBezTo>
                      <a:pt x="45" y="296"/>
                      <a:pt x="43" y="293"/>
                      <a:pt x="40" y="293"/>
                    </a:cubicBezTo>
                    <a:cubicBezTo>
                      <a:pt x="40" y="298"/>
                      <a:pt x="39" y="319"/>
                      <a:pt x="40" y="319"/>
                    </a:cubicBezTo>
                    <a:cubicBezTo>
                      <a:pt x="42" y="320"/>
                      <a:pt x="51" y="318"/>
                      <a:pt x="54" y="320"/>
                    </a:cubicBezTo>
                    <a:cubicBezTo>
                      <a:pt x="55" y="320"/>
                      <a:pt x="57" y="321"/>
                      <a:pt x="58" y="320"/>
                    </a:cubicBezTo>
                    <a:cubicBezTo>
                      <a:pt x="59" y="318"/>
                      <a:pt x="65" y="319"/>
                      <a:pt x="68" y="317"/>
                    </a:cubicBezTo>
                    <a:cubicBezTo>
                      <a:pt x="71" y="316"/>
                      <a:pt x="67" y="315"/>
                      <a:pt x="62" y="315"/>
                    </a:cubicBezTo>
                    <a:close/>
                    <a:moveTo>
                      <a:pt x="161" y="33"/>
                    </a:moveTo>
                    <a:cubicBezTo>
                      <a:pt x="160" y="33"/>
                      <a:pt x="158" y="33"/>
                      <a:pt x="156" y="33"/>
                    </a:cubicBezTo>
                    <a:cubicBezTo>
                      <a:pt x="156" y="33"/>
                      <a:pt x="156" y="34"/>
                      <a:pt x="156" y="34"/>
                    </a:cubicBezTo>
                    <a:cubicBezTo>
                      <a:pt x="156" y="37"/>
                      <a:pt x="154" y="46"/>
                      <a:pt x="152" y="46"/>
                    </a:cubicBezTo>
                    <a:cubicBezTo>
                      <a:pt x="149" y="45"/>
                      <a:pt x="147" y="49"/>
                      <a:pt x="145" y="49"/>
                    </a:cubicBezTo>
                    <a:cubicBezTo>
                      <a:pt x="144" y="48"/>
                      <a:pt x="141" y="52"/>
                      <a:pt x="138" y="50"/>
                    </a:cubicBezTo>
                    <a:cubicBezTo>
                      <a:pt x="136" y="49"/>
                      <a:pt x="133" y="51"/>
                      <a:pt x="131" y="49"/>
                    </a:cubicBezTo>
                    <a:cubicBezTo>
                      <a:pt x="129" y="48"/>
                      <a:pt x="123" y="49"/>
                      <a:pt x="123" y="48"/>
                    </a:cubicBezTo>
                    <a:cubicBezTo>
                      <a:pt x="123" y="46"/>
                      <a:pt x="126" y="47"/>
                      <a:pt x="126" y="42"/>
                    </a:cubicBezTo>
                    <a:cubicBezTo>
                      <a:pt x="126" y="38"/>
                      <a:pt x="133" y="33"/>
                      <a:pt x="132" y="32"/>
                    </a:cubicBezTo>
                    <a:cubicBezTo>
                      <a:pt x="131" y="30"/>
                      <a:pt x="119" y="26"/>
                      <a:pt x="117" y="24"/>
                    </a:cubicBezTo>
                    <a:cubicBezTo>
                      <a:pt x="116" y="22"/>
                      <a:pt x="113" y="20"/>
                      <a:pt x="108" y="20"/>
                    </a:cubicBezTo>
                    <a:cubicBezTo>
                      <a:pt x="103" y="19"/>
                      <a:pt x="104" y="17"/>
                      <a:pt x="99" y="14"/>
                    </a:cubicBezTo>
                    <a:cubicBezTo>
                      <a:pt x="96" y="12"/>
                      <a:pt x="90" y="6"/>
                      <a:pt x="88" y="3"/>
                    </a:cubicBezTo>
                    <a:cubicBezTo>
                      <a:pt x="85" y="2"/>
                      <a:pt x="81" y="2"/>
                      <a:pt x="80" y="3"/>
                    </a:cubicBezTo>
                    <a:cubicBezTo>
                      <a:pt x="79" y="4"/>
                      <a:pt x="77" y="11"/>
                      <a:pt x="75" y="7"/>
                    </a:cubicBezTo>
                    <a:cubicBezTo>
                      <a:pt x="74" y="4"/>
                      <a:pt x="70" y="4"/>
                      <a:pt x="66" y="4"/>
                    </a:cubicBezTo>
                    <a:cubicBezTo>
                      <a:pt x="63" y="3"/>
                      <a:pt x="63" y="0"/>
                      <a:pt x="59" y="4"/>
                    </a:cubicBezTo>
                    <a:cubicBezTo>
                      <a:pt x="57" y="6"/>
                      <a:pt x="55" y="7"/>
                      <a:pt x="53" y="9"/>
                    </a:cubicBezTo>
                    <a:cubicBezTo>
                      <a:pt x="53" y="13"/>
                      <a:pt x="52" y="17"/>
                      <a:pt x="52" y="18"/>
                    </a:cubicBezTo>
                    <a:cubicBezTo>
                      <a:pt x="51" y="20"/>
                      <a:pt x="43" y="23"/>
                      <a:pt x="42" y="25"/>
                    </a:cubicBezTo>
                    <a:cubicBezTo>
                      <a:pt x="42" y="27"/>
                      <a:pt x="43" y="30"/>
                      <a:pt x="42" y="31"/>
                    </a:cubicBezTo>
                    <a:cubicBezTo>
                      <a:pt x="40" y="32"/>
                      <a:pt x="45" y="38"/>
                      <a:pt x="43" y="40"/>
                    </a:cubicBezTo>
                    <a:cubicBezTo>
                      <a:pt x="40" y="41"/>
                      <a:pt x="45" y="44"/>
                      <a:pt x="43" y="45"/>
                    </a:cubicBezTo>
                    <a:cubicBezTo>
                      <a:pt x="41" y="47"/>
                      <a:pt x="38" y="47"/>
                      <a:pt x="38" y="49"/>
                    </a:cubicBezTo>
                    <a:cubicBezTo>
                      <a:pt x="38" y="51"/>
                      <a:pt x="38" y="55"/>
                      <a:pt x="36" y="56"/>
                    </a:cubicBezTo>
                    <a:cubicBezTo>
                      <a:pt x="33" y="57"/>
                      <a:pt x="32" y="60"/>
                      <a:pt x="32" y="63"/>
                    </a:cubicBezTo>
                    <a:cubicBezTo>
                      <a:pt x="32" y="66"/>
                      <a:pt x="29" y="64"/>
                      <a:pt x="30" y="67"/>
                    </a:cubicBezTo>
                    <a:cubicBezTo>
                      <a:pt x="31" y="71"/>
                      <a:pt x="32" y="75"/>
                      <a:pt x="30" y="76"/>
                    </a:cubicBezTo>
                    <a:cubicBezTo>
                      <a:pt x="27" y="76"/>
                      <a:pt x="28" y="82"/>
                      <a:pt x="26" y="82"/>
                    </a:cubicBezTo>
                    <a:cubicBezTo>
                      <a:pt x="25" y="82"/>
                      <a:pt x="24" y="88"/>
                      <a:pt x="26" y="91"/>
                    </a:cubicBezTo>
                    <a:cubicBezTo>
                      <a:pt x="29" y="93"/>
                      <a:pt x="29" y="96"/>
                      <a:pt x="29" y="98"/>
                    </a:cubicBezTo>
                    <a:cubicBezTo>
                      <a:pt x="29" y="101"/>
                      <a:pt x="32" y="103"/>
                      <a:pt x="31" y="105"/>
                    </a:cubicBezTo>
                    <a:cubicBezTo>
                      <a:pt x="30" y="108"/>
                      <a:pt x="31" y="111"/>
                      <a:pt x="29" y="112"/>
                    </a:cubicBezTo>
                    <a:cubicBezTo>
                      <a:pt x="27" y="113"/>
                      <a:pt x="29" y="117"/>
                      <a:pt x="26" y="118"/>
                    </a:cubicBezTo>
                    <a:cubicBezTo>
                      <a:pt x="24" y="119"/>
                      <a:pt x="28" y="127"/>
                      <a:pt x="26" y="128"/>
                    </a:cubicBezTo>
                    <a:cubicBezTo>
                      <a:pt x="25" y="130"/>
                      <a:pt x="20" y="131"/>
                      <a:pt x="20" y="136"/>
                    </a:cubicBezTo>
                    <a:cubicBezTo>
                      <a:pt x="20" y="141"/>
                      <a:pt x="21" y="144"/>
                      <a:pt x="21" y="147"/>
                    </a:cubicBezTo>
                    <a:cubicBezTo>
                      <a:pt x="20" y="149"/>
                      <a:pt x="23" y="148"/>
                      <a:pt x="23" y="151"/>
                    </a:cubicBezTo>
                    <a:cubicBezTo>
                      <a:pt x="22" y="154"/>
                      <a:pt x="18" y="153"/>
                      <a:pt x="18" y="154"/>
                    </a:cubicBezTo>
                    <a:cubicBezTo>
                      <a:pt x="18" y="156"/>
                      <a:pt x="19" y="160"/>
                      <a:pt x="18" y="161"/>
                    </a:cubicBezTo>
                    <a:cubicBezTo>
                      <a:pt x="16" y="161"/>
                      <a:pt x="15" y="162"/>
                      <a:pt x="15" y="166"/>
                    </a:cubicBezTo>
                    <a:cubicBezTo>
                      <a:pt x="15" y="169"/>
                      <a:pt x="13" y="169"/>
                      <a:pt x="13" y="171"/>
                    </a:cubicBezTo>
                    <a:cubicBezTo>
                      <a:pt x="13" y="173"/>
                      <a:pt x="15" y="175"/>
                      <a:pt x="15" y="177"/>
                    </a:cubicBezTo>
                    <a:cubicBezTo>
                      <a:pt x="15" y="179"/>
                      <a:pt x="16" y="185"/>
                      <a:pt x="14" y="185"/>
                    </a:cubicBezTo>
                    <a:cubicBezTo>
                      <a:pt x="13" y="186"/>
                      <a:pt x="12" y="193"/>
                      <a:pt x="13" y="194"/>
                    </a:cubicBezTo>
                    <a:cubicBezTo>
                      <a:pt x="15" y="195"/>
                      <a:pt x="15" y="197"/>
                      <a:pt x="14" y="198"/>
                    </a:cubicBezTo>
                    <a:cubicBezTo>
                      <a:pt x="13" y="200"/>
                      <a:pt x="17" y="201"/>
                      <a:pt x="15" y="203"/>
                    </a:cubicBezTo>
                    <a:cubicBezTo>
                      <a:pt x="13" y="205"/>
                      <a:pt x="15" y="208"/>
                      <a:pt x="18" y="207"/>
                    </a:cubicBezTo>
                    <a:cubicBezTo>
                      <a:pt x="20" y="207"/>
                      <a:pt x="21" y="211"/>
                      <a:pt x="19" y="211"/>
                    </a:cubicBezTo>
                    <a:cubicBezTo>
                      <a:pt x="16" y="211"/>
                      <a:pt x="13" y="211"/>
                      <a:pt x="16" y="213"/>
                    </a:cubicBezTo>
                    <a:cubicBezTo>
                      <a:pt x="18" y="214"/>
                      <a:pt x="20" y="217"/>
                      <a:pt x="17" y="218"/>
                    </a:cubicBezTo>
                    <a:cubicBezTo>
                      <a:pt x="14" y="219"/>
                      <a:pt x="16" y="221"/>
                      <a:pt x="16" y="224"/>
                    </a:cubicBezTo>
                    <a:cubicBezTo>
                      <a:pt x="15" y="227"/>
                      <a:pt x="18" y="230"/>
                      <a:pt x="15" y="231"/>
                    </a:cubicBezTo>
                    <a:cubicBezTo>
                      <a:pt x="13" y="231"/>
                      <a:pt x="16" y="236"/>
                      <a:pt x="13" y="236"/>
                    </a:cubicBezTo>
                    <a:cubicBezTo>
                      <a:pt x="10" y="237"/>
                      <a:pt x="12" y="240"/>
                      <a:pt x="10" y="241"/>
                    </a:cubicBezTo>
                    <a:cubicBezTo>
                      <a:pt x="7" y="243"/>
                      <a:pt x="12" y="246"/>
                      <a:pt x="10" y="248"/>
                    </a:cubicBezTo>
                    <a:cubicBezTo>
                      <a:pt x="7" y="249"/>
                      <a:pt x="9" y="253"/>
                      <a:pt x="6" y="253"/>
                    </a:cubicBezTo>
                    <a:cubicBezTo>
                      <a:pt x="4" y="253"/>
                      <a:pt x="2" y="257"/>
                      <a:pt x="2" y="259"/>
                    </a:cubicBezTo>
                    <a:cubicBezTo>
                      <a:pt x="2" y="260"/>
                      <a:pt x="0" y="264"/>
                      <a:pt x="2" y="266"/>
                    </a:cubicBezTo>
                    <a:cubicBezTo>
                      <a:pt x="4" y="268"/>
                      <a:pt x="2" y="270"/>
                      <a:pt x="4" y="271"/>
                    </a:cubicBezTo>
                    <a:cubicBezTo>
                      <a:pt x="6" y="272"/>
                      <a:pt x="12" y="271"/>
                      <a:pt x="11" y="274"/>
                    </a:cubicBezTo>
                    <a:cubicBezTo>
                      <a:pt x="10" y="277"/>
                      <a:pt x="11" y="283"/>
                      <a:pt x="12" y="283"/>
                    </a:cubicBezTo>
                    <a:cubicBezTo>
                      <a:pt x="13" y="283"/>
                      <a:pt x="14" y="287"/>
                      <a:pt x="16" y="286"/>
                    </a:cubicBezTo>
                    <a:cubicBezTo>
                      <a:pt x="18" y="286"/>
                      <a:pt x="26" y="285"/>
                      <a:pt x="30" y="286"/>
                    </a:cubicBezTo>
                    <a:cubicBezTo>
                      <a:pt x="32" y="287"/>
                      <a:pt x="33" y="288"/>
                      <a:pt x="34" y="289"/>
                    </a:cubicBezTo>
                    <a:cubicBezTo>
                      <a:pt x="36" y="288"/>
                      <a:pt x="41" y="291"/>
                      <a:pt x="42" y="290"/>
                    </a:cubicBezTo>
                    <a:cubicBezTo>
                      <a:pt x="43" y="288"/>
                      <a:pt x="37" y="284"/>
                      <a:pt x="38" y="282"/>
                    </a:cubicBezTo>
                    <a:cubicBezTo>
                      <a:pt x="38" y="280"/>
                      <a:pt x="37" y="278"/>
                      <a:pt x="37" y="276"/>
                    </a:cubicBezTo>
                    <a:cubicBezTo>
                      <a:pt x="37" y="274"/>
                      <a:pt x="36" y="270"/>
                      <a:pt x="38" y="269"/>
                    </a:cubicBezTo>
                    <a:cubicBezTo>
                      <a:pt x="41" y="267"/>
                      <a:pt x="41" y="265"/>
                      <a:pt x="43" y="265"/>
                    </a:cubicBezTo>
                    <a:cubicBezTo>
                      <a:pt x="44" y="266"/>
                      <a:pt x="47" y="264"/>
                      <a:pt x="47" y="260"/>
                    </a:cubicBezTo>
                    <a:cubicBezTo>
                      <a:pt x="48" y="255"/>
                      <a:pt x="50" y="254"/>
                      <a:pt x="53" y="251"/>
                    </a:cubicBezTo>
                    <a:cubicBezTo>
                      <a:pt x="57" y="247"/>
                      <a:pt x="64" y="244"/>
                      <a:pt x="63" y="243"/>
                    </a:cubicBezTo>
                    <a:cubicBezTo>
                      <a:pt x="62" y="241"/>
                      <a:pt x="64" y="237"/>
                      <a:pt x="64" y="235"/>
                    </a:cubicBezTo>
                    <a:cubicBezTo>
                      <a:pt x="64" y="233"/>
                      <a:pt x="58" y="234"/>
                      <a:pt x="56" y="233"/>
                    </a:cubicBezTo>
                    <a:cubicBezTo>
                      <a:pt x="54" y="232"/>
                      <a:pt x="47" y="227"/>
                      <a:pt x="51" y="221"/>
                    </a:cubicBezTo>
                    <a:cubicBezTo>
                      <a:pt x="54" y="214"/>
                      <a:pt x="62" y="213"/>
                      <a:pt x="64" y="213"/>
                    </a:cubicBezTo>
                    <a:cubicBezTo>
                      <a:pt x="66" y="213"/>
                      <a:pt x="64" y="210"/>
                      <a:pt x="66" y="209"/>
                    </a:cubicBezTo>
                    <a:cubicBezTo>
                      <a:pt x="67" y="208"/>
                      <a:pt x="68" y="206"/>
                      <a:pt x="68" y="203"/>
                    </a:cubicBezTo>
                    <a:cubicBezTo>
                      <a:pt x="68" y="200"/>
                      <a:pt x="68" y="195"/>
                      <a:pt x="71" y="195"/>
                    </a:cubicBezTo>
                    <a:cubicBezTo>
                      <a:pt x="74" y="195"/>
                      <a:pt x="75" y="193"/>
                      <a:pt x="73" y="192"/>
                    </a:cubicBezTo>
                    <a:cubicBezTo>
                      <a:pt x="71" y="192"/>
                      <a:pt x="70" y="190"/>
                      <a:pt x="74" y="189"/>
                    </a:cubicBezTo>
                    <a:cubicBezTo>
                      <a:pt x="77" y="189"/>
                      <a:pt x="76" y="192"/>
                      <a:pt x="78" y="192"/>
                    </a:cubicBezTo>
                    <a:cubicBezTo>
                      <a:pt x="80" y="192"/>
                      <a:pt x="84" y="188"/>
                      <a:pt x="81" y="186"/>
                    </a:cubicBezTo>
                    <a:cubicBezTo>
                      <a:pt x="78" y="183"/>
                      <a:pt x="77" y="187"/>
                      <a:pt x="76" y="187"/>
                    </a:cubicBezTo>
                    <a:cubicBezTo>
                      <a:pt x="74" y="187"/>
                      <a:pt x="73" y="185"/>
                      <a:pt x="71" y="185"/>
                    </a:cubicBezTo>
                    <a:cubicBezTo>
                      <a:pt x="70" y="185"/>
                      <a:pt x="71" y="180"/>
                      <a:pt x="70" y="179"/>
                    </a:cubicBezTo>
                    <a:cubicBezTo>
                      <a:pt x="69" y="177"/>
                      <a:pt x="68" y="173"/>
                      <a:pt x="70" y="171"/>
                    </a:cubicBezTo>
                    <a:cubicBezTo>
                      <a:pt x="71" y="169"/>
                      <a:pt x="77" y="174"/>
                      <a:pt x="82" y="175"/>
                    </a:cubicBezTo>
                    <a:cubicBezTo>
                      <a:pt x="88" y="175"/>
                      <a:pt x="92" y="172"/>
                      <a:pt x="92" y="170"/>
                    </a:cubicBezTo>
                    <a:cubicBezTo>
                      <a:pt x="92" y="168"/>
                      <a:pt x="89" y="165"/>
                      <a:pt x="92" y="162"/>
                    </a:cubicBezTo>
                    <a:cubicBezTo>
                      <a:pt x="96" y="160"/>
                      <a:pt x="93" y="160"/>
                      <a:pt x="92" y="157"/>
                    </a:cubicBezTo>
                    <a:cubicBezTo>
                      <a:pt x="91" y="154"/>
                      <a:pt x="94" y="152"/>
                      <a:pt x="95" y="154"/>
                    </a:cubicBezTo>
                    <a:cubicBezTo>
                      <a:pt x="96" y="155"/>
                      <a:pt x="107" y="154"/>
                      <a:pt x="116" y="152"/>
                    </a:cubicBezTo>
                    <a:cubicBezTo>
                      <a:pt x="124" y="150"/>
                      <a:pt x="130" y="147"/>
                      <a:pt x="131" y="145"/>
                    </a:cubicBezTo>
                    <a:cubicBezTo>
                      <a:pt x="131" y="142"/>
                      <a:pt x="137" y="136"/>
                      <a:pt x="138" y="134"/>
                    </a:cubicBezTo>
                    <a:cubicBezTo>
                      <a:pt x="140" y="132"/>
                      <a:pt x="138" y="129"/>
                      <a:pt x="135" y="129"/>
                    </a:cubicBezTo>
                    <a:cubicBezTo>
                      <a:pt x="131" y="128"/>
                      <a:pt x="131" y="124"/>
                      <a:pt x="133" y="122"/>
                    </a:cubicBezTo>
                    <a:cubicBezTo>
                      <a:pt x="135" y="120"/>
                      <a:pt x="132" y="117"/>
                      <a:pt x="129" y="117"/>
                    </a:cubicBezTo>
                    <a:cubicBezTo>
                      <a:pt x="126" y="117"/>
                      <a:pt x="120" y="114"/>
                      <a:pt x="123" y="112"/>
                    </a:cubicBezTo>
                    <a:cubicBezTo>
                      <a:pt x="125" y="110"/>
                      <a:pt x="125" y="110"/>
                      <a:pt x="126" y="111"/>
                    </a:cubicBezTo>
                    <a:cubicBezTo>
                      <a:pt x="127" y="110"/>
                      <a:pt x="127" y="108"/>
                      <a:pt x="127" y="108"/>
                    </a:cubicBezTo>
                    <a:cubicBezTo>
                      <a:pt x="126" y="107"/>
                      <a:pt x="124" y="108"/>
                      <a:pt x="124" y="103"/>
                    </a:cubicBezTo>
                    <a:cubicBezTo>
                      <a:pt x="125" y="98"/>
                      <a:pt x="126" y="99"/>
                      <a:pt x="127" y="92"/>
                    </a:cubicBezTo>
                    <a:cubicBezTo>
                      <a:pt x="127" y="86"/>
                      <a:pt x="129" y="82"/>
                      <a:pt x="129" y="79"/>
                    </a:cubicBezTo>
                    <a:cubicBezTo>
                      <a:pt x="129" y="75"/>
                      <a:pt x="135" y="71"/>
                      <a:pt x="139" y="66"/>
                    </a:cubicBezTo>
                    <a:cubicBezTo>
                      <a:pt x="142" y="60"/>
                      <a:pt x="150" y="53"/>
                      <a:pt x="153" y="51"/>
                    </a:cubicBezTo>
                    <a:cubicBezTo>
                      <a:pt x="156" y="49"/>
                      <a:pt x="162" y="47"/>
                      <a:pt x="163" y="46"/>
                    </a:cubicBezTo>
                    <a:cubicBezTo>
                      <a:pt x="163" y="44"/>
                      <a:pt x="163" y="34"/>
                      <a:pt x="161" y="3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5" name="Freeform 110">
                <a:extLst>
                  <a:ext uri="{FF2B5EF4-FFF2-40B4-BE49-F238E27FC236}">
                    <a16:creationId xmlns:a16="http://schemas.microsoft.com/office/drawing/2014/main" id="{08F5D2D0-5A72-492C-B2AE-808A57EB6FEF}"/>
                  </a:ext>
                </a:extLst>
              </p:cNvPr>
              <p:cNvSpPr>
                <a:spLocks/>
              </p:cNvSpPr>
              <p:nvPr/>
            </p:nvSpPr>
            <p:spPr bwMode="auto">
              <a:xfrm>
                <a:off x="3503129" y="4418536"/>
                <a:ext cx="163114" cy="836902"/>
              </a:xfrm>
              <a:custGeom>
                <a:avLst/>
                <a:gdLst>
                  <a:gd name="T0" fmla="*/ 28 w 71"/>
                  <a:gd name="T1" fmla="*/ 310 h 363"/>
                  <a:gd name="T2" fmla="*/ 19 w 71"/>
                  <a:gd name="T3" fmla="*/ 295 h 363"/>
                  <a:gd name="T4" fmla="*/ 27 w 71"/>
                  <a:gd name="T5" fmla="*/ 277 h 363"/>
                  <a:gd name="T6" fmla="*/ 33 w 71"/>
                  <a:gd name="T7" fmla="*/ 260 h 363"/>
                  <a:gd name="T8" fmla="*/ 36 w 71"/>
                  <a:gd name="T9" fmla="*/ 247 h 363"/>
                  <a:gd name="T10" fmla="*/ 31 w 71"/>
                  <a:gd name="T11" fmla="*/ 234 h 363"/>
                  <a:gd name="T12" fmla="*/ 32 w 71"/>
                  <a:gd name="T13" fmla="*/ 213 h 363"/>
                  <a:gd name="T14" fmla="*/ 35 w 71"/>
                  <a:gd name="T15" fmla="*/ 197 h 363"/>
                  <a:gd name="T16" fmla="*/ 38 w 71"/>
                  <a:gd name="T17" fmla="*/ 183 h 363"/>
                  <a:gd name="T18" fmla="*/ 43 w 71"/>
                  <a:gd name="T19" fmla="*/ 154 h 363"/>
                  <a:gd name="T20" fmla="*/ 46 w 71"/>
                  <a:gd name="T21" fmla="*/ 134 h 363"/>
                  <a:gd name="T22" fmla="*/ 47 w 71"/>
                  <a:gd name="T23" fmla="*/ 112 h 363"/>
                  <a:gd name="T24" fmla="*/ 53 w 71"/>
                  <a:gd name="T25" fmla="*/ 92 h 363"/>
                  <a:gd name="T26" fmla="*/ 60 w 71"/>
                  <a:gd name="T27" fmla="*/ 76 h 363"/>
                  <a:gd name="T28" fmla="*/ 69 w 71"/>
                  <a:gd name="T29" fmla="*/ 54 h 363"/>
                  <a:gd name="T30" fmla="*/ 63 w 71"/>
                  <a:gd name="T31" fmla="*/ 37 h 363"/>
                  <a:gd name="T32" fmla="*/ 59 w 71"/>
                  <a:gd name="T33" fmla="*/ 18 h 363"/>
                  <a:gd name="T34" fmla="*/ 50 w 71"/>
                  <a:gd name="T35" fmla="*/ 1 h 363"/>
                  <a:gd name="T36" fmla="*/ 45 w 71"/>
                  <a:gd name="T37" fmla="*/ 16 h 363"/>
                  <a:gd name="T38" fmla="*/ 44 w 71"/>
                  <a:gd name="T39" fmla="*/ 53 h 363"/>
                  <a:gd name="T40" fmla="*/ 37 w 71"/>
                  <a:gd name="T41" fmla="*/ 91 h 363"/>
                  <a:gd name="T42" fmla="*/ 34 w 71"/>
                  <a:gd name="T43" fmla="*/ 116 h 363"/>
                  <a:gd name="T44" fmla="*/ 29 w 71"/>
                  <a:gd name="T45" fmla="*/ 149 h 363"/>
                  <a:gd name="T46" fmla="*/ 18 w 71"/>
                  <a:gd name="T47" fmla="*/ 179 h 363"/>
                  <a:gd name="T48" fmla="*/ 17 w 71"/>
                  <a:gd name="T49" fmla="*/ 204 h 363"/>
                  <a:gd name="T50" fmla="*/ 12 w 71"/>
                  <a:gd name="T51" fmla="*/ 227 h 363"/>
                  <a:gd name="T52" fmla="*/ 22 w 71"/>
                  <a:gd name="T53" fmla="*/ 215 h 363"/>
                  <a:gd name="T54" fmla="*/ 24 w 71"/>
                  <a:gd name="T55" fmla="*/ 228 h 363"/>
                  <a:gd name="T56" fmla="*/ 21 w 71"/>
                  <a:gd name="T57" fmla="*/ 244 h 363"/>
                  <a:gd name="T58" fmla="*/ 17 w 71"/>
                  <a:gd name="T59" fmla="*/ 254 h 363"/>
                  <a:gd name="T60" fmla="*/ 16 w 71"/>
                  <a:gd name="T61" fmla="*/ 252 h 363"/>
                  <a:gd name="T62" fmla="*/ 10 w 71"/>
                  <a:gd name="T63" fmla="*/ 255 h 363"/>
                  <a:gd name="T64" fmla="*/ 1 w 71"/>
                  <a:gd name="T65" fmla="*/ 267 h 363"/>
                  <a:gd name="T66" fmla="*/ 11 w 71"/>
                  <a:gd name="T67" fmla="*/ 268 h 363"/>
                  <a:gd name="T68" fmla="*/ 17 w 71"/>
                  <a:gd name="T69" fmla="*/ 277 h 363"/>
                  <a:gd name="T70" fmla="*/ 7 w 71"/>
                  <a:gd name="T71" fmla="*/ 280 h 363"/>
                  <a:gd name="T72" fmla="*/ 9 w 71"/>
                  <a:gd name="T73" fmla="*/ 285 h 363"/>
                  <a:gd name="T74" fmla="*/ 4 w 71"/>
                  <a:gd name="T75" fmla="*/ 294 h 363"/>
                  <a:gd name="T76" fmla="*/ 10 w 71"/>
                  <a:gd name="T77" fmla="*/ 297 h 363"/>
                  <a:gd name="T78" fmla="*/ 11 w 71"/>
                  <a:gd name="T79" fmla="*/ 305 h 363"/>
                  <a:gd name="T80" fmla="*/ 6 w 71"/>
                  <a:gd name="T81" fmla="*/ 315 h 363"/>
                  <a:gd name="T82" fmla="*/ 16 w 71"/>
                  <a:gd name="T83" fmla="*/ 316 h 363"/>
                  <a:gd name="T84" fmla="*/ 20 w 71"/>
                  <a:gd name="T85" fmla="*/ 320 h 363"/>
                  <a:gd name="T86" fmla="*/ 15 w 71"/>
                  <a:gd name="T87" fmla="*/ 329 h 363"/>
                  <a:gd name="T88" fmla="*/ 29 w 71"/>
                  <a:gd name="T89" fmla="*/ 329 h 363"/>
                  <a:gd name="T90" fmla="*/ 19 w 71"/>
                  <a:gd name="T91" fmla="*/ 336 h 363"/>
                  <a:gd name="T92" fmla="*/ 30 w 71"/>
                  <a:gd name="T93" fmla="*/ 335 h 363"/>
                  <a:gd name="T94" fmla="*/ 18 w 71"/>
                  <a:gd name="T95" fmla="*/ 343 h 363"/>
                  <a:gd name="T96" fmla="*/ 29 w 71"/>
                  <a:gd name="T97" fmla="*/ 344 h 363"/>
                  <a:gd name="T98" fmla="*/ 45 w 71"/>
                  <a:gd name="T99" fmla="*/ 328 h 363"/>
                  <a:gd name="T100" fmla="*/ 50 w 71"/>
                  <a:gd name="T101" fmla="*/ 337 h 363"/>
                  <a:gd name="T102" fmla="*/ 43 w 71"/>
                  <a:gd name="T103" fmla="*/ 340 h 363"/>
                  <a:gd name="T104" fmla="*/ 35 w 71"/>
                  <a:gd name="T105" fmla="*/ 347 h 363"/>
                  <a:gd name="T106" fmla="*/ 41 w 71"/>
                  <a:gd name="T107" fmla="*/ 358 h 363"/>
                  <a:gd name="T108" fmla="*/ 52 w 71"/>
                  <a:gd name="T109" fmla="*/ 357 h 363"/>
                  <a:gd name="T110" fmla="*/ 64 w 71"/>
                  <a:gd name="T111" fmla="*/ 357 h 363"/>
                  <a:gd name="T112" fmla="*/ 57 w 71"/>
                  <a:gd name="T113" fmla="*/ 355 h 363"/>
                  <a:gd name="T114" fmla="*/ 50 w 71"/>
                  <a:gd name="T115" fmla="*/ 326 h 363"/>
                  <a:gd name="T116" fmla="*/ 33 w 71"/>
                  <a:gd name="T117" fmla="*/ 3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363">
                    <a:moveTo>
                      <a:pt x="33" y="322"/>
                    </a:moveTo>
                    <a:cubicBezTo>
                      <a:pt x="31" y="323"/>
                      <a:pt x="30" y="319"/>
                      <a:pt x="29" y="319"/>
                    </a:cubicBezTo>
                    <a:cubicBezTo>
                      <a:pt x="28" y="319"/>
                      <a:pt x="27" y="313"/>
                      <a:pt x="28" y="310"/>
                    </a:cubicBezTo>
                    <a:cubicBezTo>
                      <a:pt x="29" y="307"/>
                      <a:pt x="23" y="308"/>
                      <a:pt x="21" y="307"/>
                    </a:cubicBezTo>
                    <a:cubicBezTo>
                      <a:pt x="19" y="306"/>
                      <a:pt x="21" y="304"/>
                      <a:pt x="19" y="302"/>
                    </a:cubicBezTo>
                    <a:cubicBezTo>
                      <a:pt x="17" y="300"/>
                      <a:pt x="19" y="296"/>
                      <a:pt x="19" y="295"/>
                    </a:cubicBezTo>
                    <a:cubicBezTo>
                      <a:pt x="19" y="293"/>
                      <a:pt x="21" y="289"/>
                      <a:pt x="23" y="289"/>
                    </a:cubicBezTo>
                    <a:cubicBezTo>
                      <a:pt x="26" y="289"/>
                      <a:pt x="24" y="285"/>
                      <a:pt x="27" y="284"/>
                    </a:cubicBezTo>
                    <a:cubicBezTo>
                      <a:pt x="29" y="282"/>
                      <a:pt x="24" y="279"/>
                      <a:pt x="27" y="277"/>
                    </a:cubicBezTo>
                    <a:cubicBezTo>
                      <a:pt x="29" y="276"/>
                      <a:pt x="27" y="273"/>
                      <a:pt x="30" y="272"/>
                    </a:cubicBezTo>
                    <a:cubicBezTo>
                      <a:pt x="33" y="272"/>
                      <a:pt x="30" y="267"/>
                      <a:pt x="32" y="267"/>
                    </a:cubicBezTo>
                    <a:cubicBezTo>
                      <a:pt x="35" y="266"/>
                      <a:pt x="32" y="263"/>
                      <a:pt x="33" y="260"/>
                    </a:cubicBezTo>
                    <a:cubicBezTo>
                      <a:pt x="33" y="257"/>
                      <a:pt x="31" y="255"/>
                      <a:pt x="34" y="254"/>
                    </a:cubicBezTo>
                    <a:cubicBezTo>
                      <a:pt x="37" y="253"/>
                      <a:pt x="35" y="250"/>
                      <a:pt x="33" y="249"/>
                    </a:cubicBezTo>
                    <a:cubicBezTo>
                      <a:pt x="30" y="247"/>
                      <a:pt x="33" y="247"/>
                      <a:pt x="36" y="247"/>
                    </a:cubicBezTo>
                    <a:cubicBezTo>
                      <a:pt x="38" y="247"/>
                      <a:pt x="37" y="243"/>
                      <a:pt x="35" y="243"/>
                    </a:cubicBezTo>
                    <a:cubicBezTo>
                      <a:pt x="32" y="244"/>
                      <a:pt x="30" y="241"/>
                      <a:pt x="32" y="239"/>
                    </a:cubicBezTo>
                    <a:cubicBezTo>
                      <a:pt x="34" y="237"/>
                      <a:pt x="30" y="236"/>
                      <a:pt x="31" y="234"/>
                    </a:cubicBezTo>
                    <a:cubicBezTo>
                      <a:pt x="32" y="233"/>
                      <a:pt x="32" y="231"/>
                      <a:pt x="30" y="230"/>
                    </a:cubicBezTo>
                    <a:cubicBezTo>
                      <a:pt x="29" y="229"/>
                      <a:pt x="30" y="222"/>
                      <a:pt x="31" y="221"/>
                    </a:cubicBezTo>
                    <a:cubicBezTo>
                      <a:pt x="33" y="221"/>
                      <a:pt x="32" y="215"/>
                      <a:pt x="32" y="213"/>
                    </a:cubicBezTo>
                    <a:cubicBezTo>
                      <a:pt x="32" y="211"/>
                      <a:pt x="30" y="209"/>
                      <a:pt x="30" y="207"/>
                    </a:cubicBezTo>
                    <a:cubicBezTo>
                      <a:pt x="30" y="205"/>
                      <a:pt x="32" y="205"/>
                      <a:pt x="32" y="202"/>
                    </a:cubicBezTo>
                    <a:cubicBezTo>
                      <a:pt x="32" y="198"/>
                      <a:pt x="33" y="197"/>
                      <a:pt x="35" y="197"/>
                    </a:cubicBezTo>
                    <a:cubicBezTo>
                      <a:pt x="36" y="196"/>
                      <a:pt x="35" y="192"/>
                      <a:pt x="35" y="190"/>
                    </a:cubicBezTo>
                    <a:cubicBezTo>
                      <a:pt x="35" y="189"/>
                      <a:pt x="39" y="190"/>
                      <a:pt x="40" y="187"/>
                    </a:cubicBezTo>
                    <a:cubicBezTo>
                      <a:pt x="40" y="184"/>
                      <a:pt x="37" y="185"/>
                      <a:pt x="38" y="183"/>
                    </a:cubicBezTo>
                    <a:cubicBezTo>
                      <a:pt x="38" y="180"/>
                      <a:pt x="37" y="177"/>
                      <a:pt x="37" y="172"/>
                    </a:cubicBezTo>
                    <a:cubicBezTo>
                      <a:pt x="37" y="167"/>
                      <a:pt x="42" y="166"/>
                      <a:pt x="43" y="164"/>
                    </a:cubicBezTo>
                    <a:cubicBezTo>
                      <a:pt x="45" y="163"/>
                      <a:pt x="41" y="155"/>
                      <a:pt x="43" y="154"/>
                    </a:cubicBezTo>
                    <a:cubicBezTo>
                      <a:pt x="46" y="153"/>
                      <a:pt x="44" y="149"/>
                      <a:pt x="46" y="148"/>
                    </a:cubicBezTo>
                    <a:cubicBezTo>
                      <a:pt x="48" y="147"/>
                      <a:pt x="47" y="144"/>
                      <a:pt x="48" y="141"/>
                    </a:cubicBezTo>
                    <a:cubicBezTo>
                      <a:pt x="49" y="139"/>
                      <a:pt x="46" y="137"/>
                      <a:pt x="46" y="134"/>
                    </a:cubicBezTo>
                    <a:cubicBezTo>
                      <a:pt x="46" y="132"/>
                      <a:pt x="46" y="129"/>
                      <a:pt x="43" y="127"/>
                    </a:cubicBezTo>
                    <a:cubicBezTo>
                      <a:pt x="41" y="124"/>
                      <a:pt x="42" y="118"/>
                      <a:pt x="43" y="118"/>
                    </a:cubicBezTo>
                    <a:cubicBezTo>
                      <a:pt x="45" y="118"/>
                      <a:pt x="44" y="112"/>
                      <a:pt x="47" y="112"/>
                    </a:cubicBezTo>
                    <a:cubicBezTo>
                      <a:pt x="49" y="111"/>
                      <a:pt x="48" y="107"/>
                      <a:pt x="47" y="103"/>
                    </a:cubicBezTo>
                    <a:cubicBezTo>
                      <a:pt x="46" y="100"/>
                      <a:pt x="49" y="102"/>
                      <a:pt x="49" y="99"/>
                    </a:cubicBezTo>
                    <a:cubicBezTo>
                      <a:pt x="49" y="96"/>
                      <a:pt x="50" y="93"/>
                      <a:pt x="53" y="92"/>
                    </a:cubicBezTo>
                    <a:cubicBezTo>
                      <a:pt x="55" y="91"/>
                      <a:pt x="55" y="87"/>
                      <a:pt x="55" y="85"/>
                    </a:cubicBezTo>
                    <a:cubicBezTo>
                      <a:pt x="55" y="83"/>
                      <a:pt x="58" y="83"/>
                      <a:pt x="60" y="81"/>
                    </a:cubicBezTo>
                    <a:cubicBezTo>
                      <a:pt x="62" y="80"/>
                      <a:pt x="57" y="77"/>
                      <a:pt x="60" y="76"/>
                    </a:cubicBezTo>
                    <a:cubicBezTo>
                      <a:pt x="62" y="74"/>
                      <a:pt x="57" y="68"/>
                      <a:pt x="59" y="67"/>
                    </a:cubicBezTo>
                    <a:cubicBezTo>
                      <a:pt x="60" y="66"/>
                      <a:pt x="59" y="63"/>
                      <a:pt x="59" y="61"/>
                    </a:cubicBezTo>
                    <a:cubicBezTo>
                      <a:pt x="60" y="59"/>
                      <a:pt x="68" y="56"/>
                      <a:pt x="69" y="54"/>
                    </a:cubicBezTo>
                    <a:cubicBezTo>
                      <a:pt x="69" y="53"/>
                      <a:pt x="70" y="49"/>
                      <a:pt x="70" y="45"/>
                    </a:cubicBezTo>
                    <a:cubicBezTo>
                      <a:pt x="68" y="46"/>
                      <a:pt x="66" y="47"/>
                      <a:pt x="65" y="46"/>
                    </a:cubicBezTo>
                    <a:cubicBezTo>
                      <a:pt x="64" y="45"/>
                      <a:pt x="65" y="40"/>
                      <a:pt x="63" y="37"/>
                    </a:cubicBezTo>
                    <a:cubicBezTo>
                      <a:pt x="61" y="35"/>
                      <a:pt x="63" y="31"/>
                      <a:pt x="60" y="30"/>
                    </a:cubicBezTo>
                    <a:cubicBezTo>
                      <a:pt x="58" y="29"/>
                      <a:pt x="56" y="25"/>
                      <a:pt x="58" y="23"/>
                    </a:cubicBezTo>
                    <a:cubicBezTo>
                      <a:pt x="59" y="22"/>
                      <a:pt x="58" y="19"/>
                      <a:pt x="59" y="18"/>
                    </a:cubicBezTo>
                    <a:cubicBezTo>
                      <a:pt x="61" y="16"/>
                      <a:pt x="58" y="16"/>
                      <a:pt x="56" y="13"/>
                    </a:cubicBezTo>
                    <a:cubicBezTo>
                      <a:pt x="54" y="10"/>
                      <a:pt x="57" y="7"/>
                      <a:pt x="54" y="5"/>
                    </a:cubicBezTo>
                    <a:cubicBezTo>
                      <a:pt x="51" y="2"/>
                      <a:pt x="51" y="0"/>
                      <a:pt x="50" y="1"/>
                    </a:cubicBezTo>
                    <a:cubicBezTo>
                      <a:pt x="50" y="2"/>
                      <a:pt x="49" y="6"/>
                      <a:pt x="47" y="7"/>
                    </a:cubicBezTo>
                    <a:cubicBezTo>
                      <a:pt x="47" y="8"/>
                      <a:pt x="46" y="8"/>
                      <a:pt x="45" y="9"/>
                    </a:cubicBezTo>
                    <a:cubicBezTo>
                      <a:pt x="45" y="11"/>
                      <a:pt x="45" y="14"/>
                      <a:pt x="45" y="16"/>
                    </a:cubicBezTo>
                    <a:cubicBezTo>
                      <a:pt x="46" y="19"/>
                      <a:pt x="47" y="32"/>
                      <a:pt x="46" y="37"/>
                    </a:cubicBezTo>
                    <a:cubicBezTo>
                      <a:pt x="45" y="42"/>
                      <a:pt x="44" y="46"/>
                      <a:pt x="43" y="49"/>
                    </a:cubicBezTo>
                    <a:cubicBezTo>
                      <a:pt x="42" y="52"/>
                      <a:pt x="45" y="52"/>
                      <a:pt x="44" y="53"/>
                    </a:cubicBezTo>
                    <a:cubicBezTo>
                      <a:pt x="42" y="55"/>
                      <a:pt x="43" y="58"/>
                      <a:pt x="43" y="64"/>
                    </a:cubicBezTo>
                    <a:cubicBezTo>
                      <a:pt x="43" y="70"/>
                      <a:pt x="40" y="79"/>
                      <a:pt x="39" y="83"/>
                    </a:cubicBezTo>
                    <a:cubicBezTo>
                      <a:pt x="39" y="86"/>
                      <a:pt x="37" y="87"/>
                      <a:pt x="37" y="91"/>
                    </a:cubicBezTo>
                    <a:cubicBezTo>
                      <a:pt x="38" y="94"/>
                      <a:pt x="36" y="96"/>
                      <a:pt x="34" y="98"/>
                    </a:cubicBezTo>
                    <a:cubicBezTo>
                      <a:pt x="32" y="99"/>
                      <a:pt x="37" y="105"/>
                      <a:pt x="37" y="107"/>
                    </a:cubicBezTo>
                    <a:cubicBezTo>
                      <a:pt x="36" y="110"/>
                      <a:pt x="33" y="112"/>
                      <a:pt x="34" y="116"/>
                    </a:cubicBezTo>
                    <a:cubicBezTo>
                      <a:pt x="35" y="122"/>
                      <a:pt x="34" y="132"/>
                      <a:pt x="34" y="134"/>
                    </a:cubicBezTo>
                    <a:cubicBezTo>
                      <a:pt x="34" y="136"/>
                      <a:pt x="31" y="136"/>
                      <a:pt x="32" y="139"/>
                    </a:cubicBezTo>
                    <a:cubicBezTo>
                      <a:pt x="32" y="143"/>
                      <a:pt x="30" y="144"/>
                      <a:pt x="29" y="149"/>
                    </a:cubicBezTo>
                    <a:cubicBezTo>
                      <a:pt x="28" y="155"/>
                      <a:pt x="24" y="162"/>
                      <a:pt x="23" y="167"/>
                    </a:cubicBezTo>
                    <a:cubicBezTo>
                      <a:pt x="21" y="171"/>
                      <a:pt x="21" y="173"/>
                      <a:pt x="19" y="173"/>
                    </a:cubicBezTo>
                    <a:cubicBezTo>
                      <a:pt x="17" y="173"/>
                      <a:pt x="16" y="175"/>
                      <a:pt x="18" y="179"/>
                    </a:cubicBezTo>
                    <a:cubicBezTo>
                      <a:pt x="20" y="182"/>
                      <a:pt x="17" y="185"/>
                      <a:pt x="19" y="189"/>
                    </a:cubicBezTo>
                    <a:cubicBezTo>
                      <a:pt x="21" y="193"/>
                      <a:pt x="20" y="194"/>
                      <a:pt x="19" y="197"/>
                    </a:cubicBezTo>
                    <a:cubicBezTo>
                      <a:pt x="18" y="201"/>
                      <a:pt x="17" y="201"/>
                      <a:pt x="17" y="204"/>
                    </a:cubicBezTo>
                    <a:cubicBezTo>
                      <a:pt x="17" y="207"/>
                      <a:pt x="14" y="210"/>
                      <a:pt x="16" y="213"/>
                    </a:cubicBezTo>
                    <a:cubicBezTo>
                      <a:pt x="17" y="217"/>
                      <a:pt x="17" y="218"/>
                      <a:pt x="15" y="218"/>
                    </a:cubicBezTo>
                    <a:cubicBezTo>
                      <a:pt x="13" y="218"/>
                      <a:pt x="12" y="221"/>
                      <a:pt x="12" y="227"/>
                    </a:cubicBezTo>
                    <a:cubicBezTo>
                      <a:pt x="11" y="233"/>
                      <a:pt x="11" y="233"/>
                      <a:pt x="15" y="232"/>
                    </a:cubicBezTo>
                    <a:cubicBezTo>
                      <a:pt x="20" y="232"/>
                      <a:pt x="16" y="218"/>
                      <a:pt x="19" y="218"/>
                    </a:cubicBezTo>
                    <a:cubicBezTo>
                      <a:pt x="22" y="218"/>
                      <a:pt x="19" y="216"/>
                      <a:pt x="22" y="215"/>
                    </a:cubicBezTo>
                    <a:cubicBezTo>
                      <a:pt x="25" y="214"/>
                      <a:pt x="22" y="217"/>
                      <a:pt x="24" y="218"/>
                    </a:cubicBezTo>
                    <a:cubicBezTo>
                      <a:pt x="26" y="218"/>
                      <a:pt x="27" y="220"/>
                      <a:pt x="25" y="221"/>
                    </a:cubicBezTo>
                    <a:cubicBezTo>
                      <a:pt x="22" y="223"/>
                      <a:pt x="25" y="226"/>
                      <a:pt x="24" y="228"/>
                    </a:cubicBezTo>
                    <a:cubicBezTo>
                      <a:pt x="23" y="230"/>
                      <a:pt x="21" y="232"/>
                      <a:pt x="22" y="235"/>
                    </a:cubicBezTo>
                    <a:cubicBezTo>
                      <a:pt x="23" y="237"/>
                      <a:pt x="21" y="237"/>
                      <a:pt x="21" y="240"/>
                    </a:cubicBezTo>
                    <a:cubicBezTo>
                      <a:pt x="20" y="243"/>
                      <a:pt x="22" y="243"/>
                      <a:pt x="21" y="244"/>
                    </a:cubicBezTo>
                    <a:cubicBezTo>
                      <a:pt x="20" y="244"/>
                      <a:pt x="23" y="247"/>
                      <a:pt x="21" y="247"/>
                    </a:cubicBezTo>
                    <a:cubicBezTo>
                      <a:pt x="19" y="247"/>
                      <a:pt x="20" y="250"/>
                      <a:pt x="21" y="252"/>
                    </a:cubicBezTo>
                    <a:cubicBezTo>
                      <a:pt x="22" y="254"/>
                      <a:pt x="19" y="253"/>
                      <a:pt x="17" y="254"/>
                    </a:cubicBezTo>
                    <a:cubicBezTo>
                      <a:pt x="15" y="256"/>
                      <a:pt x="19" y="258"/>
                      <a:pt x="18" y="260"/>
                    </a:cubicBezTo>
                    <a:cubicBezTo>
                      <a:pt x="17" y="262"/>
                      <a:pt x="14" y="259"/>
                      <a:pt x="13" y="257"/>
                    </a:cubicBezTo>
                    <a:cubicBezTo>
                      <a:pt x="11" y="256"/>
                      <a:pt x="15" y="254"/>
                      <a:pt x="16" y="252"/>
                    </a:cubicBezTo>
                    <a:cubicBezTo>
                      <a:pt x="18" y="250"/>
                      <a:pt x="15" y="245"/>
                      <a:pt x="12" y="246"/>
                    </a:cubicBezTo>
                    <a:cubicBezTo>
                      <a:pt x="9" y="247"/>
                      <a:pt x="15" y="250"/>
                      <a:pt x="15" y="253"/>
                    </a:cubicBezTo>
                    <a:cubicBezTo>
                      <a:pt x="15" y="255"/>
                      <a:pt x="10" y="252"/>
                      <a:pt x="10" y="255"/>
                    </a:cubicBezTo>
                    <a:cubicBezTo>
                      <a:pt x="10" y="257"/>
                      <a:pt x="7" y="256"/>
                      <a:pt x="6" y="258"/>
                    </a:cubicBezTo>
                    <a:cubicBezTo>
                      <a:pt x="4" y="260"/>
                      <a:pt x="8" y="261"/>
                      <a:pt x="6" y="262"/>
                    </a:cubicBezTo>
                    <a:cubicBezTo>
                      <a:pt x="4" y="262"/>
                      <a:pt x="1" y="265"/>
                      <a:pt x="1" y="267"/>
                    </a:cubicBezTo>
                    <a:cubicBezTo>
                      <a:pt x="1" y="269"/>
                      <a:pt x="3" y="269"/>
                      <a:pt x="3" y="267"/>
                    </a:cubicBezTo>
                    <a:cubicBezTo>
                      <a:pt x="3" y="265"/>
                      <a:pt x="6" y="265"/>
                      <a:pt x="7" y="267"/>
                    </a:cubicBezTo>
                    <a:cubicBezTo>
                      <a:pt x="8" y="269"/>
                      <a:pt x="9" y="267"/>
                      <a:pt x="11" y="268"/>
                    </a:cubicBezTo>
                    <a:cubicBezTo>
                      <a:pt x="14" y="268"/>
                      <a:pt x="13" y="272"/>
                      <a:pt x="12" y="272"/>
                    </a:cubicBezTo>
                    <a:cubicBezTo>
                      <a:pt x="11" y="272"/>
                      <a:pt x="9" y="274"/>
                      <a:pt x="10" y="277"/>
                    </a:cubicBezTo>
                    <a:cubicBezTo>
                      <a:pt x="10" y="279"/>
                      <a:pt x="15" y="277"/>
                      <a:pt x="17" y="277"/>
                    </a:cubicBezTo>
                    <a:cubicBezTo>
                      <a:pt x="19" y="278"/>
                      <a:pt x="18" y="282"/>
                      <a:pt x="17" y="281"/>
                    </a:cubicBezTo>
                    <a:cubicBezTo>
                      <a:pt x="16" y="279"/>
                      <a:pt x="13" y="277"/>
                      <a:pt x="12" y="279"/>
                    </a:cubicBezTo>
                    <a:cubicBezTo>
                      <a:pt x="11" y="282"/>
                      <a:pt x="9" y="280"/>
                      <a:pt x="7" y="280"/>
                    </a:cubicBezTo>
                    <a:cubicBezTo>
                      <a:pt x="5" y="279"/>
                      <a:pt x="0" y="283"/>
                      <a:pt x="2" y="284"/>
                    </a:cubicBezTo>
                    <a:cubicBezTo>
                      <a:pt x="4" y="286"/>
                      <a:pt x="4" y="288"/>
                      <a:pt x="5" y="288"/>
                    </a:cubicBezTo>
                    <a:cubicBezTo>
                      <a:pt x="6" y="288"/>
                      <a:pt x="8" y="287"/>
                      <a:pt x="9" y="285"/>
                    </a:cubicBezTo>
                    <a:cubicBezTo>
                      <a:pt x="9" y="284"/>
                      <a:pt x="12" y="282"/>
                      <a:pt x="12" y="286"/>
                    </a:cubicBezTo>
                    <a:cubicBezTo>
                      <a:pt x="12" y="289"/>
                      <a:pt x="9" y="287"/>
                      <a:pt x="8" y="289"/>
                    </a:cubicBezTo>
                    <a:cubicBezTo>
                      <a:pt x="7" y="291"/>
                      <a:pt x="6" y="292"/>
                      <a:pt x="4" y="294"/>
                    </a:cubicBezTo>
                    <a:cubicBezTo>
                      <a:pt x="2" y="295"/>
                      <a:pt x="4" y="298"/>
                      <a:pt x="5" y="297"/>
                    </a:cubicBezTo>
                    <a:cubicBezTo>
                      <a:pt x="7" y="296"/>
                      <a:pt x="5" y="299"/>
                      <a:pt x="7" y="300"/>
                    </a:cubicBezTo>
                    <a:cubicBezTo>
                      <a:pt x="10" y="300"/>
                      <a:pt x="10" y="298"/>
                      <a:pt x="10" y="297"/>
                    </a:cubicBezTo>
                    <a:cubicBezTo>
                      <a:pt x="9" y="295"/>
                      <a:pt x="11" y="291"/>
                      <a:pt x="13" y="293"/>
                    </a:cubicBezTo>
                    <a:cubicBezTo>
                      <a:pt x="15" y="295"/>
                      <a:pt x="12" y="297"/>
                      <a:pt x="12" y="298"/>
                    </a:cubicBezTo>
                    <a:cubicBezTo>
                      <a:pt x="12" y="300"/>
                      <a:pt x="11" y="303"/>
                      <a:pt x="11" y="305"/>
                    </a:cubicBezTo>
                    <a:cubicBezTo>
                      <a:pt x="11" y="307"/>
                      <a:pt x="9" y="305"/>
                      <a:pt x="9" y="308"/>
                    </a:cubicBezTo>
                    <a:cubicBezTo>
                      <a:pt x="9" y="310"/>
                      <a:pt x="4" y="308"/>
                      <a:pt x="6" y="310"/>
                    </a:cubicBezTo>
                    <a:cubicBezTo>
                      <a:pt x="8" y="311"/>
                      <a:pt x="5" y="313"/>
                      <a:pt x="6" y="315"/>
                    </a:cubicBezTo>
                    <a:cubicBezTo>
                      <a:pt x="7" y="316"/>
                      <a:pt x="8" y="313"/>
                      <a:pt x="10" y="313"/>
                    </a:cubicBezTo>
                    <a:cubicBezTo>
                      <a:pt x="12" y="314"/>
                      <a:pt x="12" y="315"/>
                      <a:pt x="14" y="313"/>
                    </a:cubicBezTo>
                    <a:cubicBezTo>
                      <a:pt x="17" y="312"/>
                      <a:pt x="18" y="315"/>
                      <a:pt x="16" y="316"/>
                    </a:cubicBezTo>
                    <a:cubicBezTo>
                      <a:pt x="14" y="317"/>
                      <a:pt x="11" y="320"/>
                      <a:pt x="12" y="320"/>
                    </a:cubicBezTo>
                    <a:cubicBezTo>
                      <a:pt x="13" y="320"/>
                      <a:pt x="16" y="318"/>
                      <a:pt x="17" y="320"/>
                    </a:cubicBezTo>
                    <a:cubicBezTo>
                      <a:pt x="18" y="323"/>
                      <a:pt x="20" y="322"/>
                      <a:pt x="20" y="320"/>
                    </a:cubicBezTo>
                    <a:cubicBezTo>
                      <a:pt x="20" y="317"/>
                      <a:pt x="24" y="319"/>
                      <a:pt x="25" y="321"/>
                    </a:cubicBezTo>
                    <a:cubicBezTo>
                      <a:pt x="26" y="323"/>
                      <a:pt x="20" y="325"/>
                      <a:pt x="18" y="324"/>
                    </a:cubicBezTo>
                    <a:cubicBezTo>
                      <a:pt x="15" y="324"/>
                      <a:pt x="14" y="327"/>
                      <a:pt x="15" y="329"/>
                    </a:cubicBezTo>
                    <a:cubicBezTo>
                      <a:pt x="17" y="331"/>
                      <a:pt x="19" y="329"/>
                      <a:pt x="21" y="327"/>
                    </a:cubicBezTo>
                    <a:cubicBezTo>
                      <a:pt x="23" y="325"/>
                      <a:pt x="33" y="326"/>
                      <a:pt x="34" y="328"/>
                    </a:cubicBezTo>
                    <a:cubicBezTo>
                      <a:pt x="34" y="330"/>
                      <a:pt x="29" y="328"/>
                      <a:pt x="29" y="329"/>
                    </a:cubicBezTo>
                    <a:cubicBezTo>
                      <a:pt x="28" y="331"/>
                      <a:pt x="24" y="332"/>
                      <a:pt x="24" y="330"/>
                    </a:cubicBezTo>
                    <a:cubicBezTo>
                      <a:pt x="23" y="329"/>
                      <a:pt x="19" y="331"/>
                      <a:pt x="19" y="333"/>
                    </a:cubicBezTo>
                    <a:cubicBezTo>
                      <a:pt x="19" y="335"/>
                      <a:pt x="16" y="335"/>
                      <a:pt x="19" y="336"/>
                    </a:cubicBezTo>
                    <a:cubicBezTo>
                      <a:pt x="23" y="337"/>
                      <a:pt x="22" y="333"/>
                      <a:pt x="27" y="333"/>
                    </a:cubicBezTo>
                    <a:cubicBezTo>
                      <a:pt x="32" y="334"/>
                      <a:pt x="34" y="329"/>
                      <a:pt x="36" y="331"/>
                    </a:cubicBezTo>
                    <a:cubicBezTo>
                      <a:pt x="37" y="334"/>
                      <a:pt x="32" y="337"/>
                      <a:pt x="30" y="335"/>
                    </a:cubicBezTo>
                    <a:cubicBezTo>
                      <a:pt x="28" y="333"/>
                      <a:pt x="25" y="336"/>
                      <a:pt x="26" y="339"/>
                    </a:cubicBezTo>
                    <a:cubicBezTo>
                      <a:pt x="26" y="341"/>
                      <a:pt x="20" y="338"/>
                      <a:pt x="17" y="338"/>
                    </a:cubicBezTo>
                    <a:cubicBezTo>
                      <a:pt x="14" y="337"/>
                      <a:pt x="15" y="340"/>
                      <a:pt x="18" y="343"/>
                    </a:cubicBezTo>
                    <a:cubicBezTo>
                      <a:pt x="20" y="346"/>
                      <a:pt x="22" y="343"/>
                      <a:pt x="25" y="345"/>
                    </a:cubicBezTo>
                    <a:cubicBezTo>
                      <a:pt x="28" y="347"/>
                      <a:pt x="28" y="349"/>
                      <a:pt x="30" y="347"/>
                    </a:cubicBezTo>
                    <a:cubicBezTo>
                      <a:pt x="32" y="345"/>
                      <a:pt x="30" y="345"/>
                      <a:pt x="29" y="344"/>
                    </a:cubicBezTo>
                    <a:cubicBezTo>
                      <a:pt x="27" y="343"/>
                      <a:pt x="28" y="340"/>
                      <a:pt x="32" y="342"/>
                    </a:cubicBezTo>
                    <a:cubicBezTo>
                      <a:pt x="35" y="343"/>
                      <a:pt x="39" y="340"/>
                      <a:pt x="38" y="336"/>
                    </a:cubicBezTo>
                    <a:cubicBezTo>
                      <a:pt x="37" y="332"/>
                      <a:pt x="41" y="330"/>
                      <a:pt x="45" y="328"/>
                    </a:cubicBezTo>
                    <a:cubicBezTo>
                      <a:pt x="49" y="327"/>
                      <a:pt x="47" y="331"/>
                      <a:pt x="44" y="332"/>
                    </a:cubicBezTo>
                    <a:cubicBezTo>
                      <a:pt x="41" y="334"/>
                      <a:pt x="41" y="335"/>
                      <a:pt x="43" y="337"/>
                    </a:cubicBezTo>
                    <a:cubicBezTo>
                      <a:pt x="45" y="339"/>
                      <a:pt x="48" y="335"/>
                      <a:pt x="50" y="337"/>
                    </a:cubicBezTo>
                    <a:cubicBezTo>
                      <a:pt x="52" y="339"/>
                      <a:pt x="47" y="339"/>
                      <a:pt x="46" y="341"/>
                    </a:cubicBezTo>
                    <a:cubicBezTo>
                      <a:pt x="45" y="343"/>
                      <a:pt x="49" y="345"/>
                      <a:pt x="46" y="347"/>
                    </a:cubicBezTo>
                    <a:cubicBezTo>
                      <a:pt x="43" y="348"/>
                      <a:pt x="45" y="341"/>
                      <a:pt x="43" y="340"/>
                    </a:cubicBezTo>
                    <a:cubicBezTo>
                      <a:pt x="41" y="339"/>
                      <a:pt x="39" y="341"/>
                      <a:pt x="41" y="345"/>
                    </a:cubicBezTo>
                    <a:cubicBezTo>
                      <a:pt x="43" y="349"/>
                      <a:pt x="39" y="346"/>
                      <a:pt x="37" y="344"/>
                    </a:cubicBezTo>
                    <a:cubicBezTo>
                      <a:pt x="35" y="342"/>
                      <a:pt x="33" y="344"/>
                      <a:pt x="35" y="347"/>
                    </a:cubicBezTo>
                    <a:cubicBezTo>
                      <a:pt x="37" y="349"/>
                      <a:pt x="31" y="346"/>
                      <a:pt x="31" y="350"/>
                    </a:cubicBezTo>
                    <a:cubicBezTo>
                      <a:pt x="31" y="353"/>
                      <a:pt x="34" y="350"/>
                      <a:pt x="37" y="351"/>
                    </a:cubicBezTo>
                    <a:cubicBezTo>
                      <a:pt x="40" y="352"/>
                      <a:pt x="39" y="356"/>
                      <a:pt x="41" y="358"/>
                    </a:cubicBezTo>
                    <a:cubicBezTo>
                      <a:pt x="43" y="360"/>
                      <a:pt x="41" y="353"/>
                      <a:pt x="44" y="352"/>
                    </a:cubicBezTo>
                    <a:cubicBezTo>
                      <a:pt x="46" y="351"/>
                      <a:pt x="44" y="358"/>
                      <a:pt x="50" y="359"/>
                    </a:cubicBezTo>
                    <a:cubicBezTo>
                      <a:pt x="55" y="361"/>
                      <a:pt x="50" y="358"/>
                      <a:pt x="52" y="357"/>
                    </a:cubicBezTo>
                    <a:cubicBezTo>
                      <a:pt x="55" y="355"/>
                      <a:pt x="58" y="362"/>
                      <a:pt x="61" y="363"/>
                    </a:cubicBezTo>
                    <a:cubicBezTo>
                      <a:pt x="63" y="363"/>
                      <a:pt x="62" y="359"/>
                      <a:pt x="60" y="357"/>
                    </a:cubicBezTo>
                    <a:cubicBezTo>
                      <a:pt x="58" y="355"/>
                      <a:pt x="62" y="356"/>
                      <a:pt x="64" y="357"/>
                    </a:cubicBezTo>
                    <a:cubicBezTo>
                      <a:pt x="67" y="358"/>
                      <a:pt x="69" y="359"/>
                      <a:pt x="70" y="357"/>
                    </a:cubicBezTo>
                    <a:cubicBezTo>
                      <a:pt x="70" y="356"/>
                      <a:pt x="70" y="356"/>
                      <a:pt x="71" y="356"/>
                    </a:cubicBezTo>
                    <a:cubicBezTo>
                      <a:pt x="68" y="354"/>
                      <a:pt x="59" y="356"/>
                      <a:pt x="57" y="355"/>
                    </a:cubicBezTo>
                    <a:cubicBezTo>
                      <a:pt x="56" y="355"/>
                      <a:pt x="57" y="334"/>
                      <a:pt x="57" y="329"/>
                    </a:cubicBezTo>
                    <a:cubicBezTo>
                      <a:pt x="57" y="329"/>
                      <a:pt x="57" y="329"/>
                      <a:pt x="57" y="329"/>
                    </a:cubicBezTo>
                    <a:cubicBezTo>
                      <a:pt x="55" y="329"/>
                      <a:pt x="49" y="329"/>
                      <a:pt x="50" y="326"/>
                    </a:cubicBezTo>
                    <a:cubicBezTo>
                      <a:pt x="50" y="325"/>
                      <a:pt x="51" y="325"/>
                      <a:pt x="51" y="325"/>
                    </a:cubicBezTo>
                    <a:cubicBezTo>
                      <a:pt x="50" y="324"/>
                      <a:pt x="49" y="323"/>
                      <a:pt x="47" y="322"/>
                    </a:cubicBezTo>
                    <a:cubicBezTo>
                      <a:pt x="43" y="321"/>
                      <a:pt x="35" y="322"/>
                      <a:pt x="33" y="3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6" name="Freeform 111">
                <a:extLst>
                  <a:ext uri="{FF2B5EF4-FFF2-40B4-BE49-F238E27FC236}">
                    <a16:creationId xmlns:a16="http://schemas.microsoft.com/office/drawing/2014/main" id="{CAF8BEC8-9831-4393-BCE1-E35A74E06F4F}"/>
                  </a:ext>
                </a:extLst>
              </p:cNvPr>
              <p:cNvSpPr>
                <a:spLocks/>
              </p:cNvSpPr>
              <p:nvPr/>
            </p:nvSpPr>
            <p:spPr bwMode="auto">
              <a:xfrm>
                <a:off x="3745291" y="4454923"/>
                <a:ext cx="163114" cy="166878"/>
              </a:xfrm>
              <a:custGeom>
                <a:avLst/>
                <a:gdLst>
                  <a:gd name="T0" fmla="*/ 69 w 71"/>
                  <a:gd name="T1" fmla="*/ 39 h 72"/>
                  <a:gd name="T2" fmla="*/ 62 w 71"/>
                  <a:gd name="T3" fmla="*/ 40 h 72"/>
                  <a:gd name="T4" fmla="*/ 58 w 71"/>
                  <a:gd name="T5" fmla="*/ 31 h 72"/>
                  <a:gd name="T6" fmla="*/ 52 w 71"/>
                  <a:gd name="T7" fmla="*/ 24 h 72"/>
                  <a:gd name="T8" fmla="*/ 45 w 71"/>
                  <a:gd name="T9" fmla="*/ 24 h 72"/>
                  <a:gd name="T10" fmla="*/ 41 w 71"/>
                  <a:gd name="T11" fmla="*/ 17 h 72"/>
                  <a:gd name="T12" fmla="*/ 40 w 71"/>
                  <a:gd name="T13" fmla="*/ 7 h 72"/>
                  <a:gd name="T14" fmla="*/ 40 w 71"/>
                  <a:gd name="T15" fmla="*/ 3 h 72"/>
                  <a:gd name="T16" fmla="*/ 38 w 71"/>
                  <a:gd name="T17" fmla="*/ 3 h 72"/>
                  <a:gd name="T18" fmla="*/ 31 w 71"/>
                  <a:gd name="T19" fmla="*/ 0 h 72"/>
                  <a:gd name="T20" fmla="*/ 21 w 71"/>
                  <a:gd name="T21" fmla="*/ 1 h 72"/>
                  <a:gd name="T22" fmla="*/ 12 w 71"/>
                  <a:gd name="T23" fmla="*/ 3 h 72"/>
                  <a:gd name="T24" fmla="*/ 5 w 71"/>
                  <a:gd name="T25" fmla="*/ 10 h 72"/>
                  <a:gd name="T26" fmla="*/ 3 w 71"/>
                  <a:gd name="T27" fmla="*/ 23 h 72"/>
                  <a:gd name="T28" fmla="*/ 0 w 71"/>
                  <a:gd name="T29" fmla="*/ 23 h 72"/>
                  <a:gd name="T30" fmla="*/ 11 w 71"/>
                  <a:gd name="T31" fmla="*/ 34 h 72"/>
                  <a:gd name="T32" fmla="*/ 20 w 71"/>
                  <a:gd name="T33" fmla="*/ 40 h 72"/>
                  <a:gd name="T34" fmla="*/ 29 w 71"/>
                  <a:gd name="T35" fmla="*/ 44 h 72"/>
                  <a:gd name="T36" fmla="*/ 44 w 71"/>
                  <a:gd name="T37" fmla="*/ 52 h 72"/>
                  <a:gd name="T38" fmla="*/ 38 w 71"/>
                  <a:gd name="T39" fmla="*/ 62 h 72"/>
                  <a:gd name="T40" fmla="*/ 35 w 71"/>
                  <a:gd name="T41" fmla="*/ 68 h 72"/>
                  <a:gd name="T42" fmla="*/ 43 w 71"/>
                  <a:gd name="T43" fmla="*/ 69 h 72"/>
                  <a:gd name="T44" fmla="*/ 50 w 71"/>
                  <a:gd name="T45" fmla="*/ 70 h 72"/>
                  <a:gd name="T46" fmla="*/ 57 w 71"/>
                  <a:gd name="T47" fmla="*/ 69 h 72"/>
                  <a:gd name="T48" fmla="*/ 64 w 71"/>
                  <a:gd name="T49" fmla="*/ 66 h 72"/>
                  <a:gd name="T50" fmla="*/ 68 w 71"/>
                  <a:gd name="T51" fmla="*/ 54 h 72"/>
                  <a:gd name="T52" fmla="*/ 69 w 71"/>
                  <a:gd name="T5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2">
                    <a:moveTo>
                      <a:pt x="69" y="39"/>
                    </a:moveTo>
                    <a:cubicBezTo>
                      <a:pt x="66" y="37"/>
                      <a:pt x="63" y="40"/>
                      <a:pt x="62" y="40"/>
                    </a:cubicBezTo>
                    <a:cubicBezTo>
                      <a:pt x="61" y="40"/>
                      <a:pt x="59" y="34"/>
                      <a:pt x="58" y="31"/>
                    </a:cubicBezTo>
                    <a:cubicBezTo>
                      <a:pt x="57" y="28"/>
                      <a:pt x="54" y="23"/>
                      <a:pt x="52" y="24"/>
                    </a:cubicBezTo>
                    <a:cubicBezTo>
                      <a:pt x="50" y="26"/>
                      <a:pt x="51" y="24"/>
                      <a:pt x="45" y="24"/>
                    </a:cubicBezTo>
                    <a:cubicBezTo>
                      <a:pt x="40" y="23"/>
                      <a:pt x="40" y="22"/>
                      <a:pt x="41" y="17"/>
                    </a:cubicBezTo>
                    <a:cubicBezTo>
                      <a:pt x="43" y="12"/>
                      <a:pt x="38" y="8"/>
                      <a:pt x="40" y="7"/>
                    </a:cubicBezTo>
                    <a:cubicBezTo>
                      <a:pt x="41" y="6"/>
                      <a:pt x="41" y="5"/>
                      <a:pt x="40" y="3"/>
                    </a:cubicBezTo>
                    <a:cubicBezTo>
                      <a:pt x="39" y="3"/>
                      <a:pt x="39" y="3"/>
                      <a:pt x="38" y="3"/>
                    </a:cubicBezTo>
                    <a:cubicBezTo>
                      <a:pt x="36" y="3"/>
                      <a:pt x="34" y="0"/>
                      <a:pt x="31" y="0"/>
                    </a:cubicBezTo>
                    <a:cubicBezTo>
                      <a:pt x="27" y="0"/>
                      <a:pt x="24" y="0"/>
                      <a:pt x="21" y="1"/>
                    </a:cubicBezTo>
                    <a:cubicBezTo>
                      <a:pt x="19" y="2"/>
                      <a:pt x="14" y="1"/>
                      <a:pt x="12" y="3"/>
                    </a:cubicBezTo>
                    <a:cubicBezTo>
                      <a:pt x="9" y="5"/>
                      <a:pt x="5" y="9"/>
                      <a:pt x="5" y="10"/>
                    </a:cubicBezTo>
                    <a:cubicBezTo>
                      <a:pt x="6" y="12"/>
                      <a:pt x="4" y="22"/>
                      <a:pt x="3" y="23"/>
                    </a:cubicBezTo>
                    <a:cubicBezTo>
                      <a:pt x="3" y="23"/>
                      <a:pt x="1" y="23"/>
                      <a:pt x="0" y="23"/>
                    </a:cubicBezTo>
                    <a:cubicBezTo>
                      <a:pt x="2" y="26"/>
                      <a:pt x="8" y="32"/>
                      <a:pt x="11" y="34"/>
                    </a:cubicBezTo>
                    <a:cubicBezTo>
                      <a:pt x="16" y="37"/>
                      <a:pt x="15" y="39"/>
                      <a:pt x="20" y="40"/>
                    </a:cubicBezTo>
                    <a:cubicBezTo>
                      <a:pt x="25" y="40"/>
                      <a:pt x="28" y="42"/>
                      <a:pt x="29" y="44"/>
                    </a:cubicBezTo>
                    <a:cubicBezTo>
                      <a:pt x="31" y="46"/>
                      <a:pt x="43" y="50"/>
                      <a:pt x="44" y="52"/>
                    </a:cubicBezTo>
                    <a:cubicBezTo>
                      <a:pt x="45" y="53"/>
                      <a:pt x="38" y="58"/>
                      <a:pt x="38" y="62"/>
                    </a:cubicBezTo>
                    <a:cubicBezTo>
                      <a:pt x="38" y="67"/>
                      <a:pt x="35" y="66"/>
                      <a:pt x="35" y="68"/>
                    </a:cubicBezTo>
                    <a:cubicBezTo>
                      <a:pt x="35" y="69"/>
                      <a:pt x="41" y="68"/>
                      <a:pt x="43" y="69"/>
                    </a:cubicBezTo>
                    <a:cubicBezTo>
                      <a:pt x="45" y="71"/>
                      <a:pt x="48" y="69"/>
                      <a:pt x="50" y="70"/>
                    </a:cubicBezTo>
                    <a:cubicBezTo>
                      <a:pt x="53" y="72"/>
                      <a:pt x="56" y="68"/>
                      <a:pt x="57" y="69"/>
                    </a:cubicBezTo>
                    <a:cubicBezTo>
                      <a:pt x="59" y="69"/>
                      <a:pt x="61" y="65"/>
                      <a:pt x="64" y="66"/>
                    </a:cubicBezTo>
                    <a:cubicBezTo>
                      <a:pt x="66" y="66"/>
                      <a:pt x="68" y="57"/>
                      <a:pt x="68" y="54"/>
                    </a:cubicBezTo>
                    <a:cubicBezTo>
                      <a:pt x="67" y="50"/>
                      <a:pt x="71" y="40"/>
                      <a:pt x="69"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7" name="Freeform 112">
                <a:extLst>
                  <a:ext uri="{FF2B5EF4-FFF2-40B4-BE49-F238E27FC236}">
                    <a16:creationId xmlns:a16="http://schemas.microsoft.com/office/drawing/2014/main" id="{A1C7D987-A3AC-4853-BD12-A9F973854CFF}"/>
                  </a:ext>
                </a:extLst>
              </p:cNvPr>
              <p:cNvSpPr>
                <a:spLocks/>
              </p:cNvSpPr>
              <p:nvPr/>
            </p:nvSpPr>
            <p:spPr bwMode="auto">
              <a:xfrm>
                <a:off x="3313665" y="3881514"/>
                <a:ext cx="62736" cy="50189"/>
              </a:xfrm>
              <a:custGeom>
                <a:avLst/>
                <a:gdLst>
                  <a:gd name="T0" fmla="*/ 26 w 27"/>
                  <a:gd name="T1" fmla="*/ 17 h 22"/>
                  <a:gd name="T2" fmla="*/ 27 w 27"/>
                  <a:gd name="T3" fmla="*/ 12 h 22"/>
                  <a:gd name="T4" fmla="*/ 19 w 27"/>
                  <a:gd name="T5" fmla="*/ 2 h 22"/>
                  <a:gd name="T6" fmla="*/ 15 w 27"/>
                  <a:gd name="T7" fmla="*/ 2 h 22"/>
                  <a:gd name="T8" fmla="*/ 7 w 27"/>
                  <a:gd name="T9" fmla="*/ 0 h 22"/>
                  <a:gd name="T10" fmla="*/ 3 w 27"/>
                  <a:gd name="T11" fmla="*/ 0 h 22"/>
                  <a:gd name="T12" fmla="*/ 2 w 27"/>
                  <a:gd name="T13" fmla="*/ 3 h 22"/>
                  <a:gd name="T14" fmla="*/ 4 w 27"/>
                  <a:gd name="T15" fmla="*/ 10 h 22"/>
                  <a:gd name="T16" fmla="*/ 9 w 27"/>
                  <a:gd name="T17" fmla="*/ 9 h 22"/>
                  <a:gd name="T18" fmla="*/ 12 w 27"/>
                  <a:gd name="T19" fmla="*/ 12 h 22"/>
                  <a:gd name="T20" fmla="*/ 18 w 27"/>
                  <a:gd name="T21" fmla="*/ 17 h 22"/>
                  <a:gd name="T22" fmla="*/ 23 w 27"/>
                  <a:gd name="T23" fmla="*/ 22 h 22"/>
                  <a:gd name="T24" fmla="*/ 25 w 27"/>
                  <a:gd name="T25" fmla="*/ 22 h 22"/>
                  <a:gd name="T26" fmla="*/ 26 w 27"/>
                  <a:gd name="T2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2">
                    <a:moveTo>
                      <a:pt x="26" y="17"/>
                    </a:moveTo>
                    <a:cubicBezTo>
                      <a:pt x="25" y="16"/>
                      <a:pt x="26" y="14"/>
                      <a:pt x="27" y="12"/>
                    </a:cubicBezTo>
                    <a:cubicBezTo>
                      <a:pt x="24" y="9"/>
                      <a:pt x="21" y="5"/>
                      <a:pt x="19" y="2"/>
                    </a:cubicBezTo>
                    <a:cubicBezTo>
                      <a:pt x="17" y="2"/>
                      <a:pt x="16" y="2"/>
                      <a:pt x="15" y="2"/>
                    </a:cubicBezTo>
                    <a:cubicBezTo>
                      <a:pt x="13" y="0"/>
                      <a:pt x="9" y="1"/>
                      <a:pt x="7" y="0"/>
                    </a:cubicBezTo>
                    <a:cubicBezTo>
                      <a:pt x="6" y="0"/>
                      <a:pt x="4" y="0"/>
                      <a:pt x="3" y="0"/>
                    </a:cubicBezTo>
                    <a:cubicBezTo>
                      <a:pt x="3" y="2"/>
                      <a:pt x="3" y="3"/>
                      <a:pt x="2" y="3"/>
                    </a:cubicBezTo>
                    <a:cubicBezTo>
                      <a:pt x="0" y="4"/>
                      <a:pt x="0" y="9"/>
                      <a:pt x="4" y="10"/>
                    </a:cubicBezTo>
                    <a:cubicBezTo>
                      <a:pt x="8" y="12"/>
                      <a:pt x="7" y="9"/>
                      <a:pt x="9" y="9"/>
                    </a:cubicBezTo>
                    <a:cubicBezTo>
                      <a:pt x="11" y="9"/>
                      <a:pt x="11" y="12"/>
                      <a:pt x="12" y="12"/>
                    </a:cubicBezTo>
                    <a:cubicBezTo>
                      <a:pt x="14" y="12"/>
                      <a:pt x="18" y="15"/>
                      <a:pt x="18" y="17"/>
                    </a:cubicBezTo>
                    <a:cubicBezTo>
                      <a:pt x="18" y="20"/>
                      <a:pt x="20" y="22"/>
                      <a:pt x="23" y="22"/>
                    </a:cubicBezTo>
                    <a:cubicBezTo>
                      <a:pt x="23" y="22"/>
                      <a:pt x="24" y="22"/>
                      <a:pt x="25" y="22"/>
                    </a:cubicBezTo>
                    <a:cubicBezTo>
                      <a:pt x="25" y="20"/>
                      <a:pt x="26" y="18"/>
                      <a:pt x="26" y="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8" name="Freeform 113">
                <a:extLst>
                  <a:ext uri="{FF2B5EF4-FFF2-40B4-BE49-F238E27FC236}">
                    <a16:creationId xmlns:a16="http://schemas.microsoft.com/office/drawing/2014/main" id="{D64ED58E-8736-4D7C-B612-0BAA5A6C4770}"/>
                  </a:ext>
                </a:extLst>
              </p:cNvPr>
              <p:cNvSpPr>
                <a:spLocks/>
              </p:cNvSpPr>
              <p:nvPr/>
            </p:nvSpPr>
            <p:spPr bwMode="auto">
              <a:xfrm>
                <a:off x="3371383" y="3906608"/>
                <a:ext cx="109161" cy="50189"/>
              </a:xfrm>
              <a:custGeom>
                <a:avLst/>
                <a:gdLst>
                  <a:gd name="T0" fmla="*/ 42 w 47"/>
                  <a:gd name="T1" fmla="*/ 6 h 22"/>
                  <a:gd name="T2" fmla="*/ 30 w 47"/>
                  <a:gd name="T3" fmla="*/ 1 h 22"/>
                  <a:gd name="T4" fmla="*/ 19 w 47"/>
                  <a:gd name="T5" fmla="*/ 5 h 22"/>
                  <a:gd name="T6" fmla="*/ 6 w 47"/>
                  <a:gd name="T7" fmla="*/ 5 h 22"/>
                  <a:gd name="T8" fmla="*/ 2 w 47"/>
                  <a:gd name="T9" fmla="*/ 1 h 22"/>
                  <a:gd name="T10" fmla="*/ 1 w 47"/>
                  <a:gd name="T11" fmla="*/ 6 h 22"/>
                  <a:gd name="T12" fmla="*/ 0 w 47"/>
                  <a:gd name="T13" fmla="*/ 11 h 22"/>
                  <a:gd name="T14" fmla="*/ 10 w 47"/>
                  <a:gd name="T15" fmla="*/ 15 h 22"/>
                  <a:gd name="T16" fmla="*/ 16 w 47"/>
                  <a:gd name="T17" fmla="*/ 19 h 22"/>
                  <a:gd name="T18" fmla="*/ 22 w 47"/>
                  <a:gd name="T19" fmla="*/ 18 h 22"/>
                  <a:gd name="T20" fmla="*/ 20 w 47"/>
                  <a:gd name="T21" fmla="*/ 13 h 22"/>
                  <a:gd name="T22" fmla="*/ 24 w 47"/>
                  <a:gd name="T23" fmla="*/ 9 h 22"/>
                  <a:gd name="T24" fmla="*/ 33 w 47"/>
                  <a:gd name="T25" fmla="*/ 6 h 22"/>
                  <a:gd name="T26" fmla="*/ 35 w 47"/>
                  <a:gd name="T27" fmla="*/ 12 h 22"/>
                  <a:gd name="T28" fmla="*/ 40 w 47"/>
                  <a:gd name="T29" fmla="*/ 20 h 22"/>
                  <a:gd name="T30" fmla="*/ 46 w 47"/>
                  <a:gd name="T31" fmla="*/ 15 h 22"/>
                  <a:gd name="T32" fmla="*/ 47 w 47"/>
                  <a:gd name="T33" fmla="*/ 13 h 22"/>
                  <a:gd name="T34" fmla="*/ 42 w 47"/>
                  <a:gd name="T35"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
                    <a:moveTo>
                      <a:pt x="42" y="6"/>
                    </a:moveTo>
                    <a:cubicBezTo>
                      <a:pt x="39" y="2"/>
                      <a:pt x="34" y="2"/>
                      <a:pt x="30" y="1"/>
                    </a:cubicBezTo>
                    <a:cubicBezTo>
                      <a:pt x="27" y="0"/>
                      <a:pt x="23" y="1"/>
                      <a:pt x="19" y="5"/>
                    </a:cubicBezTo>
                    <a:cubicBezTo>
                      <a:pt x="15" y="9"/>
                      <a:pt x="10" y="7"/>
                      <a:pt x="6" y="5"/>
                    </a:cubicBezTo>
                    <a:cubicBezTo>
                      <a:pt x="5" y="4"/>
                      <a:pt x="4" y="3"/>
                      <a:pt x="2" y="1"/>
                    </a:cubicBezTo>
                    <a:cubicBezTo>
                      <a:pt x="1" y="3"/>
                      <a:pt x="0" y="5"/>
                      <a:pt x="1" y="6"/>
                    </a:cubicBezTo>
                    <a:cubicBezTo>
                      <a:pt x="1" y="7"/>
                      <a:pt x="0" y="9"/>
                      <a:pt x="0" y="11"/>
                    </a:cubicBezTo>
                    <a:cubicBezTo>
                      <a:pt x="3" y="11"/>
                      <a:pt x="8" y="13"/>
                      <a:pt x="10" y="15"/>
                    </a:cubicBezTo>
                    <a:cubicBezTo>
                      <a:pt x="13" y="19"/>
                      <a:pt x="14" y="16"/>
                      <a:pt x="16" y="19"/>
                    </a:cubicBezTo>
                    <a:cubicBezTo>
                      <a:pt x="18" y="22"/>
                      <a:pt x="21" y="20"/>
                      <a:pt x="22" y="18"/>
                    </a:cubicBezTo>
                    <a:cubicBezTo>
                      <a:pt x="23" y="16"/>
                      <a:pt x="20" y="15"/>
                      <a:pt x="20" y="13"/>
                    </a:cubicBezTo>
                    <a:cubicBezTo>
                      <a:pt x="19" y="11"/>
                      <a:pt x="23" y="12"/>
                      <a:pt x="24" y="9"/>
                    </a:cubicBezTo>
                    <a:cubicBezTo>
                      <a:pt x="25" y="7"/>
                      <a:pt x="31" y="5"/>
                      <a:pt x="33" y="6"/>
                    </a:cubicBezTo>
                    <a:cubicBezTo>
                      <a:pt x="36" y="8"/>
                      <a:pt x="38" y="9"/>
                      <a:pt x="35" y="12"/>
                    </a:cubicBezTo>
                    <a:cubicBezTo>
                      <a:pt x="34" y="14"/>
                      <a:pt x="37" y="18"/>
                      <a:pt x="40" y="20"/>
                    </a:cubicBezTo>
                    <a:cubicBezTo>
                      <a:pt x="42" y="18"/>
                      <a:pt x="45" y="16"/>
                      <a:pt x="46" y="15"/>
                    </a:cubicBezTo>
                    <a:cubicBezTo>
                      <a:pt x="46" y="15"/>
                      <a:pt x="46" y="14"/>
                      <a:pt x="47" y="13"/>
                    </a:cubicBezTo>
                    <a:cubicBezTo>
                      <a:pt x="45" y="12"/>
                      <a:pt x="44" y="9"/>
                      <a:pt x="42"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9" name="Freeform 114">
                <a:extLst>
                  <a:ext uri="{FF2B5EF4-FFF2-40B4-BE49-F238E27FC236}">
                    <a16:creationId xmlns:a16="http://schemas.microsoft.com/office/drawing/2014/main" id="{1F795A2E-FD9C-4D72-93F5-BF9AE66764D8}"/>
                  </a:ext>
                </a:extLst>
              </p:cNvPr>
              <p:cNvSpPr>
                <a:spLocks/>
              </p:cNvSpPr>
              <p:nvPr/>
            </p:nvSpPr>
            <p:spPr bwMode="auto">
              <a:xfrm>
                <a:off x="3445411" y="3851400"/>
                <a:ext cx="220832" cy="316191"/>
              </a:xfrm>
              <a:custGeom>
                <a:avLst/>
                <a:gdLst>
                  <a:gd name="T0" fmla="*/ 15 w 96"/>
                  <a:gd name="T1" fmla="*/ 100 h 137"/>
                  <a:gd name="T2" fmla="*/ 21 w 96"/>
                  <a:gd name="T3" fmla="*/ 100 h 137"/>
                  <a:gd name="T4" fmla="*/ 26 w 96"/>
                  <a:gd name="T5" fmla="*/ 105 h 137"/>
                  <a:gd name="T6" fmla="*/ 27 w 96"/>
                  <a:gd name="T7" fmla="*/ 105 h 137"/>
                  <a:gd name="T8" fmla="*/ 34 w 96"/>
                  <a:gd name="T9" fmla="*/ 105 h 137"/>
                  <a:gd name="T10" fmla="*/ 39 w 96"/>
                  <a:gd name="T11" fmla="*/ 112 h 137"/>
                  <a:gd name="T12" fmla="*/ 44 w 96"/>
                  <a:gd name="T13" fmla="*/ 117 h 137"/>
                  <a:gd name="T14" fmla="*/ 47 w 96"/>
                  <a:gd name="T15" fmla="*/ 122 h 137"/>
                  <a:gd name="T16" fmla="*/ 56 w 96"/>
                  <a:gd name="T17" fmla="*/ 123 h 137"/>
                  <a:gd name="T18" fmla="*/ 61 w 96"/>
                  <a:gd name="T19" fmla="*/ 122 h 137"/>
                  <a:gd name="T20" fmla="*/ 66 w 96"/>
                  <a:gd name="T21" fmla="*/ 122 h 137"/>
                  <a:gd name="T22" fmla="*/ 72 w 96"/>
                  <a:gd name="T23" fmla="*/ 127 h 137"/>
                  <a:gd name="T24" fmla="*/ 68 w 96"/>
                  <a:gd name="T25" fmla="*/ 133 h 137"/>
                  <a:gd name="T26" fmla="*/ 72 w 96"/>
                  <a:gd name="T27" fmla="*/ 137 h 137"/>
                  <a:gd name="T28" fmla="*/ 73 w 96"/>
                  <a:gd name="T29" fmla="*/ 137 h 137"/>
                  <a:gd name="T30" fmla="*/ 76 w 96"/>
                  <a:gd name="T31" fmla="*/ 126 h 137"/>
                  <a:gd name="T32" fmla="*/ 78 w 96"/>
                  <a:gd name="T33" fmla="*/ 115 h 137"/>
                  <a:gd name="T34" fmla="*/ 72 w 96"/>
                  <a:gd name="T35" fmla="*/ 102 h 137"/>
                  <a:gd name="T36" fmla="*/ 78 w 96"/>
                  <a:gd name="T37" fmla="*/ 98 h 137"/>
                  <a:gd name="T38" fmla="*/ 76 w 96"/>
                  <a:gd name="T39" fmla="*/ 95 h 137"/>
                  <a:gd name="T40" fmla="*/ 74 w 96"/>
                  <a:gd name="T41" fmla="*/ 90 h 137"/>
                  <a:gd name="T42" fmla="*/ 86 w 96"/>
                  <a:gd name="T43" fmla="*/ 89 h 137"/>
                  <a:gd name="T44" fmla="*/ 95 w 96"/>
                  <a:gd name="T45" fmla="*/ 86 h 137"/>
                  <a:gd name="T46" fmla="*/ 94 w 96"/>
                  <a:gd name="T47" fmla="*/ 82 h 137"/>
                  <a:gd name="T48" fmla="*/ 94 w 96"/>
                  <a:gd name="T49" fmla="*/ 76 h 137"/>
                  <a:gd name="T50" fmla="*/ 91 w 96"/>
                  <a:gd name="T51" fmla="*/ 70 h 137"/>
                  <a:gd name="T52" fmla="*/ 93 w 96"/>
                  <a:gd name="T53" fmla="*/ 55 h 137"/>
                  <a:gd name="T54" fmla="*/ 84 w 96"/>
                  <a:gd name="T55" fmla="*/ 53 h 137"/>
                  <a:gd name="T56" fmla="*/ 72 w 96"/>
                  <a:gd name="T57" fmla="*/ 48 h 137"/>
                  <a:gd name="T58" fmla="*/ 59 w 96"/>
                  <a:gd name="T59" fmla="*/ 47 h 137"/>
                  <a:gd name="T60" fmla="*/ 53 w 96"/>
                  <a:gd name="T61" fmla="*/ 36 h 137"/>
                  <a:gd name="T62" fmla="*/ 50 w 96"/>
                  <a:gd name="T63" fmla="*/ 31 h 137"/>
                  <a:gd name="T64" fmla="*/ 46 w 96"/>
                  <a:gd name="T65" fmla="*/ 29 h 137"/>
                  <a:gd name="T66" fmla="*/ 47 w 96"/>
                  <a:gd name="T67" fmla="*/ 25 h 137"/>
                  <a:gd name="T68" fmla="*/ 48 w 96"/>
                  <a:gd name="T69" fmla="*/ 19 h 137"/>
                  <a:gd name="T70" fmla="*/ 55 w 96"/>
                  <a:gd name="T71" fmla="*/ 10 h 137"/>
                  <a:gd name="T72" fmla="*/ 58 w 96"/>
                  <a:gd name="T73" fmla="*/ 9 h 137"/>
                  <a:gd name="T74" fmla="*/ 60 w 96"/>
                  <a:gd name="T75" fmla="*/ 7 h 137"/>
                  <a:gd name="T76" fmla="*/ 62 w 96"/>
                  <a:gd name="T77" fmla="*/ 2 h 137"/>
                  <a:gd name="T78" fmla="*/ 53 w 96"/>
                  <a:gd name="T79" fmla="*/ 6 h 137"/>
                  <a:gd name="T80" fmla="*/ 46 w 96"/>
                  <a:gd name="T81" fmla="*/ 11 h 137"/>
                  <a:gd name="T82" fmla="*/ 38 w 96"/>
                  <a:gd name="T83" fmla="*/ 13 h 137"/>
                  <a:gd name="T84" fmla="*/ 35 w 96"/>
                  <a:gd name="T85" fmla="*/ 12 h 137"/>
                  <a:gd name="T86" fmla="*/ 27 w 96"/>
                  <a:gd name="T87" fmla="*/ 19 h 137"/>
                  <a:gd name="T88" fmla="*/ 24 w 96"/>
                  <a:gd name="T89" fmla="*/ 27 h 137"/>
                  <a:gd name="T90" fmla="*/ 16 w 96"/>
                  <a:gd name="T91" fmla="*/ 36 h 137"/>
                  <a:gd name="T92" fmla="*/ 15 w 96"/>
                  <a:gd name="T93" fmla="*/ 37 h 137"/>
                  <a:gd name="T94" fmla="*/ 14 w 96"/>
                  <a:gd name="T95" fmla="*/ 39 h 137"/>
                  <a:gd name="T96" fmla="*/ 8 w 96"/>
                  <a:gd name="T97" fmla="*/ 44 h 137"/>
                  <a:gd name="T98" fmla="*/ 11 w 96"/>
                  <a:gd name="T99" fmla="*/ 47 h 137"/>
                  <a:gd name="T100" fmla="*/ 12 w 96"/>
                  <a:gd name="T101" fmla="*/ 53 h 137"/>
                  <a:gd name="T102" fmla="*/ 12 w 96"/>
                  <a:gd name="T103" fmla="*/ 58 h 137"/>
                  <a:gd name="T104" fmla="*/ 14 w 96"/>
                  <a:gd name="T105" fmla="*/ 70 h 137"/>
                  <a:gd name="T106" fmla="*/ 12 w 96"/>
                  <a:gd name="T107" fmla="*/ 77 h 137"/>
                  <a:gd name="T108" fmla="*/ 5 w 96"/>
                  <a:gd name="T109" fmla="*/ 82 h 137"/>
                  <a:gd name="T110" fmla="*/ 1 w 96"/>
                  <a:gd name="T111" fmla="*/ 88 h 137"/>
                  <a:gd name="T112" fmla="*/ 0 w 96"/>
                  <a:gd name="T113" fmla="*/ 91 h 137"/>
                  <a:gd name="T114" fmla="*/ 10 w 96"/>
                  <a:gd name="T115" fmla="*/ 96 h 137"/>
                  <a:gd name="T116" fmla="*/ 15 w 96"/>
                  <a:gd name="T117" fmla="*/ 10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137">
                    <a:moveTo>
                      <a:pt x="15" y="100"/>
                    </a:moveTo>
                    <a:cubicBezTo>
                      <a:pt x="17" y="102"/>
                      <a:pt x="20" y="101"/>
                      <a:pt x="21" y="100"/>
                    </a:cubicBezTo>
                    <a:cubicBezTo>
                      <a:pt x="21" y="99"/>
                      <a:pt x="23" y="101"/>
                      <a:pt x="26" y="105"/>
                    </a:cubicBezTo>
                    <a:cubicBezTo>
                      <a:pt x="27" y="105"/>
                      <a:pt x="27" y="105"/>
                      <a:pt x="27" y="105"/>
                    </a:cubicBezTo>
                    <a:cubicBezTo>
                      <a:pt x="29" y="105"/>
                      <a:pt x="32" y="104"/>
                      <a:pt x="34" y="105"/>
                    </a:cubicBezTo>
                    <a:cubicBezTo>
                      <a:pt x="36" y="106"/>
                      <a:pt x="35" y="111"/>
                      <a:pt x="39" y="112"/>
                    </a:cubicBezTo>
                    <a:cubicBezTo>
                      <a:pt x="42" y="112"/>
                      <a:pt x="44" y="115"/>
                      <a:pt x="44" y="117"/>
                    </a:cubicBezTo>
                    <a:cubicBezTo>
                      <a:pt x="43" y="118"/>
                      <a:pt x="47" y="119"/>
                      <a:pt x="47" y="122"/>
                    </a:cubicBezTo>
                    <a:cubicBezTo>
                      <a:pt x="46" y="124"/>
                      <a:pt x="55" y="124"/>
                      <a:pt x="56" y="123"/>
                    </a:cubicBezTo>
                    <a:cubicBezTo>
                      <a:pt x="57" y="122"/>
                      <a:pt x="59" y="121"/>
                      <a:pt x="61" y="122"/>
                    </a:cubicBezTo>
                    <a:cubicBezTo>
                      <a:pt x="62" y="123"/>
                      <a:pt x="65" y="121"/>
                      <a:pt x="66" y="122"/>
                    </a:cubicBezTo>
                    <a:cubicBezTo>
                      <a:pt x="67" y="122"/>
                      <a:pt x="73" y="125"/>
                      <a:pt x="72" y="127"/>
                    </a:cubicBezTo>
                    <a:cubicBezTo>
                      <a:pt x="71" y="129"/>
                      <a:pt x="67" y="132"/>
                      <a:pt x="68" y="133"/>
                    </a:cubicBezTo>
                    <a:cubicBezTo>
                      <a:pt x="68" y="135"/>
                      <a:pt x="71" y="136"/>
                      <a:pt x="72" y="137"/>
                    </a:cubicBezTo>
                    <a:cubicBezTo>
                      <a:pt x="73" y="137"/>
                      <a:pt x="73" y="137"/>
                      <a:pt x="73" y="137"/>
                    </a:cubicBezTo>
                    <a:cubicBezTo>
                      <a:pt x="75" y="137"/>
                      <a:pt x="76" y="129"/>
                      <a:pt x="76" y="126"/>
                    </a:cubicBezTo>
                    <a:cubicBezTo>
                      <a:pt x="76" y="124"/>
                      <a:pt x="77" y="118"/>
                      <a:pt x="78" y="115"/>
                    </a:cubicBezTo>
                    <a:cubicBezTo>
                      <a:pt x="79" y="111"/>
                      <a:pt x="72" y="107"/>
                      <a:pt x="72" y="102"/>
                    </a:cubicBezTo>
                    <a:cubicBezTo>
                      <a:pt x="72" y="97"/>
                      <a:pt x="75" y="100"/>
                      <a:pt x="78" y="98"/>
                    </a:cubicBezTo>
                    <a:cubicBezTo>
                      <a:pt x="81" y="96"/>
                      <a:pt x="78" y="95"/>
                      <a:pt x="76" y="95"/>
                    </a:cubicBezTo>
                    <a:cubicBezTo>
                      <a:pt x="75" y="94"/>
                      <a:pt x="74" y="92"/>
                      <a:pt x="74" y="90"/>
                    </a:cubicBezTo>
                    <a:cubicBezTo>
                      <a:pt x="75" y="89"/>
                      <a:pt x="83" y="89"/>
                      <a:pt x="86" y="89"/>
                    </a:cubicBezTo>
                    <a:cubicBezTo>
                      <a:pt x="89" y="89"/>
                      <a:pt x="95" y="87"/>
                      <a:pt x="95" y="86"/>
                    </a:cubicBezTo>
                    <a:cubicBezTo>
                      <a:pt x="95" y="86"/>
                      <a:pt x="96" y="84"/>
                      <a:pt x="94" y="82"/>
                    </a:cubicBezTo>
                    <a:cubicBezTo>
                      <a:pt x="92" y="81"/>
                      <a:pt x="92" y="78"/>
                      <a:pt x="94" y="76"/>
                    </a:cubicBezTo>
                    <a:cubicBezTo>
                      <a:pt x="96" y="74"/>
                      <a:pt x="93" y="72"/>
                      <a:pt x="91" y="70"/>
                    </a:cubicBezTo>
                    <a:cubicBezTo>
                      <a:pt x="89" y="68"/>
                      <a:pt x="91" y="59"/>
                      <a:pt x="93" y="55"/>
                    </a:cubicBezTo>
                    <a:cubicBezTo>
                      <a:pt x="95" y="51"/>
                      <a:pt x="88" y="52"/>
                      <a:pt x="84" y="53"/>
                    </a:cubicBezTo>
                    <a:cubicBezTo>
                      <a:pt x="79" y="53"/>
                      <a:pt x="75" y="52"/>
                      <a:pt x="72" y="48"/>
                    </a:cubicBezTo>
                    <a:cubicBezTo>
                      <a:pt x="69" y="44"/>
                      <a:pt x="65" y="47"/>
                      <a:pt x="59" y="47"/>
                    </a:cubicBezTo>
                    <a:cubicBezTo>
                      <a:pt x="52" y="47"/>
                      <a:pt x="53" y="39"/>
                      <a:pt x="53" y="36"/>
                    </a:cubicBezTo>
                    <a:cubicBezTo>
                      <a:pt x="54" y="33"/>
                      <a:pt x="50" y="33"/>
                      <a:pt x="50" y="31"/>
                    </a:cubicBezTo>
                    <a:cubicBezTo>
                      <a:pt x="50" y="29"/>
                      <a:pt x="48" y="29"/>
                      <a:pt x="46" y="29"/>
                    </a:cubicBezTo>
                    <a:cubicBezTo>
                      <a:pt x="44" y="29"/>
                      <a:pt x="46" y="27"/>
                      <a:pt x="47" y="25"/>
                    </a:cubicBezTo>
                    <a:cubicBezTo>
                      <a:pt x="48" y="24"/>
                      <a:pt x="48" y="23"/>
                      <a:pt x="48" y="19"/>
                    </a:cubicBezTo>
                    <a:cubicBezTo>
                      <a:pt x="49" y="16"/>
                      <a:pt x="53" y="13"/>
                      <a:pt x="55" y="10"/>
                    </a:cubicBezTo>
                    <a:cubicBezTo>
                      <a:pt x="56" y="9"/>
                      <a:pt x="57" y="9"/>
                      <a:pt x="58" y="9"/>
                    </a:cubicBezTo>
                    <a:cubicBezTo>
                      <a:pt x="58" y="8"/>
                      <a:pt x="59" y="7"/>
                      <a:pt x="60" y="7"/>
                    </a:cubicBezTo>
                    <a:cubicBezTo>
                      <a:pt x="63" y="6"/>
                      <a:pt x="65" y="4"/>
                      <a:pt x="62" y="2"/>
                    </a:cubicBezTo>
                    <a:cubicBezTo>
                      <a:pt x="58" y="0"/>
                      <a:pt x="57" y="6"/>
                      <a:pt x="53" y="6"/>
                    </a:cubicBezTo>
                    <a:cubicBezTo>
                      <a:pt x="49" y="7"/>
                      <a:pt x="48" y="9"/>
                      <a:pt x="46" y="11"/>
                    </a:cubicBezTo>
                    <a:cubicBezTo>
                      <a:pt x="43" y="12"/>
                      <a:pt x="39" y="11"/>
                      <a:pt x="38" y="13"/>
                    </a:cubicBezTo>
                    <a:cubicBezTo>
                      <a:pt x="38" y="15"/>
                      <a:pt x="37" y="13"/>
                      <a:pt x="35" y="12"/>
                    </a:cubicBezTo>
                    <a:cubicBezTo>
                      <a:pt x="33" y="12"/>
                      <a:pt x="27" y="17"/>
                      <a:pt x="27" y="19"/>
                    </a:cubicBezTo>
                    <a:cubicBezTo>
                      <a:pt x="27" y="22"/>
                      <a:pt x="28" y="24"/>
                      <a:pt x="24" y="27"/>
                    </a:cubicBezTo>
                    <a:cubicBezTo>
                      <a:pt x="20" y="29"/>
                      <a:pt x="18" y="34"/>
                      <a:pt x="16" y="36"/>
                    </a:cubicBezTo>
                    <a:cubicBezTo>
                      <a:pt x="16" y="37"/>
                      <a:pt x="15" y="37"/>
                      <a:pt x="15" y="37"/>
                    </a:cubicBezTo>
                    <a:cubicBezTo>
                      <a:pt x="14" y="38"/>
                      <a:pt x="14" y="39"/>
                      <a:pt x="14" y="39"/>
                    </a:cubicBezTo>
                    <a:cubicBezTo>
                      <a:pt x="13" y="40"/>
                      <a:pt x="10" y="42"/>
                      <a:pt x="8" y="44"/>
                    </a:cubicBezTo>
                    <a:cubicBezTo>
                      <a:pt x="9" y="45"/>
                      <a:pt x="10" y="46"/>
                      <a:pt x="11" y="47"/>
                    </a:cubicBezTo>
                    <a:cubicBezTo>
                      <a:pt x="13" y="50"/>
                      <a:pt x="12" y="52"/>
                      <a:pt x="12" y="53"/>
                    </a:cubicBezTo>
                    <a:cubicBezTo>
                      <a:pt x="13" y="55"/>
                      <a:pt x="14" y="57"/>
                      <a:pt x="12" y="58"/>
                    </a:cubicBezTo>
                    <a:cubicBezTo>
                      <a:pt x="11" y="58"/>
                      <a:pt x="12" y="68"/>
                      <a:pt x="14" y="70"/>
                    </a:cubicBezTo>
                    <a:cubicBezTo>
                      <a:pt x="15" y="72"/>
                      <a:pt x="14" y="73"/>
                      <a:pt x="12" y="77"/>
                    </a:cubicBezTo>
                    <a:cubicBezTo>
                      <a:pt x="10" y="81"/>
                      <a:pt x="9" y="82"/>
                      <a:pt x="5" y="82"/>
                    </a:cubicBezTo>
                    <a:cubicBezTo>
                      <a:pt x="2" y="83"/>
                      <a:pt x="2" y="88"/>
                      <a:pt x="1" y="88"/>
                    </a:cubicBezTo>
                    <a:cubicBezTo>
                      <a:pt x="0" y="88"/>
                      <a:pt x="0" y="89"/>
                      <a:pt x="0" y="91"/>
                    </a:cubicBezTo>
                    <a:cubicBezTo>
                      <a:pt x="3" y="93"/>
                      <a:pt x="8" y="96"/>
                      <a:pt x="10" y="96"/>
                    </a:cubicBezTo>
                    <a:cubicBezTo>
                      <a:pt x="11" y="96"/>
                      <a:pt x="12" y="99"/>
                      <a:pt x="15" y="10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0" name="Freeform 115">
                <a:extLst>
                  <a:ext uri="{FF2B5EF4-FFF2-40B4-BE49-F238E27FC236}">
                    <a16:creationId xmlns:a16="http://schemas.microsoft.com/office/drawing/2014/main" id="{670B80C5-DE68-4FF5-B3EE-6842712108E5}"/>
                  </a:ext>
                </a:extLst>
              </p:cNvPr>
              <p:cNvSpPr>
                <a:spLocks/>
              </p:cNvSpPr>
              <p:nvPr/>
            </p:nvSpPr>
            <p:spPr bwMode="auto">
              <a:xfrm>
                <a:off x="3618564" y="4270479"/>
                <a:ext cx="228360" cy="258473"/>
              </a:xfrm>
              <a:custGeom>
                <a:avLst/>
                <a:gdLst>
                  <a:gd name="T0" fmla="*/ 98 w 99"/>
                  <a:gd name="T1" fmla="*/ 67 h 112"/>
                  <a:gd name="T2" fmla="*/ 93 w 99"/>
                  <a:gd name="T3" fmla="*/ 59 h 112"/>
                  <a:gd name="T4" fmla="*/ 86 w 99"/>
                  <a:gd name="T5" fmla="*/ 55 h 112"/>
                  <a:gd name="T6" fmla="*/ 78 w 99"/>
                  <a:gd name="T7" fmla="*/ 51 h 112"/>
                  <a:gd name="T8" fmla="*/ 77 w 99"/>
                  <a:gd name="T9" fmla="*/ 44 h 112"/>
                  <a:gd name="T10" fmla="*/ 76 w 99"/>
                  <a:gd name="T11" fmla="*/ 38 h 112"/>
                  <a:gd name="T12" fmla="*/ 72 w 99"/>
                  <a:gd name="T13" fmla="*/ 33 h 112"/>
                  <a:gd name="T14" fmla="*/ 64 w 99"/>
                  <a:gd name="T15" fmla="*/ 31 h 112"/>
                  <a:gd name="T16" fmla="*/ 57 w 99"/>
                  <a:gd name="T17" fmla="*/ 28 h 112"/>
                  <a:gd name="T18" fmla="*/ 54 w 99"/>
                  <a:gd name="T19" fmla="*/ 25 h 112"/>
                  <a:gd name="T20" fmla="*/ 48 w 99"/>
                  <a:gd name="T21" fmla="*/ 24 h 112"/>
                  <a:gd name="T22" fmla="*/ 38 w 99"/>
                  <a:gd name="T23" fmla="*/ 18 h 112"/>
                  <a:gd name="T24" fmla="*/ 36 w 99"/>
                  <a:gd name="T25" fmla="*/ 2 h 112"/>
                  <a:gd name="T26" fmla="*/ 28 w 99"/>
                  <a:gd name="T27" fmla="*/ 2 h 112"/>
                  <a:gd name="T28" fmla="*/ 19 w 99"/>
                  <a:gd name="T29" fmla="*/ 6 h 112"/>
                  <a:gd name="T30" fmla="*/ 12 w 99"/>
                  <a:gd name="T31" fmla="*/ 10 h 112"/>
                  <a:gd name="T32" fmla="*/ 5 w 99"/>
                  <a:gd name="T33" fmla="*/ 11 h 112"/>
                  <a:gd name="T34" fmla="*/ 2 w 99"/>
                  <a:gd name="T35" fmla="*/ 11 h 112"/>
                  <a:gd name="T36" fmla="*/ 8 w 99"/>
                  <a:gd name="T37" fmla="*/ 22 h 112"/>
                  <a:gd name="T38" fmla="*/ 6 w 99"/>
                  <a:gd name="T39" fmla="*/ 26 h 112"/>
                  <a:gd name="T40" fmla="*/ 6 w 99"/>
                  <a:gd name="T41" fmla="*/ 38 h 112"/>
                  <a:gd name="T42" fmla="*/ 4 w 99"/>
                  <a:gd name="T43" fmla="*/ 44 h 112"/>
                  <a:gd name="T44" fmla="*/ 3 w 99"/>
                  <a:gd name="T45" fmla="*/ 51 h 112"/>
                  <a:gd name="T46" fmla="*/ 6 w 99"/>
                  <a:gd name="T47" fmla="*/ 55 h 112"/>
                  <a:gd name="T48" fmla="*/ 1 w 99"/>
                  <a:gd name="T49" fmla="*/ 61 h 112"/>
                  <a:gd name="T50" fmla="*/ 1 w 99"/>
                  <a:gd name="T51" fmla="*/ 65 h 112"/>
                  <a:gd name="T52" fmla="*/ 4 w 99"/>
                  <a:gd name="T53" fmla="*/ 69 h 112"/>
                  <a:gd name="T54" fmla="*/ 6 w 99"/>
                  <a:gd name="T55" fmla="*/ 77 h 112"/>
                  <a:gd name="T56" fmla="*/ 9 w 99"/>
                  <a:gd name="T57" fmla="*/ 82 h 112"/>
                  <a:gd name="T58" fmla="*/ 8 w 99"/>
                  <a:gd name="T59" fmla="*/ 87 h 112"/>
                  <a:gd name="T60" fmla="*/ 10 w 99"/>
                  <a:gd name="T61" fmla="*/ 94 h 112"/>
                  <a:gd name="T62" fmla="*/ 13 w 99"/>
                  <a:gd name="T63" fmla="*/ 101 h 112"/>
                  <a:gd name="T64" fmla="*/ 15 w 99"/>
                  <a:gd name="T65" fmla="*/ 110 h 112"/>
                  <a:gd name="T66" fmla="*/ 26 w 99"/>
                  <a:gd name="T67" fmla="*/ 104 h 112"/>
                  <a:gd name="T68" fmla="*/ 33 w 99"/>
                  <a:gd name="T69" fmla="*/ 104 h 112"/>
                  <a:gd name="T70" fmla="*/ 42 w 99"/>
                  <a:gd name="T71" fmla="*/ 107 h 112"/>
                  <a:gd name="T72" fmla="*/ 47 w 99"/>
                  <a:gd name="T73" fmla="*/ 103 h 112"/>
                  <a:gd name="T74" fmla="*/ 58 w 99"/>
                  <a:gd name="T75" fmla="*/ 103 h 112"/>
                  <a:gd name="T76" fmla="*/ 60 w 99"/>
                  <a:gd name="T77" fmla="*/ 90 h 112"/>
                  <a:gd name="T78" fmla="*/ 67 w 99"/>
                  <a:gd name="T79" fmla="*/ 83 h 112"/>
                  <a:gd name="T80" fmla="*/ 76 w 99"/>
                  <a:gd name="T81" fmla="*/ 81 h 112"/>
                  <a:gd name="T82" fmla="*/ 86 w 99"/>
                  <a:gd name="T83" fmla="*/ 80 h 112"/>
                  <a:gd name="T84" fmla="*/ 93 w 99"/>
                  <a:gd name="T85" fmla="*/ 83 h 112"/>
                  <a:gd name="T86" fmla="*/ 97 w 99"/>
                  <a:gd name="T87" fmla="*/ 77 h 112"/>
                  <a:gd name="T88" fmla="*/ 98 w 99"/>
                  <a:gd name="T89"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12">
                    <a:moveTo>
                      <a:pt x="98" y="67"/>
                    </a:moveTo>
                    <a:cubicBezTo>
                      <a:pt x="97" y="63"/>
                      <a:pt x="93" y="63"/>
                      <a:pt x="93" y="59"/>
                    </a:cubicBezTo>
                    <a:cubicBezTo>
                      <a:pt x="93" y="55"/>
                      <a:pt x="92" y="55"/>
                      <a:pt x="86" y="55"/>
                    </a:cubicBezTo>
                    <a:cubicBezTo>
                      <a:pt x="81" y="55"/>
                      <a:pt x="78" y="54"/>
                      <a:pt x="78" y="51"/>
                    </a:cubicBezTo>
                    <a:cubicBezTo>
                      <a:pt x="77" y="48"/>
                      <a:pt x="74" y="46"/>
                      <a:pt x="77" y="44"/>
                    </a:cubicBezTo>
                    <a:cubicBezTo>
                      <a:pt x="79" y="43"/>
                      <a:pt x="75" y="41"/>
                      <a:pt x="76" y="38"/>
                    </a:cubicBezTo>
                    <a:cubicBezTo>
                      <a:pt x="76" y="35"/>
                      <a:pt x="74" y="34"/>
                      <a:pt x="72" y="33"/>
                    </a:cubicBezTo>
                    <a:cubicBezTo>
                      <a:pt x="71" y="31"/>
                      <a:pt x="64" y="33"/>
                      <a:pt x="64" y="31"/>
                    </a:cubicBezTo>
                    <a:cubicBezTo>
                      <a:pt x="64" y="28"/>
                      <a:pt x="59" y="28"/>
                      <a:pt x="57" y="28"/>
                    </a:cubicBezTo>
                    <a:cubicBezTo>
                      <a:pt x="55" y="28"/>
                      <a:pt x="56" y="25"/>
                      <a:pt x="54" y="25"/>
                    </a:cubicBezTo>
                    <a:cubicBezTo>
                      <a:pt x="51" y="25"/>
                      <a:pt x="52" y="23"/>
                      <a:pt x="48" y="24"/>
                    </a:cubicBezTo>
                    <a:cubicBezTo>
                      <a:pt x="44" y="24"/>
                      <a:pt x="42" y="22"/>
                      <a:pt x="38" y="18"/>
                    </a:cubicBezTo>
                    <a:cubicBezTo>
                      <a:pt x="35" y="13"/>
                      <a:pt x="35" y="5"/>
                      <a:pt x="36" y="2"/>
                    </a:cubicBezTo>
                    <a:cubicBezTo>
                      <a:pt x="37" y="0"/>
                      <a:pt x="31" y="2"/>
                      <a:pt x="28" y="2"/>
                    </a:cubicBezTo>
                    <a:cubicBezTo>
                      <a:pt x="25" y="2"/>
                      <a:pt x="22" y="4"/>
                      <a:pt x="19" y="6"/>
                    </a:cubicBezTo>
                    <a:cubicBezTo>
                      <a:pt x="15" y="8"/>
                      <a:pt x="13" y="8"/>
                      <a:pt x="12" y="10"/>
                    </a:cubicBezTo>
                    <a:cubicBezTo>
                      <a:pt x="10" y="11"/>
                      <a:pt x="8" y="12"/>
                      <a:pt x="5" y="11"/>
                    </a:cubicBezTo>
                    <a:cubicBezTo>
                      <a:pt x="4" y="11"/>
                      <a:pt x="3" y="11"/>
                      <a:pt x="2" y="11"/>
                    </a:cubicBezTo>
                    <a:cubicBezTo>
                      <a:pt x="4" y="14"/>
                      <a:pt x="7" y="20"/>
                      <a:pt x="8" y="22"/>
                    </a:cubicBezTo>
                    <a:cubicBezTo>
                      <a:pt x="9" y="25"/>
                      <a:pt x="7" y="25"/>
                      <a:pt x="6" y="26"/>
                    </a:cubicBezTo>
                    <a:cubicBezTo>
                      <a:pt x="5" y="27"/>
                      <a:pt x="6" y="36"/>
                      <a:pt x="6" y="38"/>
                    </a:cubicBezTo>
                    <a:cubicBezTo>
                      <a:pt x="7" y="40"/>
                      <a:pt x="3" y="43"/>
                      <a:pt x="4" y="44"/>
                    </a:cubicBezTo>
                    <a:cubicBezTo>
                      <a:pt x="6" y="46"/>
                      <a:pt x="3" y="49"/>
                      <a:pt x="3" y="51"/>
                    </a:cubicBezTo>
                    <a:cubicBezTo>
                      <a:pt x="3" y="53"/>
                      <a:pt x="6" y="53"/>
                      <a:pt x="6" y="55"/>
                    </a:cubicBezTo>
                    <a:cubicBezTo>
                      <a:pt x="6" y="57"/>
                      <a:pt x="3" y="61"/>
                      <a:pt x="1" y="61"/>
                    </a:cubicBezTo>
                    <a:cubicBezTo>
                      <a:pt x="0" y="62"/>
                      <a:pt x="0" y="63"/>
                      <a:pt x="1" y="65"/>
                    </a:cubicBezTo>
                    <a:cubicBezTo>
                      <a:pt x="1" y="65"/>
                      <a:pt x="2" y="67"/>
                      <a:pt x="4" y="69"/>
                    </a:cubicBezTo>
                    <a:cubicBezTo>
                      <a:pt x="7" y="71"/>
                      <a:pt x="4" y="74"/>
                      <a:pt x="6" y="77"/>
                    </a:cubicBezTo>
                    <a:cubicBezTo>
                      <a:pt x="8" y="80"/>
                      <a:pt x="11" y="80"/>
                      <a:pt x="9" y="82"/>
                    </a:cubicBezTo>
                    <a:cubicBezTo>
                      <a:pt x="8" y="83"/>
                      <a:pt x="9" y="86"/>
                      <a:pt x="8" y="87"/>
                    </a:cubicBezTo>
                    <a:cubicBezTo>
                      <a:pt x="6" y="89"/>
                      <a:pt x="8" y="93"/>
                      <a:pt x="10" y="94"/>
                    </a:cubicBezTo>
                    <a:cubicBezTo>
                      <a:pt x="13" y="95"/>
                      <a:pt x="11" y="99"/>
                      <a:pt x="13" y="101"/>
                    </a:cubicBezTo>
                    <a:cubicBezTo>
                      <a:pt x="15" y="104"/>
                      <a:pt x="14" y="109"/>
                      <a:pt x="15" y="110"/>
                    </a:cubicBezTo>
                    <a:cubicBezTo>
                      <a:pt x="16" y="112"/>
                      <a:pt x="22" y="108"/>
                      <a:pt x="26" y="104"/>
                    </a:cubicBezTo>
                    <a:cubicBezTo>
                      <a:pt x="30" y="100"/>
                      <a:pt x="30" y="103"/>
                      <a:pt x="33" y="104"/>
                    </a:cubicBezTo>
                    <a:cubicBezTo>
                      <a:pt x="37" y="104"/>
                      <a:pt x="41" y="104"/>
                      <a:pt x="42" y="107"/>
                    </a:cubicBezTo>
                    <a:cubicBezTo>
                      <a:pt x="44" y="111"/>
                      <a:pt x="46" y="104"/>
                      <a:pt x="47" y="103"/>
                    </a:cubicBezTo>
                    <a:cubicBezTo>
                      <a:pt x="48" y="101"/>
                      <a:pt x="57" y="103"/>
                      <a:pt x="58" y="103"/>
                    </a:cubicBezTo>
                    <a:cubicBezTo>
                      <a:pt x="59" y="102"/>
                      <a:pt x="61" y="92"/>
                      <a:pt x="60" y="90"/>
                    </a:cubicBezTo>
                    <a:cubicBezTo>
                      <a:pt x="60" y="89"/>
                      <a:pt x="64" y="85"/>
                      <a:pt x="67" y="83"/>
                    </a:cubicBezTo>
                    <a:cubicBezTo>
                      <a:pt x="69" y="81"/>
                      <a:pt x="74" y="82"/>
                      <a:pt x="76" y="81"/>
                    </a:cubicBezTo>
                    <a:cubicBezTo>
                      <a:pt x="79" y="80"/>
                      <a:pt x="82" y="80"/>
                      <a:pt x="86" y="80"/>
                    </a:cubicBezTo>
                    <a:cubicBezTo>
                      <a:pt x="89" y="80"/>
                      <a:pt x="91" y="83"/>
                      <a:pt x="93" y="83"/>
                    </a:cubicBezTo>
                    <a:cubicBezTo>
                      <a:pt x="95" y="83"/>
                      <a:pt x="97" y="80"/>
                      <a:pt x="97" y="77"/>
                    </a:cubicBezTo>
                    <a:cubicBezTo>
                      <a:pt x="96" y="75"/>
                      <a:pt x="99" y="71"/>
                      <a:pt x="98" y="6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1" name="Freeform 116">
                <a:extLst>
                  <a:ext uri="{FF2B5EF4-FFF2-40B4-BE49-F238E27FC236}">
                    <a16:creationId xmlns:a16="http://schemas.microsoft.com/office/drawing/2014/main" id="{E9418F3D-B410-4894-B63F-545DB03484C3}"/>
                  </a:ext>
                </a:extLst>
              </p:cNvPr>
              <p:cNvSpPr>
                <a:spLocks/>
              </p:cNvSpPr>
              <p:nvPr/>
            </p:nvSpPr>
            <p:spPr bwMode="auto">
              <a:xfrm>
                <a:off x="3398987" y="4091053"/>
                <a:ext cx="239653" cy="348814"/>
              </a:xfrm>
              <a:custGeom>
                <a:avLst/>
                <a:gdLst>
                  <a:gd name="T0" fmla="*/ 95 w 104"/>
                  <a:gd name="T1" fmla="*/ 143 h 151"/>
                  <a:gd name="T2" fmla="*/ 96 w 104"/>
                  <a:gd name="T3" fmla="*/ 143 h 151"/>
                  <a:gd name="T4" fmla="*/ 96 w 104"/>
                  <a:gd name="T5" fmla="*/ 139 h 151"/>
                  <a:gd name="T6" fmla="*/ 101 w 104"/>
                  <a:gd name="T7" fmla="*/ 133 h 151"/>
                  <a:gd name="T8" fmla="*/ 98 w 104"/>
                  <a:gd name="T9" fmla="*/ 129 h 151"/>
                  <a:gd name="T10" fmla="*/ 99 w 104"/>
                  <a:gd name="T11" fmla="*/ 122 h 151"/>
                  <a:gd name="T12" fmla="*/ 101 w 104"/>
                  <a:gd name="T13" fmla="*/ 116 h 151"/>
                  <a:gd name="T14" fmla="*/ 101 w 104"/>
                  <a:gd name="T15" fmla="*/ 104 h 151"/>
                  <a:gd name="T16" fmla="*/ 103 w 104"/>
                  <a:gd name="T17" fmla="*/ 100 h 151"/>
                  <a:gd name="T18" fmla="*/ 97 w 104"/>
                  <a:gd name="T19" fmla="*/ 89 h 151"/>
                  <a:gd name="T20" fmla="*/ 89 w 104"/>
                  <a:gd name="T21" fmla="*/ 89 h 151"/>
                  <a:gd name="T22" fmla="*/ 88 w 104"/>
                  <a:gd name="T23" fmla="*/ 79 h 151"/>
                  <a:gd name="T24" fmla="*/ 84 w 104"/>
                  <a:gd name="T25" fmla="*/ 79 h 151"/>
                  <a:gd name="T26" fmla="*/ 75 w 104"/>
                  <a:gd name="T27" fmla="*/ 81 h 151"/>
                  <a:gd name="T28" fmla="*/ 71 w 104"/>
                  <a:gd name="T29" fmla="*/ 76 h 151"/>
                  <a:gd name="T30" fmla="*/ 67 w 104"/>
                  <a:gd name="T31" fmla="*/ 73 h 151"/>
                  <a:gd name="T32" fmla="*/ 64 w 104"/>
                  <a:gd name="T33" fmla="*/ 66 h 151"/>
                  <a:gd name="T34" fmla="*/ 62 w 104"/>
                  <a:gd name="T35" fmla="*/ 59 h 151"/>
                  <a:gd name="T36" fmla="*/ 63 w 104"/>
                  <a:gd name="T37" fmla="*/ 54 h 151"/>
                  <a:gd name="T38" fmla="*/ 66 w 104"/>
                  <a:gd name="T39" fmla="*/ 50 h 151"/>
                  <a:gd name="T40" fmla="*/ 69 w 104"/>
                  <a:gd name="T41" fmla="*/ 42 h 151"/>
                  <a:gd name="T42" fmla="*/ 76 w 104"/>
                  <a:gd name="T43" fmla="*/ 37 h 151"/>
                  <a:gd name="T44" fmla="*/ 86 w 104"/>
                  <a:gd name="T45" fmla="*/ 34 h 151"/>
                  <a:gd name="T46" fmla="*/ 92 w 104"/>
                  <a:gd name="T47" fmla="*/ 33 h 151"/>
                  <a:gd name="T48" fmla="*/ 88 w 104"/>
                  <a:gd name="T49" fmla="*/ 29 h 151"/>
                  <a:gd name="T50" fmla="*/ 92 w 104"/>
                  <a:gd name="T51" fmla="*/ 23 h 151"/>
                  <a:gd name="T52" fmla="*/ 86 w 104"/>
                  <a:gd name="T53" fmla="*/ 18 h 151"/>
                  <a:gd name="T54" fmla="*/ 81 w 104"/>
                  <a:gd name="T55" fmla="*/ 18 h 151"/>
                  <a:gd name="T56" fmla="*/ 76 w 104"/>
                  <a:gd name="T57" fmla="*/ 19 h 151"/>
                  <a:gd name="T58" fmla="*/ 67 w 104"/>
                  <a:gd name="T59" fmla="*/ 18 h 151"/>
                  <a:gd name="T60" fmla="*/ 64 w 104"/>
                  <a:gd name="T61" fmla="*/ 13 h 151"/>
                  <a:gd name="T62" fmla="*/ 59 w 104"/>
                  <a:gd name="T63" fmla="*/ 8 h 151"/>
                  <a:gd name="T64" fmla="*/ 54 w 104"/>
                  <a:gd name="T65" fmla="*/ 1 h 151"/>
                  <a:gd name="T66" fmla="*/ 47 w 104"/>
                  <a:gd name="T67" fmla="*/ 1 h 151"/>
                  <a:gd name="T68" fmla="*/ 49 w 104"/>
                  <a:gd name="T69" fmla="*/ 7 h 151"/>
                  <a:gd name="T70" fmla="*/ 44 w 104"/>
                  <a:gd name="T71" fmla="*/ 15 h 151"/>
                  <a:gd name="T72" fmla="*/ 28 w 104"/>
                  <a:gd name="T73" fmla="*/ 24 h 151"/>
                  <a:gd name="T74" fmla="*/ 21 w 104"/>
                  <a:gd name="T75" fmla="*/ 36 h 151"/>
                  <a:gd name="T76" fmla="*/ 15 w 104"/>
                  <a:gd name="T77" fmla="*/ 37 h 151"/>
                  <a:gd name="T78" fmla="*/ 9 w 104"/>
                  <a:gd name="T79" fmla="*/ 35 h 151"/>
                  <a:gd name="T80" fmla="*/ 9 w 104"/>
                  <a:gd name="T81" fmla="*/ 31 h 151"/>
                  <a:gd name="T82" fmla="*/ 8 w 104"/>
                  <a:gd name="T83" fmla="*/ 27 h 151"/>
                  <a:gd name="T84" fmla="*/ 1 w 104"/>
                  <a:gd name="T85" fmla="*/ 34 h 151"/>
                  <a:gd name="T86" fmla="*/ 4 w 104"/>
                  <a:gd name="T87" fmla="*/ 45 h 151"/>
                  <a:gd name="T88" fmla="*/ 2 w 104"/>
                  <a:gd name="T89" fmla="*/ 47 h 151"/>
                  <a:gd name="T90" fmla="*/ 10 w 104"/>
                  <a:gd name="T91" fmla="*/ 54 h 151"/>
                  <a:gd name="T92" fmla="*/ 18 w 104"/>
                  <a:gd name="T93" fmla="*/ 65 h 151"/>
                  <a:gd name="T94" fmla="*/ 24 w 104"/>
                  <a:gd name="T95" fmla="*/ 77 h 151"/>
                  <a:gd name="T96" fmla="*/ 37 w 104"/>
                  <a:gd name="T97" fmla="*/ 101 h 151"/>
                  <a:gd name="T98" fmla="*/ 41 w 104"/>
                  <a:gd name="T99" fmla="*/ 111 h 151"/>
                  <a:gd name="T100" fmla="*/ 44 w 104"/>
                  <a:gd name="T101" fmla="*/ 119 h 151"/>
                  <a:gd name="T102" fmla="*/ 57 w 104"/>
                  <a:gd name="T103" fmla="*/ 128 h 151"/>
                  <a:gd name="T104" fmla="*/ 80 w 104"/>
                  <a:gd name="T105" fmla="*/ 142 h 151"/>
                  <a:gd name="T106" fmla="*/ 90 w 104"/>
                  <a:gd name="T107" fmla="*/ 149 h 151"/>
                  <a:gd name="T108" fmla="*/ 90 w 104"/>
                  <a:gd name="T109" fmla="*/ 151 h 151"/>
                  <a:gd name="T110" fmla="*/ 92 w 104"/>
                  <a:gd name="T111" fmla="*/ 149 h 151"/>
                  <a:gd name="T112" fmla="*/ 95 w 104"/>
                  <a:gd name="T113" fmla="*/ 1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51">
                    <a:moveTo>
                      <a:pt x="95" y="143"/>
                    </a:moveTo>
                    <a:cubicBezTo>
                      <a:pt x="96" y="143"/>
                      <a:pt x="96" y="143"/>
                      <a:pt x="96" y="143"/>
                    </a:cubicBezTo>
                    <a:cubicBezTo>
                      <a:pt x="95" y="141"/>
                      <a:pt x="95" y="140"/>
                      <a:pt x="96" y="139"/>
                    </a:cubicBezTo>
                    <a:cubicBezTo>
                      <a:pt x="98" y="139"/>
                      <a:pt x="101" y="135"/>
                      <a:pt x="101" y="133"/>
                    </a:cubicBezTo>
                    <a:cubicBezTo>
                      <a:pt x="101" y="131"/>
                      <a:pt x="98" y="131"/>
                      <a:pt x="98" y="129"/>
                    </a:cubicBezTo>
                    <a:cubicBezTo>
                      <a:pt x="98" y="127"/>
                      <a:pt x="101" y="124"/>
                      <a:pt x="99" y="122"/>
                    </a:cubicBezTo>
                    <a:cubicBezTo>
                      <a:pt x="98" y="121"/>
                      <a:pt x="102" y="118"/>
                      <a:pt x="101" y="116"/>
                    </a:cubicBezTo>
                    <a:cubicBezTo>
                      <a:pt x="101" y="114"/>
                      <a:pt x="100" y="105"/>
                      <a:pt x="101" y="104"/>
                    </a:cubicBezTo>
                    <a:cubicBezTo>
                      <a:pt x="102" y="103"/>
                      <a:pt x="104" y="103"/>
                      <a:pt x="103" y="100"/>
                    </a:cubicBezTo>
                    <a:cubicBezTo>
                      <a:pt x="102" y="98"/>
                      <a:pt x="99" y="92"/>
                      <a:pt x="97" y="89"/>
                    </a:cubicBezTo>
                    <a:cubicBezTo>
                      <a:pt x="95" y="88"/>
                      <a:pt x="91" y="88"/>
                      <a:pt x="89" y="89"/>
                    </a:cubicBezTo>
                    <a:cubicBezTo>
                      <a:pt x="87" y="90"/>
                      <a:pt x="88" y="82"/>
                      <a:pt x="88" y="79"/>
                    </a:cubicBezTo>
                    <a:cubicBezTo>
                      <a:pt x="88" y="76"/>
                      <a:pt x="85" y="77"/>
                      <a:pt x="84" y="79"/>
                    </a:cubicBezTo>
                    <a:cubicBezTo>
                      <a:pt x="83" y="81"/>
                      <a:pt x="79" y="81"/>
                      <a:pt x="75" y="81"/>
                    </a:cubicBezTo>
                    <a:cubicBezTo>
                      <a:pt x="72" y="81"/>
                      <a:pt x="74" y="76"/>
                      <a:pt x="71" y="76"/>
                    </a:cubicBezTo>
                    <a:cubicBezTo>
                      <a:pt x="69" y="76"/>
                      <a:pt x="67" y="75"/>
                      <a:pt x="67" y="73"/>
                    </a:cubicBezTo>
                    <a:cubicBezTo>
                      <a:pt x="67" y="71"/>
                      <a:pt x="65" y="69"/>
                      <a:pt x="64" y="66"/>
                    </a:cubicBezTo>
                    <a:cubicBezTo>
                      <a:pt x="62" y="63"/>
                      <a:pt x="60" y="61"/>
                      <a:pt x="62" y="59"/>
                    </a:cubicBezTo>
                    <a:cubicBezTo>
                      <a:pt x="63" y="57"/>
                      <a:pt x="61" y="56"/>
                      <a:pt x="63" y="54"/>
                    </a:cubicBezTo>
                    <a:cubicBezTo>
                      <a:pt x="65" y="52"/>
                      <a:pt x="67" y="52"/>
                      <a:pt x="66" y="50"/>
                    </a:cubicBezTo>
                    <a:cubicBezTo>
                      <a:pt x="66" y="47"/>
                      <a:pt x="69" y="45"/>
                      <a:pt x="69" y="42"/>
                    </a:cubicBezTo>
                    <a:cubicBezTo>
                      <a:pt x="69" y="39"/>
                      <a:pt x="73" y="40"/>
                      <a:pt x="76" y="37"/>
                    </a:cubicBezTo>
                    <a:cubicBezTo>
                      <a:pt x="79" y="35"/>
                      <a:pt x="83" y="36"/>
                      <a:pt x="86" y="34"/>
                    </a:cubicBezTo>
                    <a:cubicBezTo>
                      <a:pt x="89" y="31"/>
                      <a:pt x="90" y="33"/>
                      <a:pt x="92" y="33"/>
                    </a:cubicBezTo>
                    <a:cubicBezTo>
                      <a:pt x="91" y="32"/>
                      <a:pt x="88" y="31"/>
                      <a:pt x="88" y="29"/>
                    </a:cubicBezTo>
                    <a:cubicBezTo>
                      <a:pt x="87" y="28"/>
                      <a:pt x="91" y="25"/>
                      <a:pt x="92" y="23"/>
                    </a:cubicBezTo>
                    <a:cubicBezTo>
                      <a:pt x="93" y="21"/>
                      <a:pt x="87" y="18"/>
                      <a:pt x="86" y="18"/>
                    </a:cubicBezTo>
                    <a:cubicBezTo>
                      <a:pt x="85" y="17"/>
                      <a:pt x="82" y="19"/>
                      <a:pt x="81" y="18"/>
                    </a:cubicBezTo>
                    <a:cubicBezTo>
                      <a:pt x="79" y="17"/>
                      <a:pt x="77" y="18"/>
                      <a:pt x="76" y="19"/>
                    </a:cubicBezTo>
                    <a:cubicBezTo>
                      <a:pt x="75" y="20"/>
                      <a:pt x="66" y="20"/>
                      <a:pt x="67" y="18"/>
                    </a:cubicBezTo>
                    <a:cubicBezTo>
                      <a:pt x="67" y="15"/>
                      <a:pt x="63" y="14"/>
                      <a:pt x="64" y="13"/>
                    </a:cubicBezTo>
                    <a:cubicBezTo>
                      <a:pt x="64" y="11"/>
                      <a:pt x="62" y="8"/>
                      <a:pt x="59" y="8"/>
                    </a:cubicBezTo>
                    <a:cubicBezTo>
                      <a:pt x="55" y="7"/>
                      <a:pt x="56" y="2"/>
                      <a:pt x="54" y="1"/>
                    </a:cubicBezTo>
                    <a:cubicBezTo>
                      <a:pt x="52" y="0"/>
                      <a:pt x="49" y="1"/>
                      <a:pt x="47" y="1"/>
                    </a:cubicBezTo>
                    <a:cubicBezTo>
                      <a:pt x="50" y="4"/>
                      <a:pt x="50" y="5"/>
                      <a:pt x="49" y="7"/>
                    </a:cubicBezTo>
                    <a:cubicBezTo>
                      <a:pt x="46" y="9"/>
                      <a:pt x="49" y="9"/>
                      <a:pt x="44" y="15"/>
                    </a:cubicBezTo>
                    <a:cubicBezTo>
                      <a:pt x="40" y="21"/>
                      <a:pt x="32" y="22"/>
                      <a:pt x="28" y="24"/>
                    </a:cubicBezTo>
                    <a:cubicBezTo>
                      <a:pt x="25" y="25"/>
                      <a:pt x="23" y="32"/>
                      <a:pt x="21" y="36"/>
                    </a:cubicBezTo>
                    <a:cubicBezTo>
                      <a:pt x="19" y="41"/>
                      <a:pt x="17" y="40"/>
                      <a:pt x="15" y="37"/>
                    </a:cubicBezTo>
                    <a:cubicBezTo>
                      <a:pt x="13" y="34"/>
                      <a:pt x="12" y="37"/>
                      <a:pt x="9" y="35"/>
                    </a:cubicBezTo>
                    <a:cubicBezTo>
                      <a:pt x="7" y="33"/>
                      <a:pt x="8" y="33"/>
                      <a:pt x="9" y="31"/>
                    </a:cubicBezTo>
                    <a:cubicBezTo>
                      <a:pt x="10" y="30"/>
                      <a:pt x="9" y="28"/>
                      <a:pt x="8" y="27"/>
                    </a:cubicBezTo>
                    <a:cubicBezTo>
                      <a:pt x="5" y="27"/>
                      <a:pt x="2" y="31"/>
                      <a:pt x="1" y="34"/>
                    </a:cubicBezTo>
                    <a:cubicBezTo>
                      <a:pt x="0" y="37"/>
                      <a:pt x="4" y="43"/>
                      <a:pt x="4" y="45"/>
                    </a:cubicBezTo>
                    <a:cubicBezTo>
                      <a:pt x="5" y="47"/>
                      <a:pt x="2" y="45"/>
                      <a:pt x="2" y="47"/>
                    </a:cubicBezTo>
                    <a:cubicBezTo>
                      <a:pt x="1" y="49"/>
                      <a:pt x="7" y="52"/>
                      <a:pt x="10" y="54"/>
                    </a:cubicBezTo>
                    <a:cubicBezTo>
                      <a:pt x="13" y="56"/>
                      <a:pt x="16" y="62"/>
                      <a:pt x="18" y="65"/>
                    </a:cubicBezTo>
                    <a:cubicBezTo>
                      <a:pt x="21" y="68"/>
                      <a:pt x="21" y="70"/>
                      <a:pt x="24" y="77"/>
                    </a:cubicBezTo>
                    <a:cubicBezTo>
                      <a:pt x="27" y="84"/>
                      <a:pt x="33" y="96"/>
                      <a:pt x="37" y="101"/>
                    </a:cubicBezTo>
                    <a:cubicBezTo>
                      <a:pt x="40" y="106"/>
                      <a:pt x="42" y="110"/>
                      <a:pt x="41" y="111"/>
                    </a:cubicBezTo>
                    <a:cubicBezTo>
                      <a:pt x="40" y="113"/>
                      <a:pt x="42" y="117"/>
                      <a:pt x="44" y="119"/>
                    </a:cubicBezTo>
                    <a:cubicBezTo>
                      <a:pt x="47" y="121"/>
                      <a:pt x="50" y="124"/>
                      <a:pt x="57" y="128"/>
                    </a:cubicBezTo>
                    <a:cubicBezTo>
                      <a:pt x="65" y="131"/>
                      <a:pt x="78" y="139"/>
                      <a:pt x="80" y="142"/>
                    </a:cubicBezTo>
                    <a:cubicBezTo>
                      <a:pt x="82" y="145"/>
                      <a:pt x="89" y="149"/>
                      <a:pt x="90" y="149"/>
                    </a:cubicBezTo>
                    <a:cubicBezTo>
                      <a:pt x="90" y="149"/>
                      <a:pt x="90" y="150"/>
                      <a:pt x="90" y="151"/>
                    </a:cubicBezTo>
                    <a:cubicBezTo>
                      <a:pt x="91" y="150"/>
                      <a:pt x="92" y="150"/>
                      <a:pt x="92" y="149"/>
                    </a:cubicBezTo>
                    <a:cubicBezTo>
                      <a:pt x="94" y="148"/>
                      <a:pt x="95" y="144"/>
                      <a:pt x="95" y="14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2" name="Freeform 117">
                <a:extLst>
                  <a:ext uri="{FF2B5EF4-FFF2-40B4-BE49-F238E27FC236}">
                    <a16:creationId xmlns:a16="http://schemas.microsoft.com/office/drawing/2014/main" id="{0E094285-652C-4A16-A7AF-BBB4B00C0D63}"/>
                  </a:ext>
                </a:extLst>
              </p:cNvPr>
              <p:cNvSpPr>
                <a:spLocks/>
              </p:cNvSpPr>
              <p:nvPr/>
            </p:nvSpPr>
            <p:spPr bwMode="auto">
              <a:xfrm>
                <a:off x="3547044" y="3860183"/>
                <a:ext cx="258474" cy="217068"/>
              </a:xfrm>
              <a:custGeom>
                <a:avLst/>
                <a:gdLst>
                  <a:gd name="T0" fmla="*/ 11 w 112"/>
                  <a:gd name="T1" fmla="*/ 6 h 94"/>
                  <a:gd name="T2" fmla="*/ 4 w 112"/>
                  <a:gd name="T3" fmla="*/ 15 h 94"/>
                  <a:gd name="T4" fmla="*/ 3 w 112"/>
                  <a:gd name="T5" fmla="*/ 21 h 94"/>
                  <a:gd name="T6" fmla="*/ 2 w 112"/>
                  <a:gd name="T7" fmla="*/ 25 h 94"/>
                  <a:gd name="T8" fmla="*/ 6 w 112"/>
                  <a:gd name="T9" fmla="*/ 27 h 94"/>
                  <a:gd name="T10" fmla="*/ 9 w 112"/>
                  <a:gd name="T11" fmla="*/ 32 h 94"/>
                  <a:gd name="T12" fmla="*/ 15 w 112"/>
                  <a:gd name="T13" fmla="*/ 43 h 94"/>
                  <a:gd name="T14" fmla="*/ 28 w 112"/>
                  <a:gd name="T15" fmla="*/ 44 h 94"/>
                  <a:gd name="T16" fmla="*/ 40 w 112"/>
                  <a:gd name="T17" fmla="*/ 49 h 94"/>
                  <a:gd name="T18" fmla="*/ 49 w 112"/>
                  <a:gd name="T19" fmla="*/ 51 h 94"/>
                  <a:gd name="T20" fmla="*/ 47 w 112"/>
                  <a:gd name="T21" fmla="*/ 66 h 94"/>
                  <a:gd name="T22" fmla="*/ 50 w 112"/>
                  <a:gd name="T23" fmla="*/ 72 h 94"/>
                  <a:gd name="T24" fmla="*/ 50 w 112"/>
                  <a:gd name="T25" fmla="*/ 78 h 94"/>
                  <a:gd name="T26" fmla="*/ 51 w 112"/>
                  <a:gd name="T27" fmla="*/ 82 h 94"/>
                  <a:gd name="T28" fmla="*/ 50 w 112"/>
                  <a:gd name="T29" fmla="*/ 83 h 94"/>
                  <a:gd name="T30" fmla="*/ 56 w 112"/>
                  <a:gd name="T31" fmla="*/ 91 h 94"/>
                  <a:gd name="T32" fmla="*/ 61 w 112"/>
                  <a:gd name="T33" fmla="*/ 93 h 94"/>
                  <a:gd name="T34" fmla="*/ 65 w 112"/>
                  <a:gd name="T35" fmla="*/ 92 h 94"/>
                  <a:gd name="T36" fmla="*/ 71 w 112"/>
                  <a:gd name="T37" fmla="*/ 89 h 94"/>
                  <a:gd name="T38" fmla="*/ 76 w 112"/>
                  <a:gd name="T39" fmla="*/ 87 h 94"/>
                  <a:gd name="T40" fmla="*/ 81 w 112"/>
                  <a:gd name="T41" fmla="*/ 82 h 94"/>
                  <a:gd name="T42" fmla="*/ 82 w 112"/>
                  <a:gd name="T43" fmla="*/ 79 h 94"/>
                  <a:gd name="T44" fmla="*/ 78 w 112"/>
                  <a:gd name="T45" fmla="*/ 78 h 94"/>
                  <a:gd name="T46" fmla="*/ 76 w 112"/>
                  <a:gd name="T47" fmla="*/ 73 h 94"/>
                  <a:gd name="T48" fmla="*/ 72 w 112"/>
                  <a:gd name="T49" fmla="*/ 67 h 94"/>
                  <a:gd name="T50" fmla="*/ 78 w 112"/>
                  <a:gd name="T51" fmla="*/ 66 h 94"/>
                  <a:gd name="T52" fmla="*/ 85 w 112"/>
                  <a:gd name="T53" fmla="*/ 68 h 94"/>
                  <a:gd name="T54" fmla="*/ 88 w 112"/>
                  <a:gd name="T55" fmla="*/ 69 h 94"/>
                  <a:gd name="T56" fmla="*/ 93 w 112"/>
                  <a:gd name="T57" fmla="*/ 66 h 94"/>
                  <a:gd name="T58" fmla="*/ 103 w 112"/>
                  <a:gd name="T59" fmla="*/ 62 h 94"/>
                  <a:gd name="T60" fmla="*/ 106 w 112"/>
                  <a:gd name="T61" fmla="*/ 59 h 94"/>
                  <a:gd name="T62" fmla="*/ 100 w 112"/>
                  <a:gd name="T63" fmla="*/ 52 h 94"/>
                  <a:gd name="T64" fmla="*/ 101 w 112"/>
                  <a:gd name="T65" fmla="*/ 48 h 94"/>
                  <a:gd name="T66" fmla="*/ 105 w 112"/>
                  <a:gd name="T67" fmla="*/ 44 h 94"/>
                  <a:gd name="T68" fmla="*/ 106 w 112"/>
                  <a:gd name="T69" fmla="*/ 40 h 94"/>
                  <a:gd name="T70" fmla="*/ 109 w 112"/>
                  <a:gd name="T71" fmla="*/ 34 h 94"/>
                  <a:gd name="T72" fmla="*/ 112 w 112"/>
                  <a:gd name="T73" fmla="*/ 31 h 94"/>
                  <a:gd name="T74" fmla="*/ 100 w 112"/>
                  <a:gd name="T75" fmla="*/ 29 h 94"/>
                  <a:gd name="T76" fmla="*/ 102 w 112"/>
                  <a:gd name="T77" fmla="*/ 23 h 94"/>
                  <a:gd name="T78" fmla="*/ 90 w 112"/>
                  <a:gd name="T79" fmla="*/ 18 h 94"/>
                  <a:gd name="T80" fmla="*/ 92 w 112"/>
                  <a:gd name="T81" fmla="*/ 14 h 94"/>
                  <a:gd name="T82" fmla="*/ 85 w 112"/>
                  <a:gd name="T83" fmla="*/ 12 h 94"/>
                  <a:gd name="T84" fmla="*/ 69 w 112"/>
                  <a:gd name="T85" fmla="*/ 17 h 94"/>
                  <a:gd name="T86" fmla="*/ 54 w 112"/>
                  <a:gd name="T87" fmla="*/ 13 h 94"/>
                  <a:gd name="T88" fmla="*/ 44 w 112"/>
                  <a:gd name="T89" fmla="*/ 11 h 94"/>
                  <a:gd name="T90" fmla="*/ 37 w 112"/>
                  <a:gd name="T91" fmla="*/ 5 h 94"/>
                  <a:gd name="T92" fmla="*/ 31 w 112"/>
                  <a:gd name="T93" fmla="*/ 0 h 94"/>
                  <a:gd name="T94" fmla="*/ 28 w 112"/>
                  <a:gd name="T95" fmla="*/ 6 h 94"/>
                  <a:gd name="T96" fmla="*/ 17 w 112"/>
                  <a:gd name="T97" fmla="*/ 12 h 94"/>
                  <a:gd name="T98" fmla="*/ 20 w 112"/>
                  <a:gd name="T99" fmla="*/ 24 h 94"/>
                  <a:gd name="T100" fmla="*/ 11 w 112"/>
                  <a:gd name="T101" fmla="*/ 21 h 94"/>
                  <a:gd name="T102" fmla="*/ 15 w 112"/>
                  <a:gd name="T103" fmla="*/ 10 h 94"/>
                  <a:gd name="T104" fmla="*/ 14 w 112"/>
                  <a:gd name="T105" fmla="*/ 5 h 94"/>
                  <a:gd name="T106" fmla="*/ 11 w 112"/>
                  <a:gd name="T107"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94">
                    <a:moveTo>
                      <a:pt x="11" y="6"/>
                    </a:moveTo>
                    <a:cubicBezTo>
                      <a:pt x="9" y="9"/>
                      <a:pt x="5" y="12"/>
                      <a:pt x="4" y="15"/>
                    </a:cubicBezTo>
                    <a:cubicBezTo>
                      <a:pt x="4" y="19"/>
                      <a:pt x="4" y="20"/>
                      <a:pt x="3" y="21"/>
                    </a:cubicBezTo>
                    <a:cubicBezTo>
                      <a:pt x="2" y="23"/>
                      <a:pt x="0" y="25"/>
                      <a:pt x="2" y="25"/>
                    </a:cubicBezTo>
                    <a:cubicBezTo>
                      <a:pt x="4" y="25"/>
                      <a:pt x="6" y="25"/>
                      <a:pt x="6" y="27"/>
                    </a:cubicBezTo>
                    <a:cubicBezTo>
                      <a:pt x="6" y="29"/>
                      <a:pt x="10" y="29"/>
                      <a:pt x="9" y="32"/>
                    </a:cubicBezTo>
                    <a:cubicBezTo>
                      <a:pt x="9" y="35"/>
                      <a:pt x="8" y="43"/>
                      <a:pt x="15" y="43"/>
                    </a:cubicBezTo>
                    <a:cubicBezTo>
                      <a:pt x="21" y="43"/>
                      <a:pt x="25" y="40"/>
                      <a:pt x="28" y="44"/>
                    </a:cubicBezTo>
                    <a:cubicBezTo>
                      <a:pt x="31" y="48"/>
                      <a:pt x="35" y="49"/>
                      <a:pt x="40" y="49"/>
                    </a:cubicBezTo>
                    <a:cubicBezTo>
                      <a:pt x="44" y="48"/>
                      <a:pt x="51" y="47"/>
                      <a:pt x="49" y="51"/>
                    </a:cubicBezTo>
                    <a:cubicBezTo>
                      <a:pt x="47" y="55"/>
                      <a:pt x="45" y="64"/>
                      <a:pt x="47" y="66"/>
                    </a:cubicBezTo>
                    <a:cubicBezTo>
                      <a:pt x="49" y="68"/>
                      <a:pt x="52" y="70"/>
                      <a:pt x="50" y="72"/>
                    </a:cubicBezTo>
                    <a:cubicBezTo>
                      <a:pt x="48" y="74"/>
                      <a:pt x="48" y="77"/>
                      <a:pt x="50" y="78"/>
                    </a:cubicBezTo>
                    <a:cubicBezTo>
                      <a:pt x="52" y="80"/>
                      <a:pt x="51" y="82"/>
                      <a:pt x="51" y="82"/>
                    </a:cubicBezTo>
                    <a:cubicBezTo>
                      <a:pt x="51" y="82"/>
                      <a:pt x="51" y="83"/>
                      <a:pt x="50" y="83"/>
                    </a:cubicBezTo>
                    <a:cubicBezTo>
                      <a:pt x="53" y="86"/>
                      <a:pt x="55" y="90"/>
                      <a:pt x="56" y="91"/>
                    </a:cubicBezTo>
                    <a:cubicBezTo>
                      <a:pt x="59" y="93"/>
                      <a:pt x="59" y="94"/>
                      <a:pt x="61" y="93"/>
                    </a:cubicBezTo>
                    <a:cubicBezTo>
                      <a:pt x="63" y="92"/>
                      <a:pt x="64" y="91"/>
                      <a:pt x="65" y="92"/>
                    </a:cubicBezTo>
                    <a:cubicBezTo>
                      <a:pt x="67" y="93"/>
                      <a:pt x="69" y="91"/>
                      <a:pt x="71" y="89"/>
                    </a:cubicBezTo>
                    <a:cubicBezTo>
                      <a:pt x="73" y="87"/>
                      <a:pt x="76" y="89"/>
                      <a:pt x="76" y="87"/>
                    </a:cubicBezTo>
                    <a:cubicBezTo>
                      <a:pt x="77" y="84"/>
                      <a:pt x="78" y="83"/>
                      <a:pt x="81" y="82"/>
                    </a:cubicBezTo>
                    <a:cubicBezTo>
                      <a:pt x="84" y="82"/>
                      <a:pt x="84" y="79"/>
                      <a:pt x="82" y="79"/>
                    </a:cubicBezTo>
                    <a:cubicBezTo>
                      <a:pt x="80" y="79"/>
                      <a:pt x="78" y="81"/>
                      <a:pt x="78" y="78"/>
                    </a:cubicBezTo>
                    <a:cubicBezTo>
                      <a:pt x="78" y="75"/>
                      <a:pt x="76" y="76"/>
                      <a:pt x="76" y="73"/>
                    </a:cubicBezTo>
                    <a:cubicBezTo>
                      <a:pt x="76" y="70"/>
                      <a:pt x="75" y="69"/>
                      <a:pt x="72" y="67"/>
                    </a:cubicBezTo>
                    <a:cubicBezTo>
                      <a:pt x="70" y="65"/>
                      <a:pt x="76" y="65"/>
                      <a:pt x="78" y="66"/>
                    </a:cubicBezTo>
                    <a:cubicBezTo>
                      <a:pt x="79" y="67"/>
                      <a:pt x="84" y="66"/>
                      <a:pt x="85" y="68"/>
                    </a:cubicBezTo>
                    <a:cubicBezTo>
                      <a:pt x="85" y="71"/>
                      <a:pt x="88" y="71"/>
                      <a:pt x="88" y="69"/>
                    </a:cubicBezTo>
                    <a:cubicBezTo>
                      <a:pt x="88" y="66"/>
                      <a:pt x="91" y="65"/>
                      <a:pt x="93" y="66"/>
                    </a:cubicBezTo>
                    <a:cubicBezTo>
                      <a:pt x="96" y="66"/>
                      <a:pt x="101" y="62"/>
                      <a:pt x="103" y="62"/>
                    </a:cubicBezTo>
                    <a:cubicBezTo>
                      <a:pt x="105" y="61"/>
                      <a:pt x="105" y="60"/>
                      <a:pt x="106" y="59"/>
                    </a:cubicBezTo>
                    <a:cubicBezTo>
                      <a:pt x="104" y="57"/>
                      <a:pt x="101" y="53"/>
                      <a:pt x="100" y="52"/>
                    </a:cubicBezTo>
                    <a:cubicBezTo>
                      <a:pt x="99" y="51"/>
                      <a:pt x="101" y="50"/>
                      <a:pt x="101" y="48"/>
                    </a:cubicBezTo>
                    <a:cubicBezTo>
                      <a:pt x="101" y="46"/>
                      <a:pt x="101" y="44"/>
                      <a:pt x="105" y="44"/>
                    </a:cubicBezTo>
                    <a:cubicBezTo>
                      <a:pt x="109" y="44"/>
                      <a:pt x="108" y="41"/>
                      <a:pt x="106" y="40"/>
                    </a:cubicBezTo>
                    <a:cubicBezTo>
                      <a:pt x="104" y="39"/>
                      <a:pt x="107" y="36"/>
                      <a:pt x="109" y="34"/>
                    </a:cubicBezTo>
                    <a:cubicBezTo>
                      <a:pt x="110" y="34"/>
                      <a:pt x="111" y="32"/>
                      <a:pt x="112" y="31"/>
                    </a:cubicBezTo>
                    <a:cubicBezTo>
                      <a:pt x="108" y="29"/>
                      <a:pt x="103" y="29"/>
                      <a:pt x="100" y="29"/>
                    </a:cubicBezTo>
                    <a:cubicBezTo>
                      <a:pt x="97" y="30"/>
                      <a:pt x="102" y="26"/>
                      <a:pt x="102" y="23"/>
                    </a:cubicBezTo>
                    <a:cubicBezTo>
                      <a:pt x="103" y="20"/>
                      <a:pt x="94" y="19"/>
                      <a:pt x="90" y="18"/>
                    </a:cubicBezTo>
                    <a:cubicBezTo>
                      <a:pt x="87" y="18"/>
                      <a:pt x="88" y="14"/>
                      <a:pt x="92" y="14"/>
                    </a:cubicBezTo>
                    <a:cubicBezTo>
                      <a:pt x="95" y="14"/>
                      <a:pt x="90" y="11"/>
                      <a:pt x="85" y="12"/>
                    </a:cubicBezTo>
                    <a:cubicBezTo>
                      <a:pt x="80" y="13"/>
                      <a:pt x="73" y="15"/>
                      <a:pt x="69" y="17"/>
                    </a:cubicBezTo>
                    <a:cubicBezTo>
                      <a:pt x="65" y="20"/>
                      <a:pt x="59" y="11"/>
                      <a:pt x="54" y="13"/>
                    </a:cubicBezTo>
                    <a:cubicBezTo>
                      <a:pt x="50" y="15"/>
                      <a:pt x="43" y="15"/>
                      <a:pt x="44" y="11"/>
                    </a:cubicBezTo>
                    <a:cubicBezTo>
                      <a:pt x="44" y="8"/>
                      <a:pt x="42" y="5"/>
                      <a:pt x="37" y="5"/>
                    </a:cubicBezTo>
                    <a:cubicBezTo>
                      <a:pt x="33" y="5"/>
                      <a:pt x="34" y="0"/>
                      <a:pt x="31" y="0"/>
                    </a:cubicBezTo>
                    <a:cubicBezTo>
                      <a:pt x="27" y="0"/>
                      <a:pt x="31" y="5"/>
                      <a:pt x="28" y="6"/>
                    </a:cubicBezTo>
                    <a:cubicBezTo>
                      <a:pt x="26" y="7"/>
                      <a:pt x="18" y="9"/>
                      <a:pt x="17" y="12"/>
                    </a:cubicBezTo>
                    <a:cubicBezTo>
                      <a:pt x="17" y="15"/>
                      <a:pt x="22" y="20"/>
                      <a:pt x="20" y="24"/>
                    </a:cubicBezTo>
                    <a:cubicBezTo>
                      <a:pt x="18" y="27"/>
                      <a:pt x="13" y="24"/>
                      <a:pt x="11" y="21"/>
                    </a:cubicBezTo>
                    <a:cubicBezTo>
                      <a:pt x="10" y="17"/>
                      <a:pt x="16" y="12"/>
                      <a:pt x="15" y="10"/>
                    </a:cubicBezTo>
                    <a:cubicBezTo>
                      <a:pt x="14" y="9"/>
                      <a:pt x="13" y="6"/>
                      <a:pt x="14" y="5"/>
                    </a:cubicBezTo>
                    <a:cubicBezTo>
                      <a:pt x="13" y="5"/>
                      <a:pt x="12" y="5"/>
                      <a:pt x="11"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3" name="Freeform 118">
                <a:extLst>
                  <a:ext uri="{FF2B5EF4-FFF2-40B4-BE49-F238E27FC236}">
                    <a16:creationId xmlns:a16="http://schemas.microsoft.com/office/drawing/2014/main" id="{E3B868F5-5B85-4414-986D-EBE91C717948}"/>
                  </a:ext>
                </a:extLst>
              </p:cNvPr>
              <p:cNvSpPr>
                <a:spLocks/>
              </p:cNvSpPr>
              <p:nvPr/>
            </p:nvSpPr>
            <p:spPr bwMode="auto">
              <a:xfrm>
                <a:off x="3834376" y="3970599"/>
                <a:ext cx="81557" cy="85321"/>
              </a:xfrm>
              <a:custGeom>
                <a:avLst/>
                <a:gdLst>
                  <a:gd name="T0" fmla="*/ 9 w 35"/>
                  <a:gd name="T1" fmla="*/ 8 h 37"/>
                  <a:gd name="T2" fmla="*/ 5 w 35"/>
                  <a:gd name="T3" fmla="*/ 12 h 37"/>
                  <a:gd name="T4" fmla="*/ 2 w 35"/>
                  <a:gd name="T5" fmla="*/ 18 h 37"/>
                  <a:gd name="T6" fmla="*/ 8 w 35"/>
                  <a:gd name="T7" fmla="*/ 27 h 37"/>
                  <a:gd name="T8" fmla="*/ 13 w 35"/>
                  <a:gd name="T9" fmla="*/ 36 h 37"/>
                  <a:gd name="T10" fmla="*/ 17 w 35"/>
                  <a:gd name="T11" fmla="*/ 36 h 37"/>
                  <a:gd name="T12" fmla="*/ 20 w 35"/>
                  <a:gd name="T13" fmla="*/ 31 h 37"/>
                  <a:gd name="T14" fmla="*/ 29 w 35"/>
                  <a:gd name="T15" fmla="*/ 31 h 37"/>
                  <a:gd name="T16" fmla="*/ 30 w 35"/>
                  <a:gd name="T17" fmla="*/ 32 h 37"/>
                  <a:gd name="T18" fmla="*/ 33 w 35"/>
                  <a:gd name="T19" fmla="*/ 29 h 37"/>
                  <a:gd name="T20" fmla="*/ 32 w 35"/>
                  <a:gd name="T21" fmla="*/ 18 h 37"/>
                  <a:gd name="T22" fmla="*/ 33 w 35"/>
                  <a:gd name="T23" fmla="*/ 8 h 37"/>
                  <a:gd name="T24" fmla="*/ 35 w 35"/>
                  <a:gd name="T25" fmla="*/ 4 h 37"/>
                  <a:gd name="T26" fmla="*/ 27 w 35"/>
                  <a:gd name="T27" fmla="*/ 2 h 37"/>
                  <a:gd name="T28" fmla="*/ 16 w 35"/>
                  <a:gd name="T29" fmla="*/ 3 h 37"/>
                  <a:gd name="T30" fmla="*/ 10 w 35"/>
                  <a:gd name="T31" fmla="*/ 2 h 37"/>
                  <a:gd name="T32" fmla="*/ 9 w 35"/>
                  <a:gd name="T33" fmla="*/ 3 h 37"/>
                  <a:gd name="T34" fmla="*/ 9 w 35"/>
                  <a:gd name="T35"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7">
                    <a:moveTo>
                      <a:pt x="9" y="8"/>
                    </a:moveTo>
                    <a:cubicBezTo>
                      <a:pt x="10" y="10"/>
                      <a:pt x="7" y="11"/>
                      <a:pt x="5" y="12"/>
                    </a:cubicBezTo>
                    <a:cubicBezTo>
                      <a:pt x="2" y="12"/>
                      <a:pt x="3" y="17"/>
                      <a:pt x="2" y="18"/>
                    </a:cubicBezTo>
                    <a:cubicBezTo>
                      <a:pt x="0" y="20"/>
                      <a:pt x="7" y="24"/>
                      <a:pt x="8" y="27"/>
                    </a:cubicBezTo>
                    <a:cubicBezTo>
                      <a:pt x="9" y="29"/>
                      <a:pt x="11" y="33"/>
                      <a:pt x="13" y="36"/>
                    </a:cubicBezTo>
                    <a:cubicBezTo>
                      <a:pt x="15" y="36"/>
                      <a:pt x="16" y="37"/>
                      <a:pt x="17" y="36"/>
                    </a:cubicBezTo>
                    <a:cubicBezTo>
                      <a:pt x="19" y="35"/>
                      <a:pt x="17" y="31"/>
                      <a:pt x="20" y="31"/>
                    </a:cubicBezTo>
                    <a:cubicBezTo>
                      <a:pt x="24" y="31"/>
                      <a:pt x="28" y="29"/>
                      <a:pt x="29" y="31"/>
                    </a:cubicBezTo>
                    <a:cubicBezTo>
                      <a:pt x="30" y="32"/>
                      <a:pt x="30" y="32"/>
                      <a:pt x="30" y="32"/>
                    </a:cubicBezTo>
                    <a:cubicBezTo>
                      <a:pt x="31" y="31"/>
                      <a:pt x="32" y="29"/>
                      <a:pt x="33" y="29"/>
                    </a:cubicBezTo>
                    <a:cubicBezTo>
                      <a:pt x="33" y="27"/>
                      <a:pt x="33" y="21"/>
                      <a:pt x="32" y="18"/>
                    </a:cubicBezTo>
                    <a:cubicBezTo>
                      <a:pt x="30" y="14"/>
                      <a:pt x="31" y="10"/>
                      <a:pt x="33" y="8"/>
                    </a:cubicBezTo>
                    <a:cubicBezTo>
                      <a:pt x="33" y="8"/>
                      <a:pt x="34" y="6"/>
                      <a:pt x="35" y="4"/>
                    </a:cubicBezTo>
                    <a:cubicBezTo>
                      <a:pt x="32" y="3"/>
                      <a:pt x="29" y="2"/>
                      <a:pt x="27" y="2"/>
                    </a:cubicBezTo>
                    <a:cubicBezTo>
                      <a:pt x="22" y="3"/>
                      <a:pt x="18" y="5"/>
                      <a:pt x="16" y="3"/>
                    </a:cubicBezTo>
                    <a:cubicBezTo>
                      <a:pt x="15" y="0"/>
                      <a:pt x="12" y="1"/>
                      <a:pt x="10" y="2"/>
                    </a:cubicBezTo>
                    <a:cubicBezTo>
                      <a:pt x="10" y="3"/>
                      <a:pt x="10" y="3"/>
                      <a:pt x="9" y="3"/>
                    </a:cubicBezTo>
                    <a:cubicBezTo>
                      <a:pt x="9" y="5"/>
                      <a:pt x="8" y="7"/>
                      <a:pt x="9"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4" name="Freeform 119">
                <a:extLst>
                  <a:ext uri="{FF2B5EF4-FFF2-40B4-BE49-F238E27FC236}">
                    <a16:creationId xmlns:a16="http://schemas.microsoft.com/office/drawing/2014/main" id="{6EA52585-1188-42F5-8D72-6D6A918B1048}"/>
                  </a:ext>
                </a:extLst>
              </p:cNvPr>
              <p:cNvSpPr>
                <a:spLocks/>
              </p:cNvSpPr>
              <p:nvPr/>
            </p:nvSpPr>
            <p:spPr bwMode="auto">
              <a:xfrm>
                <a:off x="3775404" y="3931703"/>
                <a:ext cx="89086" cy="136765"/>
              </a:xfrm>
              <a:custGeom>
                <a:avLst/>
                <a:gdLst>
                  <a:gd name="T0" fmla="*/ 10 w 39"/>
                  <a:gd name="T1" fmla="*/ 3 h 59"/>
                  <a:gd name="T2" fmla="*/ 7 w 39"/>
                  <a:gd name="T3" fmla="*/ 9 h 59"/>
                  <a:gd name="T4" fmla="*/ 6 w 39"/>
                  <a:gd name="T5" fmla="*/ 13 h 59"/>
                  <a:gd name="T6" fmla="*/ 2 w 39"/>
                  <a:gd name="T7" fmla="*/ 17 h 59"/>
                  <a:gd name="T8" fmla="*/ 1 w 39"/>
                  <a:gd name="T9" fmla="*/ 21 h 59"/>
                  <a:gd name="T10" fmla="*/ 7 w 39"/>
                  <a:gd name="T11" fmla="*/ 28 h 59"/>
                  <a:gd name="T12" fmla="*/ 9 w 39"/>
                  <a:gd name="T13" fmla="*/ 26 h 59"/>
                  <a:gd name="T14" fmla="*/ 13 w 39"/>
                  <a:gd name="T15" fmla="*/ 33 h 59"/>
                  <a:gd name="T16" fmla="*/ 14 w 39"/>
                  <a:gd name="T17" fmla="*/ 40 h 59"/>
                  <a:gd name="T18" fmla="*/ 15 w 39"/>
                  <a:gd name="T19" fmla="*/ 54 h 59"/>
                  <a:gd name="T20" fmla="*/ 24 w 39"/>
                  <a:gd name="T21" fmla="*/ 57 h 59"/>
                  <a:gd name="T22" fmla="*/ 29 w 39"/>
                  <a:gd name="T23" fmla="*/ 55 h 59"/>
                  <a:gd name="T24" fmla="*/ 33 w 39"/>
                  <a:gd name="T25" fmla="*/ 53 h 59"/>
                  <a:gd name="T26" fmla="*/ 39 w 39"/>
                  <a:gd name="T27" fmla="*/ 53 h 59"/>
                  <a:gd name="T28" fmla="*/ 34 w 39"/>
                  <a:gd name="T29" fmla="*/ 44 h 59"/>
                  <a:gd name="T30" fmla="*/ 28 w 39"/>
                  <a:gd name="T31" fmla="*/ 35 h 59"/>
                  <a:gd name="T32" fmla="*/ 31 w 39"/>
                  <a:gd name="T33" fmla="*/ 29 h 59"/>
                  <a:gd name="T34" fmla="*/ 35 w 39"/>
                  <a:gd name="T35" fmla="*/ 25 h 59"/>
                  <a:gd name="T36" fmla="*/ 35 w 39"/>
                  <a:gd name="T37" fmla="*/ 20 h 59"/>
                  <a:gd name="T38" fmla="*/ 28 w 39"/>
                  <a:gd name="T39" fmla="*/ 13 h 59"/>
                  <a:gd name="T40" fmla="*/ 24 w 39"/>
                  <a:gd name="T41" fmla="*/ 8 h 59"/>
                  <a:gd name="T42" fmla="*/ 16 w 39"/>
                  <a:gd name="T43" fmla="*/ 1 h 59"/>
                  <a:gd name="T44" fmla="*/ 13 w 39"/>
                  <a:gd name="T45" fmla="*/ 0 h 59"/>
                  <a:gd name="T46" fmla="*/ 10 w 39"/>
                  <a:gd name="T4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59">
                    <a:moveTo>
                      <a:pt x="10" y="3"/>
                    </a:moveTo>
                    <a:cubicBezTo>
                      <a:pt x="8" y="5"/>
                      <a:pt x="5" y="8"/>
                      <a:pt x="7" y="9"/>
                    </a:cubicBezTo>
                    <a:cubicBezTo>
                      <a:pt x="9" y="10"/>
                      <a:pt x="10" y="13"/>
                      <a:pt x="6" y="13"/>
                    </a:cubicBezTo>
                    <a:cubicBezTo>
                      <a:pt x="2" y="13"/>
                      <a:pt x="2" y="15"/>
                      <a:pt x="2" y="17"/>
                    </a:cubicBezTo>
                    <a:cubicBezTo>
                      <a:pt x="2" y="19"/>
                      <a:pt x="0" y="20"/>
                      <a:pt x="1" y="21"/>
                    </a:cubicBezTo>
                    <a:cubicBezTo>
                      <a:pt x="2" y="22"/>
                      <a:pt x="5" y="26"/>
                      <a:pt x="7" y="28"/>
                    </a:cubicBezTo>
                    <a:cubicBezTo>
                      <a:pt x="7" y="27"/>
                      <a:pt x="8" y="26"/>
                      <a:pt x="9" y="26"/>
                    </a:cubicBezTo>
                    <a:cubicBezTo>
                      <a:pt x="13" y="27"/>
                      <a:pt x="10" y="32"/>
                      <a:pt x="13" y="33"/>
                    </a:cubicBezTo>
                    <a:cubicBezTo>
                      <a:pt x="16" y="34"/>
                      <a:pt x="16" y="38"/>
                      <a:pt x="14" y="40"/>
                    </a:cubicBezTo>
                    <a:cubicBezTo>
                      <a:pt x="12" y="41"/>
                      <a:pt x="11" y="49"/>
                      <a:pt x="15" y="54"/>
                    </a:cubicBezTo>
                    <a:cubicBezTo>
                      <a:pt x="20" y="59"/>
                      <a:pt x="23" y="58"/>
                      <a:pt x="24" y="57"/>
                    </a:cubicBezTo>
                    <a:cubicBezTo>
                      <a:pt x="25" y="56"/>
                      <a:pt x="28" y="57"/>
                      <a:pt x="29" y="55"/>
                    </a:cubicBezTo>
                    <a:cubicBezTo>
                      <a:pt x="30" y="53"/>
                      <a:pt x="31" y="55"/>
                      <a:pt x="33" y="53"/>
                    </a:cubicBezTo>
                    <a:cubicBezTo>
                      <a:pt x="34" y="52"/>
                      <a:pt x="37" y="52"/>
                      <a:pt x="39" y="53"/>
                    </a:cubicBezTo>
                    <a:cubicBezTo>
                      <a:pt x="37" y="50"/>
                      <a:pt x="35" y="46"/>
                      <a:pt x="34" y="44"/>
                    </a:cubicBezTo>
                    <a:cubicBezTo>
                      <a:pt x="33" y="41"/>
                      <a:pt x="26" y="37"/>
                      <a:pt x="28" y="35"/>
                    </a:cubicBezTo>
                    <a:cubicBezTo>
                      <a:pt x="29" y="34"/>
                      <a:pt x="28" y="29"/>
                      <a:pt x="31" y="29"/>
                    </a:cubicBezTo>
                    <a:cubicBezTo>
                      <a:pt x="33" y="28"/>
                      <a:pt x="36" y="27"/>
                      <a:pt x="35" y="25"/>
                    </a:cubicBezTo>
                    <a:cubicBezTo>
                      <a:pt x="34" y="24"/>
                      <a:pt x="35" y="22"/>
                      <a:pt x="35" y="20"/>
                    </a:cubicBezTo>
                    <a:cubicBezTo>
                      <a:pt x="33" y="19"/>
                      <a:pt x="30" y="13"/>
                      <a:pt x="28" y="13"/>
                    </a:cubicBezTo>
                    <a:cubicBezTo>
                      <a:pt x="26" y="13"/>
                      <a:pt x="23" y="11"/>
                      <a:pt x="24" y="8"/>
                    </a:cubicBezTo>
                    <a:cubicBezTo>
                      <a:pt x="24" y="5"/>
                      <a:pt x="19" y="5"/>
                      <a:pt x="16" y="1"/>
                    </a:cubicBezTo>
                    <a:cubicBezTo>
                      <a:pt x="15" y="1"/>
                      <a:pt x="14" y="0"/>
                      <a:pt x="13" y="0"/>
                    </a:cubicBezTo>
                    <a:cubicBezTo>
                      <a:pt x="12" y="1"/>
                      <a:pt x="11" y="3"/>
                      <a:pt x="10"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5" name="Freeform 120">
                <a:extLst>
                  <a:ext uri="{FF2B5EF4-FFF2-40B4-BE49-F238E27FC236}">
                    <a16:creationId xmlns:a16="http://schemas.microsoft.com/office/drawing/2014/main" id="{BEB43067-A8AB-47A7-8CCB-81D746FFEABE}"/>
                  </a:ext>
                </a:extLst>
              </p:cNvPr>
              <p:cNvSpPr>
                <a:spLocks/>
              </p:cNvSpPr>
              <p:nvPr/>
            </p:nvSpPr>
            <p:spPr bwMode="auto">
              <a:xfrm>
                <a:off x="3904641" y="3980637"/>
                <a:ext cx="56463" cy="71519"/>
              </a:xfrm>
              <a:custGeom>
                <a:avLst/>
                <a:gdLst>
                  <a:gd name="T0" fmla="*/ 2 w 25"/>
                  <a:gd name="T1" fmla="*/ 14 h 31"/>
                  <a:gd name="T2" fmla="*/ 3 w 25"/>
                  <a:gd name="T3" fmla="*/ 25 h 31"/>
                  <a:gd name="T4" fmla="*/ 0 w 25"/>
                  <a:gd name="T5" fmla="*/ 28 h 31"/>
                  <a:gd name="T6" fmla="*/ 7 w 25"/>
                  <a:gd name="T7" fmla="*/ 30 h 31"/>
                  <a:gd name="T8" fmla="*/ 16 w 25"/>
                  <a:gd name="T9" fmla="*/ 26 h 31"/>
                  <a:gd name="T10" fmla="*/ 25 w 25"/>
                  <a:gd name="T11" fmla="*/ 13 h 31"/>
                  <a:gd name="T12" fmla="*/ 25 w 25"/>
                  <a:gd name="T13" fmla="*/ 13 h 31"/>
                  <a:gd name="T14" fmla="*/ 11 w 25"/>
                  <a:gd name="T15" fmla="*/ 2 h 31"/>
                  <a:gd name="T16" fmla="*/ 5 w 25"/>
                  <a:gd name="T17" fmla="*/ 0 h 31"/>
                  <a:gd name="T18" fmla="*/ 3 w 25"/>
                  <a:gd name="T19" fmla="*/ 4 h 31"/>
                  <a:gd name="T20" fmla="*/ 2 w 25"/>
                  <a:gd name="T2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2" y="14"/>
                    </a:moveTo>
                    <a:cubicBezTo>
                      <a:pt x="3" y="17"/>
                      <a:pt x="3" y="23"/>
                      <a:pt x="3" y="25"/>
                    </a:cubicBezTo>
                    <a:cubicBezTo>
                      <a:pt x="2" y="25"/>
                      <a:pt x="1" y="27"/>
                      <a:pt x="0" y="28"/>
                    </a:cubicBezTo>
                    <a:cubicBezTo>
                      <a:pt x="1" y="30"/>
                      <a:pt x="4" y="31"/>
                      <a:pt x="7" y="30"/>
                    </a:cubicBezTo>
                    <a:cubicBezTo>
                      <a:pt x="12" y="28"/>
                      <a:pt x="14" y="31"/>
                      <a:pt x="16" y="26"/>
                    </a:cubicBezTo>
                    <a:cubicBezTo>
                      <a:pt x="17" y="22"/>
                      <a:pt x="22" y="17"/>
                      <a:pt x="25" y="13"/>
                    </a:cubicBezTo>
                    <a:cubicBezTo>
                      <a:pt x="25" y="13"/>
                      <a:pt x="25" y="13"/>
                      <a:pt x="25" y="13"/>
                    </a:cubicBezTo>
                    <a:cubicBezTo>
                      <a:pt x="22" y="12"/>
                      <a:pt x="17" y="4"/>
                      <a:pt x="11" y="2"/>
                    </a:cubicBezTo>
                    <a:cubicBezTo>
                      <a:pt x="9" y="2"/>
                      <a:pt x="7" y="1"/>
                      <a:pt x="5" y="0"/>
                    </a:cubicBezTo>
                    <a:cubicBezTo>
                      <a:pt x="4" y="2"/>
                      <a:pt x="3" y="4"/>
                      <a:pt x="3" y="4"/>
                    </a:cubicBezTo>
                    <a:cubicBezTo>
                      <a:pt x="1" y="6"/>
                      <a:pt x="0" y="10"/>
                      <a:pt x="2"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6" name="Freeform 121">
                <a:extLst>
                  <a:ext uri="{FF2B5EF4-FFF2-40B4-BE49-F238E27FC236}">
                    <a16:creationId xmlns:a16="http://schemas.microsoft.com/office/drawing/2014/main" id="{C24D1BB5-BFD2-4D16-AE85-08110A89389D}"/>
                  </a:ext>
                </a:extLst>
              </p:cNvPr>
              <p:cNvSpPr>
                <a:spLocks/>
              </p:cNvSpPr>
              <p:nvPr/>
            </p:nvSpPr>
            <p:spPr bwMode="auto">
              <a:xfrm>
                <a:off x="3338760" y="3641861"/>
                <a:ext cx="196992" cy="69010"/>
              </a:xfrm>
              <a:custGeom>
                <a:avLst/>
                <a:gdLst>
                  <a:gd name="T0" fmla="*/ 69 w 85"/>
                  <a:gd name="T1" fmla="*/ 19 h 30"/>
                  <a:gd name="T2" fmla="*/ 30 w 85"/>
                  <a:gd name="T3" fmla="*/ 4 h 30"/>
                  <a:gd name="T4" fmla="*/ 1 w 85"/>
                  <a:gd name="T5" fmla="*/ 14 h 30"/>
                  <a:gd name="T6" fmla="*/ 15 w 85"/>
                  <a:gd name="T7" fmla="*/ 7 h 30"/>
                  <a:gd name="T8" fmla="*/ 23 w 85"/>
                  <a:gd name="T9" fmla="*/ 10 h 30"/>
                  <a:gd name="T10" fmla="*/ 37 w 85"/>
                  <a:gd name="T11" fmla="*/ 14 h 30"/>
                  <a:gd name="T12" fmla="*/ 54 w 85"/>
                  <a:gd name="T13" fmla="*/ 23 h 30"/>
                  <a:gd name="T14" fmla="*/ 58 w 85"/>
                  <a:gd name="T15" fmla="*/ 29 h 30"/>
                  <a:gd name="T16" fmla="*/ 84 w 85"/>
                  <a:gd name="T17" fmla="*/ 28 h 30"/>
                  <a:gd name="T18" fmla="*/ 69 w 85"/>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30">
                    <a:moveTo>
                      <a:pt x="69" y="19"/>
                    </a:moveTo>
                    <a:cubicBezTo>
                      <a:pt x="63" y="19"/>
                      <a:pt x="46" y="7"/>
                      <a:pt x="30" y="4"/>
                    </a:cubicBezTo>
                    <a:cubicBezTo>
                      <a:pt x="14" y="0"/>
                      <a:pt x="0" y="12"/>
                      <a:pt x="1" y="14"/>
                    </a:cubicBezTo>
                    <a:cubicBezTo>
                      <a:pt x="3" y="16"/>
                      <a:pt x="11" y="10"/>
                      <a:pt x="15" y="7"/>
                    </a:cubicBezTo>
                    <a:cubicBezTo>
                      <a:pt x="19" y="4"/>
                      <a:pt x="23" y="9"/>
                      <a:pt x="23" y="10"/>
                    </a:cubicBezTo>
                    <a:cubicBezTo>
                      <a:pt x="23" y="12"/>
                      <a:pt x="28" y="13"/>
                      <a:pt x="37" y="14"/>
                    </a:cubicBezTo>
                    <a:cubicBezTo>
                      <a:pt x="45" y="14"/>
                      <a:pt x="46" y="21"/>
                      <a:pt x="54" y="23"/>
                    </a:cubicBezTo>
                    <a:cubicBezTo>
                      <a:pt x="61" y="24"/>
                      <a:pt x="54" y="27"/>
                      <a:pt x="58" y="29"/>
                    </a:cubicBezTo>
                    <a:cubicBezTo>
                      <a:pt x="61" y="30"/>
                      <a:pt x="82" y="30"/>
                      <a:pt x="84" y="28"/>
                    </a:cubicBezTo>
                    <a:cubicBezTo>
                      <a:pt x="85" y="26"/>
                      <a:pt x="74" y="19"/>
                      <a:pt x="69"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7" name="Freeform 122">
                <a:extLst>
                  <a:ext uri="{FF2B5EF4-FFF2-40B4-BE49-F238E27FC236}">
                    <a16:creationId xmlns:a16="http://schemas.microsoft.com/office/drawing/2014/main" id="{7B74A291-5C66-441F-8B7C-BA5F98AEC297}"/>
                  </a:ext>
                </a:extLst>
              </p:cNvPr>
              <p:cNvSpPr>
                <a:spLocks/>
              </p:cNvSpPr>
              <p:nvPr/>
            </p:nvSpPr>
            <p:spPr bwMode="auto">
              <a:xfrm>
                <a:off x="3451685" y="3735965"/>
                <a:ext cx="43915" cy="21330"/>
              </a:xfrm>
              <a:custGeom>
                <a:avLst/>
                <a:gdLst>
                  <a:gd name="T0" fmla="*/ 1 w 19"/>
                  <a:gd name="T1" fmla="*/ 3 h 9"/>
                  <a:gd name="T2" fmla="*/ 18 w 19"/>
                  <a:gd name="T3" fmla="*/ 6 h 9"/>
                  <a:gd name="T4" fmla="*/ 1 w 19"/>
                  <a:gd name="T5" fmla="*/ 3 h 9"/>
                </a:gdLst>
                <a:ahLst/>
                <a:cxnLst>
                  <a:cxn ang="0">
                    <a:pos x="T0" y="T1"/>
                  </a:cxn>
                  <a:cxn ang="0">
                    <a:pos x="T2" y="T3"/>
                  </a:cxn>
                  <a:cxn ang="0">
                    <a:pos x="T4" y="T5"/>
                  </a:cxn>
                </a:cxnLst>
                <a:rect l="0" t="0" r="r" b="b"/>
                <a:pathLst>
                  <a:path w="19" h="9">
                    <a:moveTo>
                      <a:pt x="1" y="3"/>
                    </a:moveTo>
                    <a:cubicBezTo>
                      <a:pt x="3" y="5"/>
                      <a:pt x="16" y="9"/>
                      <a:pt x="18" y="6"/>
                    </a:cubicBezTo>
                    <a:cubicBezTo>
                      <a:pt x="19" y="3"/>
                      <a:pt x="0" y="0"/>
                      <a:pt x="1"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8" name="Freeform 123">
                <a:extLst>
                  <a:ext uri="{FF2B5EF4-FFF2-40B4-BE49-F238E27FC236}">
                    <a16:creationId xmlns:a16="http://schemas.microsoft.com/office/drawing/2014/main" id="{B66B7B89-3B94-4126-AA1D-8A3A0DEFC2D9}"/>
                  </a:ext>
                </a:extLst>
              </p:cNvPr>
              <p:cNvSpPr>
                <a:spLocks/>
              </p:cNvSpPr>
              <p:nvPr/>
            </p:nvSpPr>
            <p:spPr bwMode="auto">
              <a:xfrm>
                <a:off x="3659970" y="3733456"/>
                <a:ext cx="41406" cy="23840"/>
              </a:xfrm>
              <a:custGeom>
                <a:avLst/>
                <a:gdLst>
                  <a:gd name="T0" fmla="*/ 3 w 18"/>
                  <a:gd name="T1" fmla="*/ 5 h 10"/>
                  <a:gd name="T2" fmla="*/ 16 w 18"/>
                  <a:gd name="T3" fmla="*/ 5 h 10"/>
                  <a:gd name="T4" fmla="*/ 3 w 18"/>
                  <a:gd name="T5" fmla="*/ 5 h 10"/>
                </a:gdLst>
                <a:ahLst/>
                <a:cxnLst>
                  <a:cxn ang="0">
                    <a:pos x="T0" y="T1"/>
                  </a:cxn>
                  <a:cxn ang="0">
                    <a:pos x="T2" y="T3"/>
                  </a:cxn>
                  <a:cxn ang="0">
                    <a:pos x="T4" y="T5"/>
                  </a:cxn>
                </a:cxnLst>
                <a:rect l="0" t="0" r="r" b="b"/>
                <a:pathLst>
                  <a:path w="18" h="10">
                    <a:moveTo>
                      <a:pt x="3" y="5"/>
                    </a:moveTo>
                    <a:cubicBezTo>
                      <a:pt x="6" y="10"/>
                      <a:pt x="15" y="7"/>
                      <a:pt x="16" y="5"/>
                    </a:cubicBezTo>
                    <a:cubicBezTo>
                      <a:pt x="18" y="1"/>
                      <a:pt x="0" y="0"/>
                      <a:pt x="3"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9" name="Freeform 124">
                <a:extLst>
                  <a:ext uri="{FF2B5EF4-FFF2-40B4-BE49-F238E27FC236}">
                    <a16:creationId xmlns:a16="http://schemas.microsoft.com/office/drawing/2014/main" id="{0109F79B-B5B9-4C71-B248-255FC4E19011}"/>
                  </a:ext>
                </a:extLst>
              </p:cNvPr>
              <p:cNvSpPr>
                <a:spLocks/>
              </p:cNvSpPr>
              <p:nvPr/>
            </p:nvSpPr>
            <p:spPr bwMode="auto">
              <a:xfrm>
                <a:off x="3404005" y="4060939"/>
                <a:ext cx="112925" cy="124218"/>
              </a:xfrm>
              <a:custGeom>
                <a:avLst/>
                <a:gdLst>
                  <a:gd name="T0" fmla="*/ 44 w 49"/>
                  <a:gd name="T1" fmla="*/ 14 h 54"/>
                  <a:gd name="T2" fmla="*/ 39 w 49"/>
                  <a:gd name="T3" fmla="*/ 9 h 54"/>
                  <a:gd name="T4" fmla="*/ 33 w 49"/>
                  <a:gd name="T5" fmla="*/ 9 h 54"/>
                  <a:gd name="T6" fmla="*/ 28 w 49"/>
                  <a:gd name="T7" fmla="*/ 5 h 54"/>
                  <a:gd name="T8" fmla="*/ 18 w 49"/>
                  <a:gd name="T9" fmla="*/ 0 h 54"/>
                  <a:gd name="T10" fmla="*/ 18 w 49"/>
                  <a:gd name="T11" fmla="*/ 1 h 54"/>
                  <a:gd name="T12" fmla="*/ 12 w 49"/>
                  <a:gd name="T13" fmla="*/ 4 h 54"/>
                  <a:gd name="T14" fmla="*/ 9 w 49"/>
                  <a:gd name="T15" fmla="*/ 10 h 54"/>
                  <a:gd name="T16" fmla="*/ 6 w 49"/>
                  <a:gd name="T17" fmla="*/ 15 h 54"/>
                  <a:gd name="T18" fmla="*/ 4 w 49"/>
                  <a:gd name="T19" fmla="*/ 19 h 54"/>
                  <a:gd name="T20" fmla="*/ 2 w 49"/>
                  <a:gd name="T21" fmla="*/ 24 h 54"/>
                  <a:gd name="T22" fmla="*/ 1 w 49"/>
                  <a:gd name="T23" fmla="*/ 30 h 54"/>
                  <a:gd name="T24" fmla="*/ 6 w 49"/>
                  <a:gd name="T25" fmla="*/ 34 h 54"/>
                  <a:gd name="T26" fmla="*/ 10 w 49"/>
                  <a:gd name="T27" fmla="*/ 35 h 54"/>
                  <a:gd name="T28" fmla="*/ 6 w 49"/>
                  <a:gd name="T29" fmla="*/ 40 h 54"/>
                  <a:gd name="T30" fmla="*/ 6 w 49"/>
                  <a:gd name="T31" fmla="*/ 40 h 54"/>
                  <a:gd name="T32" fmla="*/ 7 w 49"/>
                  <a:gd name="T33" fmla="*/ 44 h 54"/>
                  <a:gd name="T34" fmla="*/ 7 w 49"/>
                  <a:gd name="T35" fmla="*/ 48 h 54"/>
                  <a:gd name="T36" fmla="*/ 13 w 49"/>
                  <a:gd name="T37" fmla="*/ 50 h 54"/>
                  <a:gd name="T38" fmla="*/ 19 w 49"/>
                  <a:gd name="T39" fmla="*/ 49 h 54"/>
                  <a:gd name="T40" fmla="*/ 26 w 49"/>
                  <a:gd name="T41" fmla="*/ 37 h 54"/>
                  <a:gd name="T42" fmla="*/ 42 w 49"/>
                  <a:gd name="T43" fmla="*/ 28 h 54"/>
                  <a:gd name="T44" fmla="*/ 47 w 49"/>
                  <a:gd name="T45" fmla="*/ 20 h 54"/>
                  <a:gd name="T46" fmla="*/ 44 w 49"/>
                  <a:gd name="T47"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54">
                    <a:moveTo>
                      <a:pt x="44" y="14"/>
                    </a:moveTo>
                    <a:cubicBezTo>
                      <a:pt x="41" y="10"/>
                      <a:pt x="39" y="8"/>
                      <a:pt x="39" y="9"/>
                    </a:cubicBezTo>
                    <a:cubicBezTo>
                      <a:pt x="38" y="10"/>
                      <a:pt x="35" y="11"/>
                      <a:pt x="33" y="9"/>
                    </a:cubicBezTo>
                    <a:cubicBezTo>
                      <a:pt x="30" y="8"/>
                      <a:pt x="29" y="5"/>
                      <a:pt x="28" y="5"/>
                    </a:cubicBezTo>
                    <a:cubicBezTo>
                      <a:pt x="26" y="5"/>
                      <a:pt x="21" y="2"/>
                      <a:pt x="18" y="0"/>
                    </a:cubicBezTo>
                    <a:cubicBezTo>
                      <a:pt x="18" y="0"/>
                      <a:pt x="18" y="1"/>
                      <a:pt x="18" y="1"/>
                    </a:cubicBezTo>
                    <a:cubicBezTo>
                      <a:pt x="18" y="3"/>
                      <a:pt x="15" y="4"/>
                      <a:pt x="12" y="4"/>
                    </a:cubicBezTo>
                    <a:cubicBezTo>
                      <a:pt x="9" y="4"/>
                      <a:pt x="9" y="7"/>
                      <a:pt x="9" y="10"/>
                    </a:cubicBezTo>
                    <a:cubicBezTo>
                      <a:pt x="9" y="12"/>
                      <a:pt x="7" y="12"/>
                      <a:pt x="6" y="15"/>
                    </a:cubicBezTo>
                    <a:cubicBezTo>
                      <a:pt x="5" y="17"/>
                      <a:pt x="6" y="18"/>
                      <a:pt x="4" y="19"/>
                    </a:cubicBezTo>
                    <a:cubicBezTo>
                      <a:pt x="1" y="20"/>
                      <a:pt x="0" y="22"/>
                      <a:pt x="2" y="24"/>
                    </a:cubicBezTo>
                    <a:cubicBezTo>
                      <a:pt x="3" y="27"/>
                      <a:pt x="2" y="28"/>
                      <a:pt x="1" y="30"/>
                    </a:cubicBezTo>
                    <a:cubicBezTo>
                      <a:pt x="1" y="31"/>
                      <a:pt x="4" y="32"/>
                      <a:pt x="6" y="34"/>
                    </a:cubicBezTo>
                    <a:cubicBezTo>
                      <a:pt x="9" y="36"/>
                      <a:pt x="9" y="33"/>
                      <a:pt x="10" y="35"/>
                    </a:cubicBezTo>
                    <a:cubicBezTo>
                      <a:pt x="11" y="37"/>
                      <a:pt x="9" y="40"/>
                      <a:pt x="6" y="40"/>
                    </a:cubicBezTo>
                    <a:cubicBezTo>
                      <a:pt x="6" y="40"/>
                      <a:pt x="6" y="40"/>
                      <a:pt x="6" y="40"/>
                    </a:cubicBezTo>
                    <a:cubicBezTo>
                      <a:pt x="7" y="41"/>
                      <a:pt x="8" y="43"/>
                      <a:pt x="7" y="44"/>
                    </a:cubicBezTo>
                    <a:cubicBezTo>
                      <a:pt x="6" y="46"/>
                      <a:pt x="5" y="46"/>
                      <a:pt x="7" y="48"/>
                    </a:cubicBezTo>
                    <a:cubicBezTo>
                      <a:pt x="10" y="50"/>
                      <a:pt x="11" y="47"/>
                      <a:pt x="13" y="50"/>
                    </a:cubicBezTo>
                    <a:cubicBezTo>
                      <a:pt x="15" y="53"/>
                      <a:pt x="17" y="54"/>
                      <a:pt x="19" y="49"/>
                    </a:cubicBezTo>
                    <a:cubicBezTo>
                      <a:pt x="21" y="45"/>
                      <a:pt x="23" y="38"/>
                      <a:pt x="26" y="37"/>
                    </a:cubicBezTo>
                    <a:cubicBezTo>
                      <a:pt x="30" y="35"/>
                      <a:pt x="38" y="34"/>
                      <a:pt x="42" y="28"/>
                    </a:cubicBezTo>
                    <a:cubicBezTo>
                      <a:pt x="47" y="22"/>
                      <a:pt x="44" y="22"/>
                      <a:pt x="47" y="20"/>
                    </a:cubicBezTo>
                    <a:cubicBezTo>
                      <a:pt x="49" y="18"/>
                      <a:pt x="47" y="17"/>
                      <a:pt x="44"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0" name="Freeform 125">
                <a:extLst>
                  <a:ext uri="{FF2B5EF4-FFF2-40B4-BE49-F238E27FC236}">
                    <a16:creationId xmlns:a16="http://schemas.microsoft.com/office/drawing/2014/main" id="{4BB6EF50-B4E6-484A-9425-1D455AED6A2D}"/>
                  </a:ext>
                </a:extLst>
              </p:cNvPr>
              <p:cNvSpPr>
                <a:spLocks noEditPoints="1"/>
              </p:cNvSpPr>
              <p:nvPr/>
            </p:nvSpPr>
            <p:spPr bwMode="auto">
              <a:xfrm>
                <a:off x="3563356" y="1960529"/>
                <a:ext cx="1135527" cy="848194"/>
              </a:xfrm>
              <a:custGeom>
                <a:avLst/>
                <a:gdLst>
                  <a:gd name="T0" fmla="*/ 432 w 493"/>
                  <a:gd name="T1" fmla="*/ 42 h 368"/>
                  <a:gd name="T2" fmla="*/ 396 w 493"/>
                  <a:gd name="T3" fmla="*/ 59 h 368"/>
                  <a:gd name="T4" fmla="*/ 394 w 493"/>
                  <a:gd name="T5" fmla="*/ 37 h 368"/>
                  <a:gd name="T6" fmla="*/ 352 w 493"/>
                  <a:gd name="T7" fmla="*/ 34 h 368"/>
                  <a:gd name="T8" fmla="*/ 393 w 493"/>
                  <a:gd name="T9" fmla="*/ 27 h 368"/>
                  <a:gd name="T10" fmla="*/ 390 w 493"/>
                  <a:gd name="T11" fmla="*/ 12 h 368"/>
                  <a:gd name="T12" fmla="*/ 333 w 493"/>
                  <a:gd name="T13" fmla="*/ 0 h 368"/>
                  <a:gd name="T14" fmla="*/ 280 w 493"/>
                  <a:gd name="T15" fmla="*/ 7 h 368"/>
                  <a:gd name="T16" fmla="*/ 240 w 493"/>
                  <a:gd name="T17" fmla="*/ 7 h 368"/>
                  <a:gd name="T18" fmla="*/ 207 w 493"/>
                  <a:gd name="T19" fmla="*/ 22 h 368"/>
                  <a:gd name="T20" fmla="*/ 199 w 493"/>
                  <a:gd name="T21" fmla="*/ 26 h 368"/>
                  <a:gd name="T22" fmla="*/ 176 w 493"/>
                  <a:gd name="T23" fmla="*/ 33 h 368"/>
                  <a:gd name="T24" fmla="*/ 154 w 493"/>
                  <a:gd name="T25" fmla="*/ 41 h 368"/>
                  <a:gd name="T26" fmla="*/ 116 w 493"/>
                  <a:gd name="T27" fmla="*/ 34 h 368"/>
                  <a:gd name="T28" fmla="*/ 95 w 493"/>
                  <a:gd name="T29" fmla="*/ 50 h 368"/>
                  <a:gd name="T30" fmla="*/ 63 w 493"/>
                  <a:gd name="T31" fmla="*/ 70 h 368"/>
                  <a:gd name="T32" fmla="*/ 0 w 493"/>
                  <a:gd name="T33" fmla="*/ 101 h 368"/>
                  <a:gd name="T34" fmla="*/ 40 w 493"/>
                  <a:gd name="T35" fmla="*/ 113 h 368"/>
                  <a:gd name="T36" fmla="*/ 11 w 493"/>
                  <a:gd name="T37" fmla="*/ 123 h 368"/>
                  <a:gd name="T38" fmla="*/ 36 w 493"/>
                  <a:gd name="T39" fmla="*/ 138 h 368"/>
                  <a:gd name="T40" fmla="*/ 67 w 493"/>
                  <a:gd name="T41" fmla="*/ 137 h 368"/>
                  <a:gd name="T42" fmla="*/ 116 w 493"/>
                  <a:gd name="T43" fmla="*/ 150 h 368"/>
                  <a:gd name="T44" fmla="*/ 140 w 493"/>
                  <a:gd name="T45" fmla="*/ 183 h 368"/>
                  <a:gd name="T46" fmla="*/ 144 w 493"/>
                  <a:gd name="T47" fmla="*/ 212 h 368"/>
                  <a:gd name="T48" fmla="*/ 174 w 493"/>
                  <a:gd name="T49" fmla="*/ 222 h 368"/>
                  <a:gd name="T50" fmla="*/ 171 w 493"/>
                  <a:gd name="T51" fmla="*/ 234 h 368"/>
                  <a:gd name="T52" fmla="*/ 167 w 493"/>
                  <a:gd name="T53" fmla="*/ 254 h 368"/>
                  <a:gd name="T54" fmla="*/ 161 w 493"/>
                  <a:gd name="T55" fmla="*/ 278 h 368"/>
                  <a:gd name="T56" fmla="*/ 168 w 493"/>
                  <a:gd name="T57" fmla="*/ 311 h 368"/>
                  <a:gd name="T58" fmla="*/ 183 w 493"/>
                  <a:gd name="T59" fmla="*/ 330 h 368"/>
                  <a:gd name="T60" fmla="*/ 205 w 493"/>
                  <a:gd name="T61" fmla="*/ 355 h 368"/>
                  <a:gd name="T62" fmla="*/ 236 w 493"/>
                  <a:gd name="T63" fmla="*/ 367 h 368"/>
                  <a:gd name="T64" fmla="*/ 245 w 493"/>
                  <a:gd name="T65" fmla="*/ 336 h 368"/>
                  <a:gd name="T66" fmla="*/ 259 w 493"/>
                  <a:gd name="T67" fmla="*/ 320 h 368"/>
                  <a:gd name="T68" fmla="*/ 261 w 493"/>
                  <a:gd name="T69" fmla="*/ 305 h 368"/>
                  <a:gd name="T70" fmla="*/ 274 w 493"/>
                  <a:gd name="T71" fmla="*/ 295 h 368"/>
                  <a:gd name="T72" fmla="*/ 286 w 493"/>
                  <a:gd name="T73" fmla="*/ 292 h 368"/>
                  <a:gd name="T74" fmla="*/ 329 w 493"/>
                  <a:gd name="T75" fmla="*/ 263 h 368"/>
                  <a:gd name="T76" fmla="*/ 356 w 493"/>
                  <a:gd name="T77" fmla="*/ 256 h 368"/>
                  <a:gd name="T78" fmla="*/ 411 w 493"/>
                  <a:gd name="T79" fmla="*/ 232 h 368"/>
                  <a:gd name="T80" fmla="*/ 381 w 493"/>
                  <a:gd name="T81" fmla="*/ 225 h 368"/>
                  <a:gd name="T82" fmla="*/ 412 w 493"/>
                  <a:gd name="T83" fmla="*/ 227 h 368"/>
                  <a:gd name="T84" fmla="*/ 406 w 493"/>
                  <a:gd name="T85" fmla="*/ 200 h 368"/>
                  <a:gd name="T86" fmla="*/ 390 w 493"/>
                  <a:gd name="T87" fmla="*/ 186 h 368"/>
                  <a:gd name="T88" fmla="*/ 425 w 493"/>
                  <a:gd name="T89" fmla="*/ 181 h 368"/>
                  <a:gd name="T90" fmla="*/ 434 w 493"/>
                  <a:gd name="T91" fmla="*/ 164 h 368"/>
                  <a:gd name="T92" fmla="*/ 430 w 493"/>
                  <a:gd name="T93" fmla="*/ 138 h 368"/>
                  <a:gd name="T94" fmla="*/ 421 w 493"/>
                  <a:gd name="T95" fmla="*/ 127 h 368"/>
                  <a:gd name="T96" fmla="*/ 424 w 493"/>
                  <a:gd name="T97" fmla="*/ 115 h 368"/>
                  <a:gd name="T98" fmla="*/ 412 w 493"/>
                  <a:gd name="T99" fmla="*/ 110 h 368"/>
                  <a:gd name="T100" fmla="*/ 445 w 493"/>
                  <a:gd name="T101" fmla="*/ 76 h 368"/>
                  <a:gd name="T102" fmla="*/ 437 w 493"/>
                  <a:gd name="T103" fmla="*/ 67 h 368"/>
                  <a:gd name="T104" fmla="*/ 446 w 493"/>
                  <a:gd name="T105" fmla="*/ 58 h 368"/>
                  <a:gd name="T106" fmla="*/ 493 w 493"/>
                  <a:gd name="T107" fmla="*/ 41 h 368"/>
                  <a:gd name="T108" fmla="*/ 162 w 493"/>
                  <a:gd name="T109" fmla="*/ 235 h 368"/>
                  <a:gd name="T110" fmla="*/ 154 w 493"/>
                  <a:gd name="T111" fmla="*/ 2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68">
                    <a:moveTo>
                      <a:pt x="465" y="34"/>
                    </a:moveTo>
                    <a:cubicBezTo>
                      <a:pt x="456" y="34"/>
                      <a:pt x="449" y="35"/>
                      <a:pt x="449" y="41"/>
                    </a:cubicBezTo>
                    <a:cubicBezTo>
                      <a:pt x="448" y="47"/>
                      <a:pt x="437" y="40"/>
                      <a:pt x="432" y="42"/>
                    </a:cubicBezTo>
                    <a:cubicBezTo>
                      <a:pt x="427" y="44"/>
                      <a:pt x="430" y="37"/>
                      <a:pt x="425" y="40"/>
                    </a:cubicBezTo>
                    <a:cubicBezTo>
                      <a:pt x="420" y="42"/>
                      <a:pt x="415" y="48"/>
                      <a:pt x="409" y="50"/>
                    </a:cubicBezTo>
                    <a:cubicBezTo>
                      <a:pt x="404" y="52"/>
                      <a:pt x="399" y="58"/>
                      <a:pt x="396" y="59"/>
                    </a:cubicBezTo>
                    <a:cubicBezTo>
                      <a:pt x="392" y="59"/>
                      <a:pt x="403" y="48"/>
                      <a:pt x="409" y="42"/>
                    </a:cubicBezTo>
                    <a:cubicBezTo>
                      <a:pt x="415" y="36"/>
                      <a:pt x="412" y="30"/>
                      <a:pt x="404" y="31"/>
                    </a:cubicBezTo>
                    <a:cubicBezTo>
                      <a:pt x="397" y="31"/>
                      <a:pt x="398" y="36"/>
                      <a:pt x="394" y="37"/>
                    </a:cubicBezTo>
                    <a:cubicBezTo>
                      <a:pt x="390" y="38"/>
                      <a:pt x="369" y="48"/>
                      <a:pt x="368" y="45"/>
                    </a:cubicBezTo>
                    <a:cubicBezTo>
                      <a:pt x="367" y="42"/>
                      <a:pt x="385" y="37"/>
                      <a:pt x="385" y="35"/>
                    </a:cubicBezTo>
                    <a:cubicBezTo>
                      <a:pt x="385" y="32"/>
                      <a:pt x="362" y="32"/>
                      <a:pt x="352" y="34"/>
                    </a:cubicBezTo>
                    <a:cubicBezTo>
                      <a:pt x="342" y="35"/>
                      <a:pt x="325" y="41"/>
                      <a:pt x="325" y="38"/>
                    </a:cubicBezTo>
                    <a:cubicBezTo>
                      <a:pt x="324" y="35"/>
                      <a:pt x="345" y="31"/>
                      <a:pt x="355" y="30"/>
                    </a:cubicBezTo>
                    <a:cubicBezTo>
                      <a:pt x="366" y="29"/>
                      <a:pt x="385" y="31"/>
                      <a:pt x="393" y="27"/>
                    </a:cubicBezTo>
                    <a:cubicBezTo>
                      <a:pt x="401" y="24"/>
                      <a:pt x="413" y="24"/>
                      <a:pt x="416" y="21"/>
                    </a:cubicBezTo>
                    <a:cubicBezTo>
                      <a:pt x="418" y="18"/>
                      <a:pt x="406" y="15"/>
                      <a:pt x="401" y="15"/>
                    </a:cubicBezTo>
                    <a:cubicBezTo>
                      <a:pt x="395" y="15"/>
                      <a:pt x="389" y="15"/>
                      <a:pt x="390" y="12"/>
                    </a:cubicBezTo>
                    <a:cubicBezTo>
                      <a:pt x="390" y="9"/>
                      <a:pt x="381" y="8"/>
                      <a:pt x="380" y="6"/>
                    </a:cubicBezTo>
                    <a:cubicBezTo>
                      <a:pt x="379" y="4"/>
                      <a:pt x="361" y="6"/>
                      <a:pt x="357" y="3"/>
                    </a:cubicBezTo>
                    <a:cubicBezTo>
                      <a:pt x="354" y="1"/>
                      <a:pt x="342" y="0"/>
                      <a:pt x="333" y="0"/>
                    </a:cubicBezTo>
                    <a:cubicBezTo>
                      <a:pt x="323" y="1"/>
                      <a:pt x="304" y="1"/>
                      <a:pt x="299" y="1"/>
                    </a:cubicBezTo>
                    <a:cubicBezTo>
                      <a:pt x="295" y="2"/>
                      <a:pt x="292" y="3"/>
                      <a:pt x="288" y="3"/>
                    </a:cubicBezTo>
                    <a:cubicBezTo>
                      <a:pt x="284" y="3"/>
                      <a:pt x="278" y="4"/>
                      <a:pt x="280" y="7"/>
                    </a:cubicBezTo>
                    <a:cubicBezTo>
                      <a:pt x="284" y="12"/>
                      <a:pt x="274" y="14"/>
                      <a:pt x="274" y="10"/>
                    </a:cubicBezTo>
                    <a:cubicBezTo>
                      <a:pt x="275" y="6"/>
                      <a:pt x="265" y="5"/>
                      <a:pt x="262" y="7"/>
                    </a:cubicBezTo>
                    <a:cubicBezTo>
                      <a:pt x="258" y="10"/>
                      <a:pt x="242" y="4"/>
                      <a:pt x="240" y="7"/>
                    </a:cubicBezTo>
                    <a:cubicBezTo>
                      <a:pt x="238" y="11"/>
                      <a:pt x="219" y="10"/>
                      <a:pt x="213" y="11"/>
                    </a:cubicBezTo>
                    <a:cubicBezTo>
                      <a:pt x="208" y="11"/>
                      <a:pt x="222" y="16"/>
                      <a:pt x="222" y="18"/>
                    </a:cubicBezTo>
                    <a:cubicBezTo>
                      <a:pt x="221" y="20"/>
                      <a:pt x="204" y="18"/>
                      <a:pt x="207" y="22"/>
                    </a:cubicBezTo>
                    <a:cubicBezTo>
                      <a:pt x="211" y="26"/>
                      <a:pt x="222" y="30"/>
                      <a:pt x="228" y="35"/>
                    </a:cubicBezTo>
                    <a:cubicBezTo>
                      <a:pt x="233" y="40"/>
                      <a:pt x="223" y="37"/>
                      <a:pt x="217" y="33"/>
                    </a:cubicBezTo>
                    <a:cubicBezTo>
                      <a:pt x="211" y="29"/>
                      <a:pt x="203" y="31"/>
                      <a:pt x="199" y="26"/>
                    </a:cubicBezTo>
                    <a:cubicBezTo>
                      <a:pt x="196" y="22"/>
                      <a:pt x="181" y="19"/>
                      <a:pt x="178" y="22"/>
                    </a:cubicBezTo>
                    <a:cubicBezTo>
                      <a:pt x="174" y="25"/>
                      <a:pt x="188" y="30"/>
                      <a:pt x="188" y="33"/>
                    </a:cubicBezTo>
                    <a:cubicBezTo>
                      <a:pt x="188" y="36"/>
                      <a:pt x="178" y="32"/>
                      <a:pt x="176" y="33"/>
                    </a:cubicBezTo>
                    <a:cubicBezTo>
                      <a:pt x="175" y="35"/>
                      <a:pt x="166" y="25"/>
                      <a:pt x="162" y="25"/>
                    </a:cubicBezTo>
                    <a:cubicBezTo>
                      <a:pt x="157" y="25"/>
                      <a:pt x="161" y="30"/>
                      <a:pt x="161" y="36"/>
                    </a:cubicBezTo>
                    <a:cubicBezTo>
                      <a:pt x="161" y="41"/>
                      <a:pt x="152" y="45"/>
                      <a:pt x="154" y="41"/>
                    </a:cubicBezTo>
                    <a:cubicBezTo>
                      <a:pt x="157" y="37"/>
                      <a:pt x="155" y="26"/>
                      <a:pt x="150" y="25"/>
                    </a:cubicBezTo>
                    <a:cubicBezTo>
                      <a:pt x="145" y="23"/>
                      <a:pt x="132" y="29"/>
                      <a:pt x="125" y="28"/>
                    </a:cubicBezTo>
                    <a:cubicBezTo>
                      <a:pt x="119" y="28"/>
                      <a:pt x="110" y="30"/>
                      <a:pt x="116" y="34"/>
                    </a:cubicBezTo>
                    <a:cubicBezTo>
                      <a:pt x="121" y="37"/>
                      <a:pt x="115" y="39"/>
                      <a:pt x="110" y="35"/>
                    </a:cubicBezTo>
                    <a:cubicBezTo>
                      <a:pt x="105" y="32"/>
                      <a:pt x="89" y="35"/>
                      <a:pt x="92" y="38"/>
                    </a:cubicBezTo>
                    <a:cubicBezTo>
                      <a:pt x="96" y="40"/>
                      <a:pt x="97" y="47"/>
                      <a:pt x="95" y="50"/>
                    </a:cubicBezTo>
                    <a:cubicBezTo>
                      <a:pt x="93" y="53"/>
                      <a:pt x="86" y="47"/>
                      <a:pt x="79" y="47"/>
                    </a:cubicBezTo>
                    <a:cubicBezTo>
                      <a:pt x="73" y="48"/>
                      <a:pt x="41" y="63"/>
                      <a:pt x="43" y="67"/>
                    </a:cubicBezTo>
                    <a:cubicBezTo>
                      <a:pt x="45" y="71"/>
                      <a:pt x="58" y="68"/>
                      <a:pt x="63" y="70"/>
                    </a:cubicBezTo>
                    <a:cubicBezTo>
                      <a:pt x="67" y="73"/>
                      <a:pt x="61" y="81"/>
                      <a:pt x="56" y="85"/>
                    </a:cubicBezTo>
                    <a:cubicBezTo>
                      <a:pt x="51" y="89"/>
                      <a:pt x="31" y="85"/>
                      <a:pt x="31" y="89"/>
                    </a:cubicBezTo>
                    <a:cubicBezTo>
                      <a:pt x="30" y="94"/>
                      <a:pt x="0" y="94"/>
                      <a:pt x="0" y="101"/>
                    </a:cubicBezTo>
                    <a:cubicBezTo>
                      <a:pt x="0" y="104"/>
                      <a:pt x="2" y="107"/>
                      <a:pt x="5" y="107"/>
                    </a:cubicBezTo>
                    <a:cubicBezTo>
                      <a:pt x="9" y="108"/>
                      <a:pt x="14" y="107"/>
                      <a:pt x="18" y="111"/>
                    </a:cubicBezTo>
                    <a:cubicBezTo>
                      <a:pt x="22" y="115"/>
                      <a:pt x="33" y="116"/>
                      <a:pt x="40" y="113"/>
                    </a:cubicBezTo>
                    <a:cubicBezTo>
                      <a:pt x="47" y="110"/>
                      <a:pt x="53" y="113"/>
                      <a:pt x="53" y="118"/>
                    </a:cubicBezTo>
                    <a:cubicBezTo>
                      <a:pt x="52" y="122"/>
                      <a:pt x="36" y="116"/>
                      <a:pt x="31" y="119"/>
                    </a:cubicBezTo>
                    <a:cubicBezTo>
                      <a:pt x="26" y="122"/>
                      <a:pt x="11" y="119"/>
                      <a:pt x="11" y="123"/>
                    </a:cubicBezTo>
                    <a:cubicBezTo>
                      <a:pt x="12" y="126"/>
                      <a:pt x="20" y="125"/>
                      <a:pt x="26" y="127"/>
                    </a:cubicBezTo>
                    <a:cubicBezTo>
                      <a:pt x="32" y="128"/>
                      <a:pt x="26" y="130"/>
                      <a:pt x="26" y="133"/>
                    </a:cubicBezTo>
                    <a:cubicBezTo>
                      <a:pt x="26" y="136"/>
                      <a:pt x="29" y="135"/>
                      <a:pt x="36" y="138"/>
                    </a:cubicBezTo>
                    <a:cubicBezTo>
                      <a:pt x="42" y="141"/>
                      <a:pt x="52" y="143"/>
                      <a:pt x="49" y="140"/>
                    </a:cubicBezTo>
                    <a:cubicBezTo>
                      <a:pt x="45" y="136"/>
                      <a:pt x="55" y="137"/>
                      <a:pt x="57" y="139"/>
                    </a:cubicBezTo>
                    <a:cubicBezTo>
                      <a:pt x="58" y="141"/>
                      <a:pt x="63" y="136"/>
                      <a:pt x="67" y="137"/>
                    </a:cubicBezTo>
                    <a:cubicBezTo>
                      <a:pt x="72" y="138"/>
                      <a:pt x="74" y="133"/>
                      <a:pt x="77" y="135"/>
                    </a:cubicBezTo>
                    <a:cubicBezTo>
                      <a:pt x="81" y="137"/>
                      <a:pt x="97" y="139"/>
                      <a:pt x="103" y="142"/>
                    </a:cubicBezTo>
                    <a:cubicBezTo>
                      <a:pt x="109" y="145"/>
                      <a:pt x="117" y="146"/>
                      <a:pt x="116" y="150"/>
                    </a:cubicBezTo>
                    <a:cubicBezTo>
                      <a:pt x="115" y="155"/>
                      <a:pt x="121" y="158"/>
                      <a:pt x="127" y="161"/>
                    </a:cubicBezTo>
                    <a:cubicBezTo>
                      <a:pt x="134" y="164"/>
                      <a:pt x="135" y="170"/>
                      <a:pt x="135" y="174"/>
                    </a:cubicBezTo>
                    <a:cubicBezTo>
                      <a:pt x="134" y="178"/>
                      <a:pt x="141" y="181"/>
                      <a:pt x="140" y="183"/>
                    </a:cubicBezTo>
                    <a:cubicBezTo>
                      <a:pt x="139" y="185"/>
                      <a:pt x="140" y="187"/>
                      <a:pt x="144" y="191"/>
                    </a:cubicBezTo>
                    <a:cubicBezTo>
                      <a:pt x="149" y="195"/>
                      <a:pt x="138" y="198"/>
                      <a:pt x="140" y="201"/>
                    </a:cubicBezTo>
                    <a:cubicBezTo>
                      <a:pt x="143" y="204"/>
                      <a:pt x="136" y="211"/>
                      <a:pt x="144" y="212"/>
                    </a:cubicBezTo>
                    <a:cubicBezTo>
                      <a:pt x="152" y="213"/>
                      <a:pt x="150" y="207"/>
                      <a:pt x="156" y="207"/>
                    </a:cubicBezTo>
                    <a:cubicBezTo>
                      <a:pt x="162" y="207"/>
                      <a:pt x="156" y="212"/>
                      <a:pt x="159" y="215"/>
                    </a:cubicBezTo>
                    <a:cubicBezTo>
                      <a:pt x="162" y="218"/>
                      <a:pt x="169" y="217"/>
                      <a:pt x="174" y="222"/>
                    </a:cubicBezTo>
                    <a:cubicBezTo>
                      <a:pt x="180" y="227"/>
                      <a:pt x="177" y="230"/>
                      <a:pt x="171" y="226"/>
                    </a:cubicBezTo>
                    <a:cubicBezTo>
                      <a:pt x="166" y="221"/>
                      <a:pt x="150" y="222"/>
                      <a:pt x="150" y="224"/>
                    </a:cubicBezTo>
                    <a:cubicBezTo>
                      <a:pt x="150" y="225"/>
                      <a:pt x="167" y="235"/>
                      <a:pt x="171" y="234"/>
                    </a:cubicBezTo>
                    <a:cubicBezTo>
                      <a:pt x="175" y="232"/>
                      <a:pt x="181" y="240"/>
                      <a:pt x="178" y="242"/>
                    </a:cubicBezTo>
                    <a:cubicBezTo>
                      <a:pt x="176" y="245"/>
                      <a:pt x="177" y="250"/>
                      <a:pt x="177" y="253"/>
                    </a:cubicBezTo>
                    <a:cubicBezTo>
                      <a:pt x="176" y="256"/>
                      <a:pt x="170" y="253"/>
                      <a:pt x="167" y="254"/>
                    </a:cubicBezTo>
                    <a:cubicBezTo>
                      <a:pt x="163" y="254"/>
                      <a:pt x="160" y="255"/>
                      <a:pt x="160" y="260"/>
                    </a:cubicBezTo>
                    <a:cubicBezTo>
                      <a:pt x="160" y="264"/>
                      <a:pt x="154" y="266"/>
                      <a:pt x="154" y="271"/>
                    </a:cubicBezTo>
                    <a:cubicBezTo>
                      <a:pt x="153" y="276"/>
                      <a:pt x="158" y="276"/>
                      <a:pt x="161" y="278"/>
                    </a:cubicBezTo>
                    <a:cubicBezTo>
                      <a:pt x="164" y="280"/>
                      <a:pt x="156" y="282"/>
                      <a:pt x="155" y="285"/>
                    </a:cubicBezTo>
                    <a:cubicBezTo>
                      <a:pt x="155" y="289"/>
                      <a:pt x="163" y="295"/>
                      <a:pt x="166" y="297"/>
                    </a:cubicBezTo>
                    <a:cubicBezTo>
                      <a:pt x="169" y="299"/>
                      <a:pt x="167" y="307"/>
                      <a:pt x="168" y="311"/>
                    </a:cubicBezTo>
                    <a:cubicBezTo>
                      <a:pt x="169" y="315"/>
                      <a:pt x="173" y="310"/>
                      <a:pt x="173" y="315"/>
                    </a:cubicBezTo>
                    <a:cubicBezTo>
                      <a:pt x="172" y="320"/>
                      <a:pt x="176" y="320"/>
                      <a:pt x="177" y="323"/>
                    </a:cubicBezTo>
                    <a:cubicBezTo>
                      <a:pt x="177" y="326"/>
                      <a:pt x="184" y="326"/>
                      <a:pt x="183" y="330"/>
                    </a:cubicBezTo>
                    <a:cubicBezTo>
                      <a:pt x="181" y="334"/>
                      <a:pt x="185" y="338"/>
                      <a:pt x="187" y="340"/>
                    </a:cubicBezTo>
                    <a:cubicBezTo>
                      <a:pt x="188" y="342"/>
                      <a:pt x="194" y="346"/>
                      <a:pt x="196" y="349"/>
                    </a:cubicBezTo>
                    <a:cubicBezTo>
                      <a:pt x="197" y="352"/>
                      <a:pt x="200" y="357"/>
                      <a:pt x="205" y="355"/>
                    </a:cubicBezTo>
                    <a:cubicBezTo>
                      <a:pt x="209" y="354"/>
                      <a:pt x="209" y="358"/>
                      <a:pt x="213" y="358"/>
                    </a:cubicBezTo>
                    <a:cubicBezTo>
                      <a:pt x="216" y="357"/>
                      <a:pt x="221" y="359"/>
                      <a:pt x="222" y="362"/>
                    </a:cubicBezTo>
                    <a:cubicBezTo>
                      <a:pt x="223" y="364"/>
                      <a:pt x="233" y="367"/>
                      <a:pt x="236" y="367"/>
                    </a:cubicBezTo>
                    <a:cubicBezTo>
                      <a:pt x="239" y="368"/>
                      <a:pt x="239" y="362"/>
                      <a:pt x="242" y="361"/>
                    </a:cubicBezTo>
                    <a:cubicBezTo>
                      <a:pt x="245" y="360"/>
                      <a:pt x="244" y="349"/>
                      <a:pt x="246" y="348"/>
                    </a:cubicBezTo>
                    <a:cubicBezTo>
                      <a:pt x="248" y="348"/>
                      <a:pt x="248" y="337"/>
                      <a:pt x="245" y="336"/>
                    </a:cubicBezTo>
                    <a:cubicBezTo>
                      <a:pt x="243" y="335"/>
                      <a:pt x="244" y="331"/>
                      <a:pt x="249" y="332"/>
                    </a:cubicBezTo>
                    <a:cubicBezTo>
                      <a:pt x="255" y="333"/>
                      <a:pt x="253" y="327"/>
                      <a:pt x="256" y="326"/>
                    </a:cubicBezTo>
                    <a:cubicBezTo>
                      <a:pt x="258" y="326"/>
                      <a:pt x="257" y="321"/>
                      <a:pt x="259" y="320"/>
                    </a:cubicBezTo>
                    <a:cubicBezTo>
                      <a:pt x="261" y="320"/>
                      <a:pt x="261" y="316"/>
                      <a:pt x="259" y="314"/>
                    </a:cubicBezTo>
                    <a:cubicBezTo>
                      <a:pt x="258" y="313"/>
                      <a:pt x="259" y="311"/>
                      <a:pt x="262" y="311"/>
                    </a:cubicBezTo>
                    <a:cubicBezTo>
                      <a:pt x="265" y="310"/>
                      <a:pt x="264" y="306"/>
                      <a:pt x="261" y="305"/>
                    </a:cubicBezTo>
                    <a:cubicBezTo>
                      <a:pt x="257" y="303"/>
                      <a:pt x="258" y="299"/>
                      <a:pt x="262" y="302"/>
                    </a:cubicBezTo>
                    <a:cubicBezTo>
                      <a:pt x="266" y="304"/>
                      <a:pt x="268" y="302"/>
                      <a:pt x="266" y="299"/>
                    </a:cubicBezTo>
                    <a:cubicBezTo>
                      <a:pt x="264" y="297"/>
                      <a:pt x="269" y="295"/>
                      <a:pt x="274" y="295"/>
                    </a:cubicBezTo>
                    <a:cubicBezTo>
                      <a:pt x="279" y="294"/>
                      <a:pt x="281" y="292"/>
                      <a:pt x="281" y="288"/>
                    </a:cubicBezTo>
                    <a:cubicBezTo>
                      <a:pt x="280" y="284"/>
                      <a:pt x="286" y="284"/>
                      <a:pt x="285" y="288"/>
                    </a:cubicBezTo>
                    <a:cubicBezTo>
                      <a:pt x="283" y="291"/>
                      <a:pt x="284" y="294"/>
                      <a:pt x="286" y="292"/>
                    </a:cubicBezTo>
                    <a:cubicBezTo>
                      <a:pt x="289" y="289"/>
                      <a:pt x="293" y="291"/>
                      <a:pt x="301" y="289"/>
                    </a:cubicBezTo>
                    <a:cubicBezTo>
                      <a:pt x="309" y="286"/>
                      <a:pt x="317" y="280"/>
                      <a:pt x="319" y="273"/>
                    </a:cubicBezTo>
                    <a:cubicBezTo>
                      <a:pt x="321" y="267"/>
                      <a:pt x="330" y="268"/>
                      <a:pt x="329" y="263"/>
                    </a:cubicBezTo>
                    <a:cubicBezTo>
                      <a:pt x="328" y="259"/>
                      <a:pt x="331" y="257"/>
                      <a:pt x="337" y="260"/>
                    </a:cubicBezTo>
                    <a:cubicBezTo>
                      <a:pt x="343" y="263"/>
                      <a:pt x="338" y="258"/>
                      <a:pt x="344" y="258"/>
                    </a:cubicBezTo>
                    <a:cubicBezTo>
                      <a:pt x="351" y="258"/>
                      <a:pt x="350" y="256"/>
                      <a:pt x="356" y="256"/>
                    </a:cubicBezTo>
                    <a:cubicBezTo>
                      <a:pt x="363" y="255"/>
                      <a:pt x="379" y="253"/>
                      <a:pt x="385" y="248"/>
                    </a:cubicBezTo>
                    <a:cubicBezTo>
                      <a:pt x="391" y="243"/>
                      <a:pt x="403" y="239"/>
                      <a:pt x="408" y="236"/>
                    </a:cubicBezTo>
                    <a:cubicBezTo>
                      <a:pt x="413" y="233"/>
                      <a:pt x="414" y="230"/>
                      <a:pt x="411" y="232"/>
                    </a:cubicBezTo>
                    <a:cubicBezTo>
                      <a:pt x="408" y="234"/>
                      <a:pt x="402" y="234"/>
                      <a:pt x="397" y="233"/>
                    </a:cubicBezTo>
                    <a:cubicBezTo>
                      <a:pt x="392" y="231"/>
                      <a:pt x="384" y="227"/>
                      <a:pt x="379" y="230"/>
                    </a:cubicBezTo>
                    <a:cubicBezTo>
                      <a:pt x="373" y="234"/>
                      <a:pt x="377" y="226"/>
                      <a:pt x="381" y="225"/>
                    </a:cubicBezTo>
                    <a:cubicBezTo>
                      <a:pt x="386" y="225"/>
                      <a:pt x="384" y="222"/>
                      <a:pt x="383" y="218"/>
                    </a:cubicBezTo>
                    <a:cubicBezTo>
                      <a:pt x="382" y="213"/>
                      <a:pt x="390" y="216"/>
                      <a:pt x="394" y="221"/>
                    </a:cubicBezTo>
                    <a:cubicBezTo>
                      <a:pt x="398" y="227"/>
                      <a:pt x="405" y="229"/>
                      <a:pt x="412" y="227"/>
                    </a:cubicBezTo>
                    <a:cubicBezTo>
                      <a:pt x="418" y="226"/>
                      <a:pt x="412" y="220"/>
                      <a:pt x="415" y="217"/>
                    </a:cubicBezTo>
                    <a:cubicBezTo>
                      <a:pt x="417" y="213"/>
                      <a:pt x="395" y="202"/>
                      <a:pt x="394" y="198"/>
                    </a:cubicBezTo>
                    <a:cubicBezTo>
                      <a:pt x="393" y="194"/>
                      <a:pt x="399" y="197"/>
                      <a:pt x="406" y="200"/>
                    </a:cubicBezTo>
                    <a:cubicBezTo>
                      <a:pt x="412" y="202"/>
                      <a:pt x="413" y="195"/>
                      <a:pt x="413" y="191"/>
                    </a:cubicBezTo>
                    <a:cubicBezTo>
                      <a:pt x="413" y="188"/>
                      <a:pt x="400" y="188"/>
                      <a:pt x="394" y="191"/>
                    </a:cubicBezTo>
                    <a:cubicBezTo>
                      <a:pt x="388" y="194"/>
                      <a:pt x="382" y="187"/>
                      <a:pt x="390" y="186"/>
                    </a:cubicBezTo>
                    <a:cubicBezTo>
                      <a:pt x="398" y="185"/>
                      <a:pt x="391" y="182"/>
                      <a:pt x="393" y="179"/>
                    </a:cubicBezTo>
                    <a:cubicBezTo>
                      <a:pt x="396" y="177"/>
                      <a:pt x="406" y="186"/>
                      <a:pt x="411" y="184"/>
                    </a:cubicBezTo>
                    <a:cubicBezTo>
                      <a:pt x="417" y="183"/>
                      <a:pt x="420" y="185"/>
                      <a:pt x="425" y="181"/>
                    </a:cubicBezTo>
                    <a:cubicBezTo>
                      <a:pt x="429" y="177"/>
                      <a:pt x="417" y="174"/>
                      <a:pt x="414" y="171"/>
                    </a:cubicBezTo>
                    <a:cubicBezTo>
                      <a:pt x="412" y="168"/>
                      <a:pt x="427" y="169"/>
                      <a:pt x="432" y="169"/>
                    </a:cubicBezTo>
                    <a:cubicBezTo>
                      <a:pt x="437" y="170"/>
                      <a:pt x="438" y="162"/>
                      <a:pt x="434" y="164"/>
                    </a:cubicBezTo>
                    <a:cubicBezTo>
                      <a:pt x="430" y="165"/>
                      <a:pt x="417" y="159"/>
                      <a:pt x="420" y="155"/>
                    </a:cubicBezTo>
                    <a:cubicBezTo>
                      <a:pt x="422" y="151"/>
                      <a:pt x="428" y="156"/>
                      <a:pt x="434" y="152"/>
                    </a:cubicBezTo>
                    <a:cubicBezTo>
                      <a:pt x="440" y="149"/>
                      <a:pt x="434" y="138"/>
                      <a:pt x="430" y="138"/>
                    </a:cubicBezTo>
                    <a:cubicBezTo>
                      <a:pt x="426" y="138"/>
                      <a:pt x="416" y="136"/>
                      <a:pt x="416" y="134"/>
                    </a:cubicBezTo>
                    <a:cubicBezTo>
                      <a:pt x="416" y="132"/>
                      <a:pt x="407" y="130"/>
                      <a:pt x="410" y="128"/>
                    </a:cubicBezTo>
                    <a:cubicBezTo>
                      <a:pt x="412" y="126"/>
                      <a:pt x="415" y="131"/>
                      <a:pt x="421" y="127"/>
                    </a:cubicBezTo>
                    <a:cubicBezTo>
                      <a:pt x="426" y="123"/>
                      <a:pt x="437" y="128"/>
                      <a:pt x="442" y="127"/>
                    </a:cubicBezTo>
                    <a:cubicBezTo>
                      <a:pt x="447" y="126"/>
                      <a:pt x="440" y="116"/>
                      <a:pt x="437" y="118"/>
                    </a:cubicBezTo>
                    <a:cubicBezTo>
                      <a:pt x="435" y="120"/>
                      <a:pt x="425" y="120"/>
                      <a:pt x="424" y="115"/>
                    </a:cubicBezTo>
                    <a:cubicBezTo>
                      <a:pt x="423" y="110"/>
                      <a:pt x="433" y="115"/>
                      <a:pt x="435" y="113"/>
                    </a:cubicBezTo>
                    <a:cubicBezTo>
                      <a:pt x="437" y="110"/>
                      <a:pt x="421" y="104"/>
                      <a:pt x="419" y="109"/>
                    </a:cubicBezTo>
                    <a:cubicBezTo>
                      <a:pt x="417" y="114"/>
                      <a:pt x="408" y="113"/>
                      <a:pt x="412" y="110"/>
                    </a:cubicBezTo>
                    <a:cubicBezTo>
                      <a:pt x="417" y="107"/>
                      <a:pt x="418" y="99"/>
                      <a:pt x="417" y="95"/>
                    </a:cubicBezTo>
                    <a:cubicBezTo>
                      <a:pt x="417" y="91"/>
                      <a:pt x="434" y="90"/>
                      <a:pt x="432" y="84"/>
                    </a:cubicBezTo>
                    <a:cubicBezTo>
                      <a:pt x="430" y="77"/>
                      <a:pt x="440" y="76"/>
                      <a:pt x="445" y="76"/>
                    </a:cubicBezTo>
                    <a:cubicBezTo>
                      <a:pt x="451" y="76"/>
                      <a:pt x="445" y="69"/>
                      <a:pt x="440" y="69"/>
                    </a:cubicBezTo>
                    <a:cubicBezTo>
                      <a:pt x="434" y="70"/>
                      <a:pt x="429" y="76"/>
                      <a:pt x="426" y="74"/>
                    </a:cubicBezTo>
                    <a:cubicBezTo>
                      <a:pt x="424" y="71"/>
                      <a:pt x="432" y="67"/>
                      <a:pt x="437" y="67"/>
                    </a:cubicBezTo>
                    <a:cubicBezTo>
                      <a:pt x="442" y="67"/>
                      <a:pt x="453" y="66"/>
                      <a:pt x="457" y="64"/>
                    </a:cubicBezTo>
                    <a:cubicBezTo>
                      <a:pt x="461" y="62"/>
                      <a:pt x="450" y="60"/>
                      <a:pt x="443" y="60"/>
                    </a:cubicBezTo>
                    <a:cubicBezTo>
                      <a:pt x="435" y="61"/>
                      <a:pt x="435" y="58"/>
                      <a:pt x="446" y="58"/>
                    </a:cubicBezTo>
                    <a:cubicBezTo>
                      <a:pt x="458" y="58"/>
                      <a:pt x="456" y="55"/>
                      <a:pt x="464" y="54"/>
                    </a:cubicBezTo>
                    <a:cubicBezTo>
                      <a:pt x="472" y="53"/>
                      <a:pt x="470" y="50"/>
                      <a:pt x="475" y="50"/>
                    </a:cubicBezTo>
                    <a:cubicBezTo>
                      <a:pt x="480" y="50"/>
                      <a:pt x="493" y="44"/>
                      <a:pt x="493" y="41"/>
                    </a:cubicBezTo>
                    <a:cubicBezTo>
                      <a:pt x="493" y="39"/>
                      <a:pt x="474" y="34"/>
                      <a:pt x="465" y="34"/>
                    </a:cubicBezTo>
                    <a:close/>
                    <a:moveTo>
                      <a:pt x="169" y="241"/>
                    </a:moveTo>
                    <a:cubicBezTo>
                      <a:pt x="169" y="237"/>
                      <a:pt x="165" y="239"/>
                      <a:pt x="162" y="235"/>
                    </a:cubicBezTo>
                    <a:cubicBezTo>
                      <a:pt x="160" y="230"/>
                      <a:pt x="148" y="228"/>
                      <a:pt x="147" y="232"/>
                    </a:cubicBezTo>
                    <a:cubicBezTo>
                      <a:pt x="146" y="233"/>
                      <a:pt x="142" y="235"/>
                      <a:pt x="145" y="239"/>
                    </a:cubicBezTo>
                    <a:cubicBezTo>
                      <a:pt x="149" y="242"/>
                      <a:pt x="151" y="241"/>
                      <a:pt x="154" y="244"/>
                    </a:cubicBezTo>
                    <a:cubicBezTo>
                      <a:pt x="158" y="247"/>
                      <a:pt x="169" y="245"/>
                      <a:pt x="169" y="24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1" name="Freeform 127">
                <a:extLst>
                  <a:ext uri="{FF2B5EF4-FFF2-40B4-BE49-F238E27FC236}">
                    <a16:creationId xmlns:a16="http://schemas.microsoft.com/office/drawing/2014/main" id="{86E4A239-96E7-46DE-82F0-9BF1210E7F4B}"/>
                  </a:ext>
                </a:extLst>
              </p:cNvPr>
              <p:cNvSpPr>
                <a:spLocks/>
              </p:cNvSpPr>
              <p:nvPr/>
            </p:nvSpPr>
            <p:spPr bwMode="auto">
              <a:xfrm>
                <a:off x="1785409" y="2456146"/>
                <a:ext cx="718958" cy="495617"/>
              </a:xfrm>
              <a:custGeom>
                <a:avLst/>
                <a:gdLst>
                  <a:gd name="T0" fmla="*/ 285 w 312"/>
                  <a:gd name="T1" fmla="*/ 178 h 215"/>
                  <a:gd name="T2" fmla="*/ 249 w 312"/>
                  <a:gd name="T3" fmla="*/ 163 h 215"/>
                  <a:gd name="T4" fmla="*/ 230 w 312"/>
                  <a:gd name="T5" fmla="*/ 147 h 215"/>
                  <a:gd name="T6" fmla="*/ 218 w 312"/>
                  <a:gd name="T7" fmla="*/ 25 h 215"/>
                  <a:gd name="T8" fmla="*/ 182 w 312"/>
                  <a:gd name="T9" fmla="*/ 20 h 215"/>
                  <a:gd name="T10" fmla="*/ 132 w 312"/>
                  <a:gd name="T11" fmla="*/ 14 h 215"/>
                  <a:gd name="T12" fmla="*/ 110 w 312"/>
                  <a:gd name="T13" fmla="*/ 8 h 215"/>
                  <a:gd name="T14" fmla="*/ 96 w 312"/>
                  <a:gd name="T15" fmla="*/ 7 h 215"/>
                  <a:gd name="T16" fmla="*/ 85 w 312"/>
                  <a:gd name="T17" fmla="*/ 6 h 215"/>
                  <a:gd name="T18" fmla="*/ 66 w 312"/>
                  <a:gd name="T19" fmla="*/ 15 h 215"/>
                  <a:gd name="T20" fmla="*/ 39 w 312"/>
                  <a:gd name="T21" fmla="*/ 24 h 215"/>
                  <a:gd name="T22" fmla="*/ 13 w 312"/>
                  <a:gd name="T23" fmla="*/ 42 h 215"/>
                  <a:gd name="T24" fmla="*/ 49 w 312"/>
                  <a:gd name="T25" fmla="*/ 62 h 215"/>
                  <a:gd name="T26" fmla="*/ 50 w 312"/>
                  <a:gd name="T27" fmla="*/ 73 h 215"/>
                  <a:gd name="T28" fmla="*/ 33 w 312"/>
                  <a:gd name="T29" fmla="*/ 69 h 215"/>
                  <a:gd name="T30" fmla="*/ 12 w 312"/>
                  <a:gd name="T31" fmla="*/ 75 h 215"/>
                  <a:gd name="T32" fmla="*/ 11 w 312"/>
                  <a:gd name="T33" fmla="*/ 90 h 215"/>
                  <a:gd name="T34" fmla="*/ 42 w 312"/>
                  <a:gd name="T35" fmla="*/ 97 h 215"/>
                  <a:gd name="T36" fmla="*/ 55 w 312"/>
                  <a:gd name="T37" fmla="*/ 108 h 215"/>
                  <a:gd name="T38" fmla="*/ 30 w 312"/>
                  <a:gd name="T39" fmla="*/ 112 h 215"/>
                  <a:gd name="T40" fmla="*/ 15 w 312"/>
                  <a:gd name="T41" fmla="*/ 134 h 215"/>
                  <a:gd name="T42" fmla="*/ 32 w 312"/>
                  <a:gd name="T43" fmla="*/ 156 h 215"/>
                  <a:gd name="T44" fmla="*/ 49 w 312"/>
                  <a:gd name="T45" fmla="*/ 160 h 215"/>
                  <a:gd name="T46" fmla="*/ 68 w 312"/>
                  <a:gd name="T47" fmla="*/ 168 h 215"/>
                  <a:gd name="T48" fmla="*/ 85 w 312"/>
                  <a:gd name="T49" fmla="*/ 166 h 215"/>
                  <a:gd name="T50" fmla="*/ 73 w 312"/>
                  <a:gd name="T51" fmla="*/ 191 h 215"/>
                  <a:gd name="T52" fmla="*/ 41 w 312"/>
                  <a:gd name="T53" fmla="*/ 212 h 215"/>
                  <a:gd name="T54" fmla="*/ 60 w 312"/>
                  <a:gd name="T55" fmla="*/ 204 h 215"/>
                  <a:gd name="T56" fmla="*/ 78 w 312"/>
                  <a:gd name="T57" fmla="*/ 196 h 215"/>
                  <a:gd name="T58" fmla="*/ 104 w 312"/>
                  <a:gd name="T59" fmla="*/ 178 h 215"/>
                  <a:gd name="T60" fmla="*/ 117 w 312"/>
                  <a:gd name="T61" fmla="*/ 166 h 215"/>
                  <a:gd name="T62" fmla="*/ 123 w 312"/>
                  <a:gd name="T63" fmla="*/ 152 h 215"/>
                  <a:gd name="T64" fmla="*/ 139 w 312"/>
                  <a:gd name="T65" fmla="*/ 136 h 215"/>
                  <a:gd name="T66" fmla="*/ 136 w 312"/>
                  <a:gd name="T67" fmla="*/ 143 h 215"/>
                  <a:gd name="T68" fmla="*/ 130 w 312"/>
                  <a:gd name="T69" fmla="*/ 160 h 215"/>
                  <a:gd name="T70" fmla="*/ 161 w 312"/>
                  <a:gd name="T71" fmla="*/ 153 h 215"/>
                  <a:gd name="T72" fmla="*/ 160 w 312"/>
                  <a:gd name="T73" fmla="*/ 140 h 215"/>
                  <a:gd name="T74" fmla="*/ 177 w 312"/>
                  <a:gd name="T75" fmla="*/ 143 h 215"/>
                  <a:gd name="T76" fmla="*/ 181 w 312"/>
                  <a:gd name="T77" fmla="*/ 148 h 215"/>
                  <a:gd name="T78" fmla="*/ 196 w 312"/>
                  <a:gd name="T79" fmla="*/ 151 h 215"/>
                  <a:gd name="T80" fmla="*/ 231 w 312"/>
                  <a:gd name="T81" fmla="*/ 153 h 215"/>
                  <a:gd name="T82" fmla="*/ 243 w 312"/>
                  <a:gd name="T83" fmla="*/ 165 h 215"/>
                  <a:gd name="T84" fmla="*/ 263 w 312"/>
                  <a:gd name="T85" fmla="*/ 172 h 215"/>
                  <a:gd name="T86" fmla="*/ 268 w 312"/>
                  <a:gd name="T87" fmla="*/ 177 h 215"/>
                  <a:gd name="T88" fmla="*/ 263 w 312"/>
                  <a:gd name="T89" fmla="*/ 185 h 215"/>
                  <a:gd name="T90" fmla="*/ 268 w 312"/>
                  <a:gd name="T91" fmla="*/ 186 h 215"/>
                  <a:gd name="T92" fmla="*/ 275 w 312"/>
                  <a:gd name="T93" fmla="*/ 184 h 215"/>
                  <a:gd name="T94" fmla="*/ 277 w 312"/>
                  <a:gd name="T95" fmla="*/ 187 h 215"/>
                  <a:gd name="T96" fmla="*/ 277 w 312"/>
                  <a:gd name="T97" fmla="*/ 195 h 215"/>
                  <a:gd name="T98" fmla="*/ 286 w 312"/>
                  <a:gd name="T99" fmla="*/ 195 h 215"/>
                  <a:gd name="T100" fmla="*/ 288 w 312"/>
                  <a:gd name="T101" fmla="*/ 203 h 215"/>
                  <a:gd name="T102" fmla="*/ 282 w 312"/>
                  <a:gd name="T103" fmla="*/ 214 h 215"/>
                  <a:gd name="T104" fmla="*/ 291 w 312"/>
                  <a:gd name="T105" fmla="*/ 208 h 215"/>
                  <a:gd name="T106" fmla="*/ 300 w 312"/>
                  <a:gd name="T107" fmla="*/ 213 h 215"/>
                  <a:gd name="T108" fmla="*/ 309 w 312"/>
                  <a:gd name="T109" fmla="*/ 21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2" h="215">
                    <a:moveTo>
                      <a:pt x="307" y="203"/>
                    </a:moveTo>
                    <a:cubicBezTo>
                      <a:pt x="308" y="200"/>
                      <a:pt x="308" y="198"/>
                      <a:pt x="299" y="195"/>
                    </a:cubicBezTo>
                    <a:cubicBezTo>
                      <a:pt x="290" y="191"/>
                      <a:pt x="291" y="189"/>
                      <a:pt x="285" y="178"/>
                    </a:cubicBezTo>
                    <a:cubicBezTo>
                      <a:pt x="279" y="167"/>
                      <a:pt x="268" y="162"/>
                      <a:pt x="268" y="158"/>
                    </a:cubicBezTo>
                    <a:cubicBezTo>
                      <a:pt x="268" y="154"/>
                      <a:pt x="257" y="155"/>
                      <a:pt x="257" y="158"/>
                    </a:cubicBezTo>
                    <a:cubicBezTo>
                      <a:pt x="257" y="161"/>
                      <a:pt x="252" y="162"/>
                      <a:pt x="249" y="163"/>
                    </a:cubicBezTo>
                    <a:cubicBezTo>
                      <a:pt x="247" y="165"/>
                      <a:pt x="246" y="162"/>
                      <a:pt x="243" y="159"/>
                    </a:cubicBezTo>
                    <a:cubicBezTo>
                      <a:pt x="241" y="156"/>
                      <a:pt x="235" y="153"/>
                      <a:pt x="235" y="151"/>
                    </a:cubicBezTo>
                    <a:cubicBezTo>
                      <a:pt x="235" y="149"/>
                      <a:pt x="234" y="145"/>
                      <a:pt x="230" y="147"/>
                    </a:cubicBezTo>
                    <a:cubicBezTo>
                      <a:pt x="226" y="149"/>
                      <a:pt x="224" y="147"/>
                      <a:pt x="222" y="149"/>
                    </a:cubicBezTo>
                    <a:cubicBezTo>
                      <a:pt x="221" y="150"/>
                      <a:pt x="218" y="148"/>
                      <a:pt x="218" y="148"/>
                    </a:cubicBezTo>
                    <a:cubicBezTo>
                      <a:pt x="218" y="25"/>
                      <a:pt x="218" y="25"/>
                      <a:pt x="218" y="25"/>
                    </a:cubicBezTo>
                    <a:cubicBezTo>
                      <a:pt x="217" y="24"/>
                      <a:pt x="215" y="24"/>
                      <a:pt x="214" y="24"/>
                    </a:cubicBezTo>
                    <a:cubicBezTo>
                      <a:pt x="209" y="22"/>
                      <a:pt x="202" y="18"/>
                      <a:pt x="197" y="19"/>
                    </a:cubicBezTo>
                    <a:cubicBezTo>
                      <a:pt x="193" y="20"/>
                      <a:pt x="185" y="21"/>
                      <a:pt x="182" y="20"/>
                    </a:cubicBezTo>
                    <a:cubicBezTo>
                      <a:pt x="179" y="18"/>
                      <a:pt x="175" y="17"/>
                      <a:pt x="170" y="18"/>
                    </a:cubicBezTo>
                    <a:cubicBezTo>
                      <a:pt x="164" y="19"/>
                      <a:pt x="160" y="15"/>
                      <a:pt x="152" y="13"/>
                    </a:cubicBezTo>
                    <a:cubicBezTo>
                      <a:pt x="145" y="11"/>
                      <a:pt x="134" y="13"/>
                      <a:pt x="132" y="14"/>
                    </a:cubicBezTo>
                    <a:cubicBezTo>
                      <a:pt x="129" y="15"/>
                      <a:pt x="130" y="12"/>
                      <a:pt x="127" y="12"/>
                    </a:cubicBezTo>
                    <a:cubicBezTo>
                      <a:pt x="124" y="12"/>
                      <a:pt x="126" y="11"/>
                      <a:pt x="124" y="8"/>
                    </a:cubicBezTo>
                    <a:cubicBezTo>
                      <a:pt x="123" y="5"/>
                      <a:pt x="114" y="8"/>
                      <a:pt x="110" y="8"/>
                    </a:cubicBezTo>
                    <a:cubicBezTo>
                      <a:pt x="107" y="8"/>
                      <a:pt x="106" y="6"/>
                      <a:pt x="106" y="5"/>
                    </a:cubicBezTo>
                    <a:cubicBezTo>
                      <a:pt x="107" y="3"/>
                      <a:pt x="104" y="4"/>
                      <a:pt x="102" y="6"/>
                    </a:cubicBezTo>
                    <a:cubicBezTo>
                      <a:pt x="101" y="8"/>
                      <a:pt x="98" y="8"/>
                      <a:pt x="96" y="7"/>
                    </a:cubicBezTo>
                    <a:cubicBezTo>
                      <a:pt x="95" y="6"/>
                      <a:pt x="99" y="5"/>
                      <a:pt x="99" y="3"/>
                    </a:cubicBezTo>
                    <a:cubicBezTo>
                      <a:pt x="100" y="2"/>
                      <a:pt x="95" y="1"/>
                      <a:pt x="93" y="0"/>
                    </a:cubicBezTo>
                    <a:cubicBezTo>
                      <a:pt x="91" y="0"/>
                      <a:pt x="88" y="2"/>
                      <a:pt x="85" y="6"/>
                    </a:cubicBezTo>
                    <a:cubicBezTo>
                      <a:pt x="81" y="9"/>
                      <a:pt x="75" y="9"/>
                      <a:pt x="72" y="8"/>
                    </a:cubicBezTo>
                    <a:cubicBezTo>
                      <a:pt x="68" y="8"/>
                      <a:pt x="64" y="9"/>
                      <a:pt x="64" y="11"/>
                    </a:cubicBezTo>
                    <a:cubicBezTo>
                      <a:pt x="65" y="13"/>
                      <a:pt x="69" y="12"/>
                      <a:pt x="66" y="15"/>
                    </a:cubicBezTo>
                    <a:cubicBezTo>
                      <a:pt x="64" y="17"/>
                      <a:pt x="63" y="11"/>
                      <a:pt x="60" y="14"/>
                    </a:cubicBezTo>
                    <a:cubicBezTo>
                      <a:pt x="58" y="17"/>
                      <a:pt x="50" y="17"/>
                      <a:pt x="48" y="16"/>
                    </a:cubicBezTo>
                    <a:cubicBezTo>
                      <a:pt x="47" y="16"/>
                      <a:pt x="41" y="22"/>
                      <a:pt x="39" y="24"/>
                    </a:cubicBezTo>
                    <a:cubicBezTo>
                      <a:pt x="37" y="26"/>
                      <a:pt x="40" y="28"/>
                      <a:pt x="36" y="33"/>
                    </a:cubicBezTo>
                    <a:cubicBezTo>
                      <a:pt x="31" y="38"/>
                      <a:pt x="18" y="37"/>
                      <a:pt x="15" y="37"/>
                    </a:cubicBezTo>
                    <a:cubicBezTo>
                      <a:pt x="13" y="37"/>
                      <a:pt x="15" y="40"/>
                      <a:pt x="13" y="42"/>
                    </a:cubicBezTo>
                    <a:cubicBezTo>
                      <a:pt x="12" y="44"/>
                      <a:pt x="15" y="46"/>
                      <a:pt x="22" y="47"/>
                    </a:cubicBezTo>
                    <a:cubicBezTo>
                      <a:pt x="29" y="49"/>
                      <a:pt x="34" y="59"/>
                      <a:pt x="35" y="61"/>
                    </a:cubicBezTo>
                    <a:cubicBezTo>
                      <a:pt x="36" y="64"/>
                      <a:pt x="45" y="61"/>
                      <a:pt x="49" y="62"/>
                    </a:cubicBezTo>
                    <a:cubicBezTo>
                      <a:pt x="52" y="62"/>
                      <a:pt x="48" y="67"/>
                      <a:pt x="52" y="69"/>
                    </a:cubicBezTo>
                    <a:cubicBezTo>
                      <a:pt x="55" y="70"/>
                      <a:pt x="59" y="68"/>
                      <a:pt x="60" y="70"/>
                    </a:cubicBezTo>
                    <a:cubicBezTo>
                      <a:pt x="61" y="73"/>
                      <a:pt x="54" y="70"/>
                      <a:pt x="50" y="73"/>
                    </a:cubicBezTo>
                    <a:cubicBezTo>
                      <a:pt x="47" y="76"/>
                      <a:pt x="45" y="77"/>
                      <a:pt x="44" y="75"/>
                    </a:cubicBezTo>
                    <a:cubicBezTo>
                      <a:pt x="42" y="73"/>
                      <a:pt x="36" y="74"/>
                      <a:pt x="33" y="75"/>
                    </a:cubicBezTo>
                    <a:cubicBezTo>
                      <a:pt x="30" y="75"/>
                      <a:pt x="33" y="71"/>
                      <a:pt x="33" y="69"/>
                    </a:cubicBezTo>
                    <a:cubicBezTo>
                      <a:pt x="34" y="67"/>
                      <a:pt x="29" y="66"/>
                      <a:pt x="23" y="70"/>
                    </a:cubicBezTo>
                    <a:cubicBezTo>
                      <a:pt x="17" y="73"/>
                      <a:pt x="20" y="72"/>
                      <a:pt x="19" y="74"/>
                    </a:cubicBezTo>
                    <a:cubicBezTo>
                      <a:pt x="18" y="77"/>
                      <a:pt x="16" y="73"/>
                      <a:pt x="12" y="75"/>
                    </a:cubicBezTo>
                    <a:cubicBezTo>
                      <a:pt x="8" y="77"/>
                      <a:pt x="2" y="79"/>
                      <a:pt x="1" y="81"/>
                    </a:cubicBezTo>
                    <a:cubicBezTo>
                      <a:pt x="0" y="84"/>
                      <a:pt x="9" y="85"/>
                      <a:pt x="13" y="86"/>
                    </a:cubicBezTo>
                    <a:cubicBezTo>
                      <a:pt x="16" y="87"/>
                      <a:pt x="8" y="89"/>
                      <a:pt x="11" y="90"/>
                    </a:cubicBezTo>
                    <a:cubicBezTo>
                      <a:pt x="14" y="91"/>
                      <a:pt x="13" y="93"/>
                      <a:pt x="17" y="96"/>
                    </a:cubicBezTo>
                    <a:cubicBezTo>
                      <a:pt x="22" y="98"/>
                      <a:pt x="32" y="96"/>
                      <a:pt x="34" y="96"/>
                    </a:cubicBezTo>
                    <a:cubicBezTo>
                      <a:pt x="37" y="96"/>
                      <a:pt x="40" y="99"/>
                      <a:pt x="42" y="97"/>
                    </a:cubicBezTo>
                    <a:cubicBezTo>
                      <a:pt x="44" y="94"/>
                      <a:pt x="52" y="88"/>
                      <a:pt x="56" y="92"/>
                    </a:cubicBezTo>
                    <a:cubicBezTo>
                      <a:pt x="60" y="95"/>
                      <a:pt x="52" y="95"/>
                      <a:pt x="54" y="97"/>
                    </a:cubicBezTo>
                    <a:cubicBezTo>
                      <a:pt x="56" y="100"/>
                      <a:pt x="58" y="105"/>
                      <a:pt x="55" y="108"/>
                    </a:cubicBezTo>
                    <a:cubicBezTo>
                      <a:pt x="51" y="111"/>
                      <a:pt x="47" y="109"/>
                      <a:pt x="45" y="109"/>
                    </a:cubicBezTo>
                    <a:cubicBezTo>
                      <a:pt x="43" y="108"/>
                      <a:pt x="44" y="113"/>
                      <a:pt x="40" y="115"/>
                    </a:cubicBezTo>
                    <a:cubicBezTo>
                      <a:pt x="37" y="118"/>
                      <a:pt x="35" y="112"/>
                      <a:pt x="30" y="112"/>
                    </a:cubicBezTo>
                    <a:cubicBezTo>
                      <a:pt x="26" y="112"/>
                      <a:pt x="27" y="118"/>
                      <a:pt x="27" y="121"/>
                    </a:cubicBezTo>
                    <a:cubicBezTo>
                      <a:pt x="27" y="123"/>
                      <a:pt x="21" y="120"/>
                      <a:pt x="19" y="126"/>
                    </a:cubicBezTo>
                    <a:cubicBezTo>
                      <a:pt x="17" y="133"/>
                      <a:pt x="11" y="127"/>
                      <a:pt x="15" y="134"/>
                    </a:cubicBezTo>
                    <a:cubicBezTo>
                      <a:pt x="20" y="140"/>
                      <a:pt x="19" y="136"/>
                      <a:pt x="22" y="138"/>
                    </a:cubicBezTo>
                    <a:cubicBezTo>
                      <a:pt x="26" y="141"/>
                      <a:pt x="19" y="145"/>
                      <a:pt x="22" y="146"/>
                    </a:cubicBezTo>
                    <a:cubicBezTo>
                      <a:pt x="26" y="147"/>
                      <a:pt x="30" y="153"/>
                      <a:pt x="32" y="156"/>
                    </a:cubicBezTo>
                    <a:cubicBezTo>
                      <a:pt x="35" y="158"/>
                      <a:pt x="38" y="154"/>
                      <a:pt x="42" y="154"/>
                    </a:cubicBezTo>
                    <a:cubicBezTo>
                      <a:pt x="45" y="154"/>
                      <a:pt x="44" y="149"/>
                      <a:pt x="46" y="151"/>
                    </a:cubicBezTo>
                    <a:cubicBezTo>
                      <a:pt x="48" y="153"/>
                      <a:pt x="51" y="158"/>
                      <a:pt x="49" y="160"/>
                    </a:cubicBezTo>
                    <a:cubicBezTo>
                      <a:pt x="47" y="161"/>
                      <a:pt x="48" y="166"/>
                      <a:pt x="48" y="168"/>
                    </a:cubicBezTo>
                    <a:cubicBezTo>
                      <a:pt x="48" y="170"/>
                      <a:pt x="56" y="169"/>
                      <a:pt x="57" y="167"/>
                    </a:cubicBezTo>
                    <a:cubicBezTo>
                      <a:pt x="57" y="164"/>
                      <a:pt x="64" y="164"/>
                      <a:pt x="68" y="168"/>
                    </a:cubicBezTo>
                    <a:cubicBezTo>
                      <a:pt x="72" y="172"/>
                      <a:pt x="73" y="172"/>
                      <a:pt x="73" y="169"/>
                    </a:cubicBezTo>
                    <a:cubicBezTo>
                      <a:pt x="73" y="166"/>
                      <a:pt x="76" y="163"/>
                      <a:pt x="76" y="165"/>
                    </a:cubicBezTo>
                    <a:cubicBezTo>
                      <a:pt x="76" y="168"/>
                      <a:pt x="80" y="169"/>
                      <a:pt x="85" y="166"/>
                    </a:cubicBezTo>
                    <a:cubicBezTo>
                      <a:pt x="91" y="164"/>
                      <a:pt x="88" y="166"/>
                      <a:pt x="85" y="170"/>
                    </a:cubicBezTo>
                    <a:cubicBezTo>
                      <a:pt x="81" y="175"/>
                      <a:pt x="85" y="182"/>
                      <a:pt x="82" y="183"/>
                    </a:cubicBezTo>
                    <a:cubicBezTo>
                      <a:pt x="80" y="183"/>
                      <a:pt x="77" y="191"/>
                      <a:pt x="73" y="191"/>
                    </a:cubicBezTo>
                    <a:cubicBezTo>
                      <a:pt x="68" y="192"/>
                      <a:pt x="60" y="201"/>
                      <a:pt x="59" y="202"/>
                    </a:cubicBezTo>
                    <a:cubicBezTo>
                      <a:pt x="58" y="203"/>
                      <a:pt x="48" y="199"/>
                      <a:pt x="47" y="203"/>
                    </a:cubicBezTo>
                    <a:cubicBezTo>
                      <a:pt x="45" y="207"/>
                      <a:pt x="39" y="210"/>
                      <a:pt x="41" y="212"/>
                    </a:cubicBezTo>
                    <a:cubicBezTo>
                      <a:pt x="42" y="213"/>
                      <a:pt x="50" y="209"/>
                      <a:pt x="50" y="207"/>
                    </a:cubicBezTo>
                    <a:cubicBezTo>
                      <a:pt x="51" y="205"/>
                      <a:pt x="52" y="205"/>
                      <a:pt x="53" y="207"/>
                    </a:cubicBezTo>
                    <a:cubicBezTo>
                      <a:pt x="55" y="208"/>
                      <a:pt x="58" y="206"/>
                      <a:pt x="60" y="204"/>
                    </a:cubicBezTo>
                    <a:cubicBezTo>
                      <a:pt x="61" y="203"/>
                      <a:pt x="64" y="204"/>
                      <a:pt x="66" y="204"/>
                    </a:cubicBezTo>
                    <a:cubicBezTo>
                      <a:pt x="67" y="204"/>
                      <a:pt x="68" y="202"/>
                      <a:pt x="73" y="201"/>
                    </a:cubicBezTo>
                    <a:cubicBezTo>
                      <a:pt x="78" y="200"/>
                      <a:pt x="76" y="199"/>
                      <a:pt x="78" y="196"/>
                    </a:cubicBezTo>
                    <a:cubicBezTo>
                      <a:pt x="79" y="194"/>
                      <a:pt x="90" y="188"/>
                      <a:pt x="92" y="188"/>
                    </a:cubicBezTo>
                    <a:cubicBezTo>
                      <a:pt x="94" y="187"/>
                      <a:pt x="93" y="184"/>
                      <a:pt x="95" y="183"/>
                    </a:cubicBezTo>
                    <a:cubicBezTo>
                      <a:pt x="98" y="183"/>
                      <a:pt x="101" y="180"/>
                      <a:pt x="104" y="178"/>
                    </a:cubicBezTo>
                    <a:cubicBezTo>
                      <a:pt x="107" y="175"/>
                      <a:pt x="108" y="176"/>
                      <a:pt x="110" y="176"/>
                    </a:cubicBezTo>
                    <a:cubicBezTo>
                      <a:pt x="113" y="175"/>
                      <a:pt x="111" y="170"/>
                      <a:pt x="113" y="170"/>
                    </a:cubicBezTo>
                    <a:cubicBezTo>
                      <a:pt x="116" y="169"/>
                      <a:pt x="117" y="168"/>
                      <a:pt x="117" y="166"/>
                    </a:cubicBezTo>
                    <a:cubicBezTo>
                      <a:pt x="117" y="164"/>
                      <a:pt x="111" y="164"/>
                      <a:pt x="111" y="162"/>
                    </a:cubicBezTo>
                    <a:cubicBezTo>
                      <a:pt x="110" y="161"/>
                      <a:pt x="116" y="156"/>
                      <a:pt x="118" y="157"/>
                    </a:cubicBezTo>
                    <a:cubicBezTo>
                      <a:pt x="119" y="157"/>
                      <a:pt x="123" y="155"/>
                      <a:pt x="123" y="152"/>
                    </a:cubicBezTo>
                    <a:cubicBezTo>
                      <a:pt x="123" y="149"/>
                      <a:pt x="126" y="148"/>
                      <a:pt x="128" y="146"/>
                    </a:cubicBezTo>
                    <a:cubicBezTo>
                      <a:pt x="131" y="143"/>
                      <a:pt x="130" y="141"/>
                      <a:pt x="132" y="141"/>
                    </a:cubicBezTo>
                    <a:cubicBezTo>
                      <a:pt x="135" y="141"/>
                      <a:pt x="137" y="138"/>
                      <a:pt x="139" y="136"/>
                    </a:cubicBezTo>
                    <a:cubicBezTo>
                      <a:pt x="142" y="135"/>
                      <a:pt x="139" y="138"/>
                      <a:pt x="144" y="138"/>
                    </a:cubicBezTo>
                    <a:cubicBezTo>
                      <a:pt x="149" y="138"/>
                      <a:pt x="148" y="143"/>
                      <a:pt x="144" y="141"/>
                    </a:cubicBezTo>
                    <a:cubicBezTo>
                      <a:pt x="141" y="140"/>
                      <a:pt x="139" y="140"/>
                      <a:pt x="136" y="143"/>
                    </a:cubicBezTo>
                    <a:cubicBezTo>
                      <a:pt x="133" y="146"/>
                      <a:pt x="135" y="147"/>
                      <a:pt x="133" y="150"/>
                    </a:cubicBezTo>
                    <a:cubicBezTo>
                      <a:pt x="130" y="154"/>
                      <a:pt x="130" y="156"/>
                      <a:pt x="133" y="156"/>
                    </a:cubicBezTo>
                    <a:cubicBezTo>
                      <a:pt x="136" y="156"/>
                      <a:pt x="133" y="159"/>
                      <a:pt x="130" y="160"/>
                    </a:cubicBezTo>
                    <a:cubicBezTo>
                      <a:pt x="127" y="161"/>
                      <a:pt x="129" y="162"/>
                      <a:pt x="134" y="162"/>
                    </a:cubicBezTo>
                    <a:cubicBezTo>
                      <a:pt x="138" y="162"/>
                      <a:pt x="144" y="156"/>
                      <a:pt x="149" y="154"/>
                    </a:cubicBezTo>
                    <a:cubicBezTo>
                      <a:pt x="155" y="151"/>
                      <a:pt x="159" y="154"/>
                      <a:pt x="161" y="153"/>
                    </a:cubicBezTo>
                    <a:cubicBezTo>
                      <a:pt x="163" y="153"/>
                      <a:pt x="159" y="150"/>
                      <a:pt x="161" y="149"/>
                    </a:cubicBezTo>
                    <a:cubicBezTo>
                      <a:pt x="163" y="148"/>
                      <a:pt x="159" y="148"/>
                      <a:pt x="158" y="144"/>
                    </a:cubicBezTo>
                    <a:cubicBezTo>
                      <a:pt x="156" y="141"/>
                      <a:pt x="160" y="143"/>
                      <a:pt x="160" y="140"/>
                    </a:cubicBezTo>
                    <a:cubicBezTo>
                      <a:pt x="161" y="138"/>
                      <a:pt x="163" y="139"/>
                      <a:pt x="165" y="140"/>
                    </a:cubicBezTo>
                    <a:cubicBezTo>
                      <a:pt x="167" y="141"/>
                      <a:pt x="169" y="139"/>
                      <a:pt x="171" y="142"/>
                    </a:cubicBezTo>
                    <a:cubicBezTo>
                      <a:pt x="172" y="145"/>
                      <a:pt x="174" y="141"/>
                      <a:pt x="177" y="143"/>
                    </a:cubicBezTo>
                    <a:cubicBezTo>
                      <a:pt x="180" y="146"/>
                      <a:pt x="176" y="145"/>
                      <a:pt x="173" y="146"/>
                    </a:cubicBezTo>
                    <a:cubicBezTo>
                      <a:pt x="170" y="147"/>
                      <a:pt x="172" y="151"/>
                      <a:pt x="174" y="149"/>
                    </a:cubicBezTo>
                    <a:cubicBezTo>
                      <a:pt x="177" y="147"/>
                      <a:pt x="179" y="146"/>
                      <a:pt x="181" y="148"/>
                    </a:cubicBezTo>
                    <a:cubicBezTo>
                      <a:pt x="183" y="150"/>
                      <a:pt x="184" y="149"/>
                      <a:pt x="185" y="147"/>
                    </a:cubicBezTo>
                    <a:cubicBezTo>
                      <a:pt x="187" y="145"/>
                      <a:pt x="187" y="147"/>
                      <a:pt x="187" y="149"/>
                    </a:cubicBezTo>
                    <a:cubicBezTo>
                      <a:pt x="187" y="150"/>
                      <a:pt x="191" y="151"/>
                      <a:pt x="196" y="151"/>
                    </a:cubicBezTo>
                    <a:cubicBezTo>
                      <a:pt x="202" y="152"/>
                      <a:pt x="211" y="151"/>
                      <a:pt x="214" y="151"/>
                    </a:cubicBezTo>
                    <a:cubicBezTo>
                      <a:pt x="216" y="151"/>
                      <a:pt x="215" y="155"/>
                      <a:pt x="221" y="156"/>
                    </a:cubicBezTo>
                    <a:cubicBezTo>
                      <a:pt x="226" y="157"/>
                      <a:pt x="228" y="150"/>
                      <a:pt x="231" y="153"/>
                    </a:cubicBezTo>
                    <a:cubicBezTo>
                      <a:pt x="234" y="155"/>
                      <a:pt x="231" y="156"/>
                      <a:pt x="229" y="158"/>
                    </a:cubicBezTo>
                    <a:cubicBezTo>
                      <a:pt x="228" y="159"/>
                      <a:pt x="231" y="159"/>
                      <a:pt x="233" y="160"/>
                    </a:cubicBezTo>
                    <a:cubicBezTo>
                      <a:pt x="235" y="161"/>
                      <a:pt x="240" y="163"/>
                      <a:pt x="243" y="165"/>
                    </a:cubicBezTo>
                    <a:cubicBezTo>
                      <a:pt x="245" y="167"/>
                      <a:pt x="246" y="170"/>
                      <a:pt x="252" y="173"/>
                    </a:cubicBezTo>
                    <a:cubicBezTo>
                      <a:pt x="258" y="176"/>
                      <a:pt x="252" y="166"/>
                      <a:pt x="257" y="169"/>
                    </a:cubicBezTo>
                    <a:cubicBezTo>
                      <a:pt x="261" y="172"/>
                      <a:pt x="259" y="169"/>
                      <a:pt x="263" y="172"/>
                    </a:cubicBezTo>
                    <a:cubicBezTo>
                      <a:pt x="267" y="175"/>
                      <a:pt x="265" y="171"/>
                      <a:pt x="264" y="165"/>
                    </a:cubicBezTo>
                    <a:cubicBezTo>
                      <a:pt x="262" y="160"/>
                      <a:pt x="265" y="164"/>
                      <a:pt x="267" y="166"/>
                    </a:cubicBezTo>
                    <a:cubicBezTo>
                      <a:pt x="269" y="169"/>
                      <a:pt x="269" y="173"/>
                      <a:pt x="268" y="177"/>
                    </a:cubicBezTo>
                    <a:cubicBezTo>
                      <a:pt x="266" y="180"/>
                      <a:pt x="261" y="177"/>
                      <a:pt x="262" y="175"/>
                    </a:cubicBezTo>
                    <a:cubicBezTo>
                      <a:pt x="262" y="174"/>
                      <a:pt x="256" y="174"/>
                      <a:pt x="256" y="177"/>
                    </a:cubicBezTo>
                    <a:cubicBezTo>
                      <a:pt x="256" y="179"/>
                      <a:pt x="260" y="184"/>
                      <a:pt x="263" y="185"/>
                    </a:cubicBezTo>
                    <a:cubicBezTo>
                      <a:pt x="266" y="185"/>
                      <a:pt x="263" y="190"/>
                      <a:pt x="265" y="190"/>
                    </a:cubicBezTo>
                    <a:cubicBezTo>
                      <a:pt x="268" y="191"/>
                      <a:pt x="268" y="196"/>
                      <a:pt x="269" y="195"/>
                    </a:cubicBezTo>
                    <a:cubicBezTo>
                      <a:pt x="270" y="194"/>
                      <a:pt x="270" y="189"/>
                      <a:pt x="268" y="186"/>
                    </a:cubicBezTo>
                    <a:cubicBezTo>
                      <a:pt x="267" y="184"/>
                      <a:pt x="267" y="180"/>
                      <a:pt x="269" y="181"/>
                    </a:cubicBezTo>
                    <a:cubicBezTo>
                      <a:pt x="272" y="181"/>
                      <a:pt x="269" y="185"/>
                      <a:pt x="271" y="186"/>
                    </a:cubicBezTo>
                    <a:cubicBezTo>
                      <a:pt x="272" y="188"/>
                      <a:pt x="273" y="185"/>
                      <a:pt x="275" y="184"/>
                    </a:cubicBezTo>
                    <a:cubicBezTo>
                      <a:pt x="278" y="182"/>
                      <a:pt x="274" y="178"/>
                      <a:pt x="275" y="176"/>
                    </a:cubicBezTo>
                    <a:cubicBezTo>
                      <a:pt x="276" y="174"/>
                      <a:pt x="279" y="178"/>
                      <a:pt x="280" y="182"/>
                    </a:cubicBezTo>
                    <a:cubicBezTo>
                      <a:pt x="281" y="185"/>
                      <a:pt x="277" y="185"/>
                      <a:pt x="277" y="187"/>
                    </a:cubicBezTo>
                    <a:cubicBezTo>
                      <a:pt x="277" y="189"/>
                      <a:pt x="274" y="188"/>
                      <a:pt x="273" y="189"/>
                    </a:cubicBezTo>
                    <a:cubicBezTo>
                      <a:pt x="272" y="190"/>
                      <a:pt x="272" y="197"/>
                      <a:pt x="274" y="198"/>
                    </a:cubicBezTo>
                    <a:cubicBezTo>
                      <a:pt x="275" y="198"/>
                      <a:pt x="276" y="192"/>
                      <a:pt x="277" y="195"/>
                    </a:cubicBezTo>
                    <a:cubicBezTo>
                      <a:pt x="278" y="198"/>
                      <a:pt x="281" y="191"/>
                      <a:pt x="282" y="194"/>
                    </a:cubicBezTo>
                    <a:cubicBezTo>
                      <a:pt x="283" y="197"/>
                      <a:pt x="287" y="200"/>
                      <a:pt x="289" y="199"/>
                    </a:cubicBezTo>
                    <a:cubicBezTo>
                      <a:pt x="291" y="198"/>
                      <a:pt x="288" y="195"/>
                      <a:pt x="286" y="195"/>
                    </a:cubicBezTo>
                    <a:cubicBezTo>
                      <a:pt x="283" y="195"/>
                      <a:pt x="284" y="191"/>
                      <a:pt x="286" y="191"/>
                    </a:cubicBezTo>
                    <a:cubicBezTo>
                      <a:pt x="288" y="191"/>
                      <a:pt x="292" y="197"/>
                      <a:pt x="292" y="199"/>
                    </a:cubicBezTo>
                    <a:cubicBezTo>
                      <a:pt x="292" y="201"/>
                      <a:pt x="290" y="201"/>
                      <a:pt x="288" y="203"/>
                    </a:cubicBezTo>
                    <a:cubicBezTo>
                      <a:pt x="286" y="205"/>
                      <a:pt x="283" y="199"/>
                      <a:pt x="281" y="199"/>
                    </a:cubicBezTo>
                    <a:cubicBezTo>
                      <a:pt x="279" y="200"/>
                      <a:pt x="281" y="203"/>
                      <a:pt x="282" y="206"/>
                    </a:cubicBezTo>
                    <a:cubicBezTo>
                      <a:pt x="283" y="208"/>
                      <a:pt x="279" y="212"/>
                      <a:pt x="282" y="214"/>
                    </a:cubicBezTo>
                    <a:cubicBezTo>
                      <a:pt x="285" y="215"/>
                      <a:pt x="284" y="212"/>
                      <a:pt x="285" y="211"/>
                    </a:cubicBezTo>
                    <a:cubicBezTo>
                      <a:pt x="286" y="209"/>
                      <a:pt x="288" y="211"/>
                      <a:pt x="289" y="212"/>
                    </a:cubicBezTo>
                    <a:cubicBezTo>
                      <a:pt x="291" y="214"/>
                      <a:pt x="291" y="210"/>
                      <a:pt x="291" y="208"/>
                    </a:cubicBezTo>
                    <a:cubicBezTo>
                      <a:pt x="291" y="206"/>
                      <a:pt x="294" y="207"/>
                      <a:pt x="295" y="209"/>
                    </a:cubicBezTo>
                    <a:cubicBezTo>
                      <a:pt x="297" y="212"/>
                      <a:pt x="297" y="207"/>
                      <a:pt x="299" y="207"/>
                    </a:cubicBezTo>
                    <a:cubicBezTo>
                      <a:pt x="301" y="208"/>
                      <a:pt x="300" y="211"/>
                      <a:pt x="300" y="213"/>
                    </a:cubicBezTo>
                    <a:cubicBezTo>
                      <a:pt x="300" y="215"/>
                      <a:pt x="304" y="212"/>
                      <a:pt x="303" y="214"/>
                    </a:cubicBezTo>
                    <a:cubicBezTo>
                      <a:pt x="303" y="214"/>
                      <a:pt x="303" y="214"/>
                      <a:pt x="303" y="215"/>
                    </a:cubicBezTo>
                    <a:cubicBezTo>
                      <a:pt x="305" y="213"/>
                      <a:pt x="307" y="212"/>
                      <a:pt x="309" y="211"/>
                    </a:cubicBezTo>
                    <a:cubicBezTo>
                      <a:pt x="312" y="208"/>
                      <a:pt x="306" y="206"/>
                      <a:pt x="307" y="20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 name="Freeform 128">
                <a:extLst>
                  <a:ext uri="{FF2B5EF4-FFF2-40B4-BE49-F238E27FC236}">
                    <a16:creationId xmlns:a16="http://schemas.microsoft.com/office/drawing/2014/main" id="{C902EA36-9E18-4FD6-8CF9-A4786CA827A5}"/>
                  </a:ext>
                </a:extLst>
              </p:cNvPr>
              <p:cNvSpPr>
                <a:spLocks/>
              </p:cNvSpPr>
              <p:nvPr/>
            </p:nvSpPr>
            <p:spPr bwMode="auto">
              <a:xfrm>
                <a:off x="1792937" y="2963055"/>
                <a:ext cx="20076" cy="23840"/>
              </a:xfrm>
              <a:custGeom>
                <a:avLst/>
                <a:gdLst>
                  <a:gd name="T0" fmla="*/ 3 w 9"/>
                  <a:gd name="T1" fmla="*/ 9 h 10"/>
                  <a:gd name="T2" fmla="*/ 7 w 9"/>
                  <a:gd name="T3" fmla="*/ 3 h 10"/>
                  <a:gd name="T4" fmla="*/ 3 w 9"/>
                  <a:gd name="T5" fmla="*/ 9 h 10"/>
                </a:gdLst>
                <a:ahLst/>
                <a:cxnLst>
                  <a:cxn ang="0">
                    <a:pos x="T0" y="T1"/>
                  </a:cxn>
                  <a:cxn ang="0">
                    <a:pos x="T2" y="T3"/>
                  </a:cxn>
                  <a:cxn ang="0">
                    <a:pos x="T4" y="T5"/>
                  </a:cxn>
                </a:cxnLst>
                <a:rect l="0" t="0" r="r" b="b"/>
                <a:pathLst>
                  <a:path w="9" h="10">
                    <a:moveTo>
                      <a:pt x="3" y="9"/>
                    </a:moveTo>
                    <a:cubicBezTo>
                      <a:pt x="7" y="7"/>
                      <a:pt x="9" y="5"/>
                      <a:pt x="7" y="3"/>
                    </a:cubicBezTo>
                    <a:cubicBezTo>
                      <a:pt x="6" y="0"/>
                      <a:pt x="0" y="10"/>
                      <a:pt x="3"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 name="Freeform 129">
                <a:extLst>
                  <a:ext uri="{FF2B5EF4-FFF2-40B4-BE49-F238E27FC236}">
                    <a16:creationId xmlns:a16="http://schemas.microsoft.com/office/drawing/2014/main" id="{8C86CB74-B66A-4F7D-9ED5-FA90CD40DB23}"/>
                  </a:ext>
                </a:extLst>
              </p:cNvPr>
              <p:cNvSpPr>
                <a:spLocks/>
              </p:cNvSpPr>
              <p:nvPr/>
            </p:nvSpPr>
            <p:spPr bwMode="auto">
              <a:xfrm>
                <a:off x="1836853" y="2942979"/>
                <a:ext cx="41406" cy="16311"/>
              </a:xfrm>
              <a:custGeom>
                <a:avLst/>
                <a:gdLst>
                  <a:gd name="T0" fmla="*/ 14 w 18"/>
                  <a:gd name="T1" fmla="*/ 2 h 7"/>
                  <a:gd name="T2" fmla="*/ 4 w 18"/>
                  <a:gd name="T3" fmla="*/ 7 h 7"/>
                  <a:gd name="T4" fmla="*/ 10 w 18"/>
                  <a:gd name="T5" fmla="*/ 5 h 7"/>
                  <a:gd name="T6" fmla="*/ 14 w 18"/>
                  <a:gd name="T7" fmla="*/ 2 h 7"/>
                </a:gdLst>
                <a:ahLst/>
                <a:cxnLst>
                  <a:cxn ang="0">
                    <a:pos x="T0" y="T1"/>
                  </a:cxn>
                  <a:cxn ang="0">
                    <a:pos x="T2" y="T3"/>
                  </a:cxn>
                  <a:cxn ang="0">
                    <a:pos x="T4" y="T5"/>
                  </a:cxn>
                  <a:cxn ang="0">
                    <a:pos x="T6" y="T7"/>
                  </a:cxn>
                </a:cxnLst>
                <a:rect l="0" t="0" r="r" b="b"/>
                <a:pathLst>
                  <a:path w="18" h="7">
                    <a:moveTo>
                      <a:pt x="14" y="2"/>
                    </a:moveTo>
                    <a:cubicBezTo>
                      <a:pt x="10" y="0"/>
                      <a:pt x="0" y="6"/>
                      <a:pt x="4" y="7"/>
                    </a:cubicBezTo>
                    <a:cubicBezTo>
                      <a:pt x="6" y="7"/>
                      <a:pt x="7" y="5"/>
                      <a:pt x="10" y="5"/>
                    </a:cubicBezTo>
                    <a:cubicBezTo>
                      <a:pt x="13" y="5"/>
                      <a:pt x="18" y="3"/>
                      <a:pt x="14"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 name="Freeform 130">
                <a:extLst>
                  <a:ext uri="{FF2B5EF4-FFF2-40B4-BE49-F238E27FC236}">
                    <a16:creationId xmlns:a16="http://schemas.microsoft.com/office/drawing/2014/main" id="{743CF591-57EE-49E9-9FFC-69C5F55C0BCB}"/>
                  </a:ext>
                </a:extLst>
              </p:cNvPr>
              <p:cNvSpPr>
                <a:spLocks/>
              </p:cNvSpPr>
              <p:nvPr/>
            </p:nvSpPr>
            <p:spPr bwMode="auto">
              <a:xfrm>
                <a:off x="2030081" y="2846365"/>
                <a:ext cx="55208" cy="50189"/>
              </a:xfrm>
              <a:custGeom>
                <a:avLst/>
                <a:gdLst>
                  <a:gd name="T0" fmla="*/ 21 w 24"/>
                  <a:gd name="T1" fmla="*/ 2 h 22"/>
                  <a:gd name="T2" fmla="*/ 15 w 24"/>
                  <a:gd name="T3" fmla="*/ 4 h 22"/>
                  <a:gd name="T4" fmla="*/ 7 w 24"/>
                  <a:gd name="T5" fmla="*/ 12 h 22"/>
                  <a:gd name="T6" fmla="*/ 2 w 24"/>
                  <a:gd name="T7" fmla="*/ 14 h 22"/>
                  <a:gd name="T8" fmla="*/ 5 w 24"/>
                  <a:gd name="T9" fmla="*/ 21 h 22"/>
                  <a:gd name="T10" fmla="*/ 9 w 24"/>
                  <a:gd name="T11" fmla="*/ 21 h 22"/>
                  <a:gd name="T12" fmla="*/ 20 w 24"/>
                  <a:gd name="T13" fmla="*/ 13 h 22"/>
                  <a:gd name="T14" fmla="*/ 17 w 24"/>
                  <a:gd name="T15" fmla="*/ 8 h 22"/>
                  <a:gd name="T16" fmla="*/ 22 w 24"/>
                  <a:gd name="T17" fmla="*/ 6 h 22"/>
                  <a:gd name="T18" fmla="*/ 21 w 24"/>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2">
                    <a:moveTo>
                      <a:pt x="21" y="2"/>
                    </a:moveTo>
                    <a:cubicBezTo>
                      <a:pt x="21" y="0"/>
                      <a:pt x="18" y="0"/>
                      <a:pt x="15" y="4"/>
                    </a:cubicBezTo>
                    <a:cubicBezTo>
                      <a:pt x="11" y="8"/>
                      <a:pt x="8" y="10"/>
                      <a:pt x="7" y="12"/>
                    </a:cubicBezTo>
                    <a:cubicBezTo>
                      <a:pt x="7" y="14"/>
                      <a:pt x="3" y="12"/>
                      <a:pt x="2" y="14"/>
                    </a:cubicBezTo>
                    <a:cubicBezTo>
                      <a:pt x="0" y="17"/>
                      <a:pt x="2" y="22"/>
                      <a:pt x="5" y="21"/>
                    </a:cubicBezTo>
                    <a:cubicBezTo>
                      <a:pt x="7" y="19"/>
                      <a:pt x="8" y="21"/>
                      <a:pt x="9" y="21"/>
                    </a:cubicBezTo>
                    <a:cubicBezTo>
                      <a:pt x="11" y="21"/>
                      <a:pt x="18" y="16"/>
                      <a:pt x="20" y="13"/>
                    </a:cubicBezTo>
                    <a:cubicBezTo>
                      <a:pt x="21" y="11"/>
                      <a:pt x="17" y="10"/>
                      <a:pt x="17" y="8"/>
                    </a:cubicBezTo>
                    <a:cubicBezTo>
                      <a:pt x="17" y="7"/>
                      <a:pt x="20" y="7"/>
                      <a:pt x="22" y="6"/>
                    </a:cubicBezTo>
                    <a:cubicBezTo>
                      <a:pt x="24" y="5"/>
                      <a:pt x="21" y="4"/>
                      <a:pt x="21"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 name="Freeform 131">
                <a:extLst>
                  <a:ext uri="{FF2B5EF4-FFF2-40B4-BE49-F238E27FC236}">
                    <a16:creationId xmlns:a16="http://schemas.microsoft.com/office/drawing/2014/main" id="{5A397319-54A4-4C12-AD1B-B7E0FBEC5CAB}"/>
                  </a:ext>
                </a:extLst>
              </p:cNvPr>
              <p:cNvSpPr>
                <a:spLocks/>
              </p:cNvSpPr>
              <p:nvPr/>
            </p:nvSpPr>
            <p:spPr bwMode="auto">
              <a:xfrm>
                <a:off x="1796702" y="2794921"/>
                <a:ext cx="37642" cy="23840"/>
              </a:xfrm>
              <a:custGeom>
                <a:avLst/>
                <a:gdLst>
                  <a:gd name="T0" fmla="*/ 8 w 16"/>
                  <a:gd name="T1" fmla="*/ 3 h 10"/>
                  <a:gd name="T2" fmla="*/ 1 w 16"/>
                  <a:gd name="T3" fmla="*/ 5 h 10"/>
                  <a:gd name="T4" fmla="*/ 12 w 16"/>
                  <a:gd name="T5" fmla="*/ 9 h 10"/>
                  <a:gd name="T6" fmla="*/ 14 w 16"/>
                  <a:gd name="T7" fmla="*/ 3 h 10"/>
                  <a:gd name="T8" fmla="*/ 8 w 16"/>
                  <a:gd name="T9" fmla="*/ 3 h 10"/>
                </a:gdLst>
                <a:ahLst/>
                <a:cxnLst>
                  <a:cxn ang="0">
                    <a:pos x="T0" y="T1"/>
                  </a:cxn>
                  <a:cxn ang="0">
                    <a:pos x="T2" y="T3"/>
                  </a:cxn>
                  <a:cxn ang="0">
                    <a:pos x="T4" y="T5"/>
                  </a:cxn>
                  <a:cxn ang="0">
                    <a:pos x="T6" y="T7"/>
                  </a:cxn>
                  <a:cxn ang="0">
                    <a:pos x="T8" y="T9"/>
                  </a:cxn>
                </a:cxnLst>
                <a:rect l="0" t="0" r="r" b="b"/>
                <a:pathLst>
                  <a:path w="16" h="10">
                    <a:moveTo>
                      <a:pt x="8" y="3"/>
                    </a:moveTo>
                    <a:cubicBezTo>
                      <a:pt x="8" y="0"/>
                      <a:pt x="0" y="2"/>
                      <a:pt x="1" y="5"/>
                    </a:cubicBezTo>
                    <a:cubicBezTo>
                      <a:pt x="2" y="8"/>
                      <a:pt x="9" y="10"/>
                      <a:pt x="12" y="9"/>
                    </a:cubicBezTo>
                    <a:cubicBezTo>
                      <a:pt x="15" y="8"/>
                      <a:pt x="16" y="5"/>
                      <a:pt x="14" y="3"/>
                    </a:cubicBezTo>
                    <a:cubicBezTo>
                      <a:pt x="12" y="1"/>
                      <a:pt x="9" y="6"/>
                      <a:pt x="8"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 name="Freeform 132">
                <a:extLst>
                  <a:ext uri="{FF2B5EF4-FFF2-40B4-BE49-F238E27FC236}">
                    <a16:creationId xmlns:a16="http://schemas.microsoft.com/office/drawing/2014/main" id="{C55DF89B-F059-4229-A1FA-4D9DD7A01972}"/>
                  </a:ext>
                </a:extLst>
              </p:cNvPr>
              <p:cNvSpPr>
                <a:spLocks/>
              </p:cNvSpPr>
              <p:nvPr/>
            </p:nvSpPr>
            <p:spPr bwMode="auto">
              <a:xfrm>
                <a:off x="2594707" y="3077235"/>
                <a:ext cx="1076555" cy="537022"/>
              </a:xfrm>
              <a:custGeom>
                <a:avLst/>
                <a:gdLst>
                  <a:gd name="T0" fmla="*/ 439 w 467"/>
                  <a:gd name="T1" fmla="*/ 36 h 233"/>
                  <a:gd name="T2" fmla="*/ 391 w 467"/>
                  <a:gd name="T3" fmla="*/ 55 h 233"/>
                  <a:gd name="T4" fmla="*/ 369 w 467"/>
                  <a:gd name="T5" fmla="*/ 64 h 233"/>
                  <a:gd name="T6" fmla="*/ 348 w 467"/>
                  <a:gd name="T7" fmla="*/ 81 h 233"/>
                  <a:gd name="T8" fmla="*/ 342 w 467"/>
                  <a:gd name="T9" fmla="*/ 74 h 233"/>
                  <a:gd name="T10" fmla="*/ 329 w 467"/>
                  <a:gd name="T11" fmla="*/ 59 h 233"/>
                  <a:gd name="T12" fmla="*/ 311 w 467"/>
                  <a:gd name="T13" fmla="*/ 49 h 233"/>
                  <a:gd name="T14" fmla="*/ 297 w 467"/>
                  <a:gd name="T15" fmla="*/ 63 h 233"/>
                  <a:gd name="T16" fmla="*/ 328 w 467"/>
                  <a:gd name="T17" fmla="*/ 35 h 233"/>
                  <a:gd name="T18" fmla="*/ 323 w 467"/>
                  <a:gd name="T19" fmla="*/ 32 h 233"/>
                  <a:gd name="T20" fmla="*/ 295 w 467"/>
                  <a:gd name="T21" fmla="*/ 27 h 233"/>
                  <a:gd name="T22" fmla="*/ 264 w 467"/>
                  <a:gd name="T23" fmla="*/ 29 h 233"/>
                  <a:gd name="T24" fmla="*/ 272 w 467"/>
                  <a:gd name="T25" fmla="*/ 15 h 233"/>
                  <a:gd name="T26" fmla="*/ 251 w 467"/>
                  <a:gd name="T27" fmla="*/ 11 h 233"/>
                  <a:gd name="T28" fmla="*/ 238 w 467"/>
                  <a:gd name="T29" fmla="*/ 6 h 233"/>
                  <a:gd name="T30" fmla="*/ 19 w 467"/>
                  <a:gd name="T31" fmla="*/ 17 h 233"/>
                  <a:gd name="T32" fmla="*/ 14 w 467"/>
                  <a:gd name="T33" fmla="*/ 16 h 233"/>
                  <a:gd name="T34" fmla="*/ 0 w 467"/>
                  <a:gd name="T35" fmla="*/ 13 h 233"/>
                  <a:gd name="T36" fmla="*/ 8 w 467"/>
                  <a:gd name="T37" fmla="*/ 34 h 233"/>
                  <a:gd name="T38" fmla="*/ 3 w 467"/>
                  <a:gd name="T39" fmla="*/ 74 h 233"/>
                  <a:gd name="T40" fmla="*/ 9 w 467"/>
                  <a:gd name="T41" fmla="*/ 108 h 233"/>
                  <a:gd name="T42" fmla="*/ 22 w 467"/>
                  <a:gd name="T43" fmla="*/ 124 h 233"/>
                  <a:gd name="T44" fmla="*/ 36 w 467"/>
                  <a:gd name="T45" fmla="*/ 147 h 233"/>
                  <a:gd name="T46" fmla="*/ 60 w 467"/>
                  <a:gd name="T47" fmla="*/ 162 h 233"/>
                  <a:gd name="T48" fmla="*/ 89 w 467"/>
                  <a:gd name="T49" fmla="*/ 169 h 233"/>
                  <a:gd name="T50" fmla="*/ 136 w 467"/>
                  <a:gd name="T51" fmla="*/ 173 h 233"/>
                  <a:gd name="T52" fmla="*/ 162 w 467"/>
                  <a:gd name="T53" fmla="*/ 187 h 233"/>
                  <a:gd name="T54" fmla="*/ 181 w 467"/>
                  <a:gd name="T55" fmla="*/ 190 h 233"/>
                  <a:gd name="T56" fmla="*/ 205 w 467"/>
                  <a:gd name="T57" fmla="*/ 215 h 233"/>
                  <a:gd name="T58" fmla="*/ 222 w 467"/>
                  <a:gd name="T59" fmla="*/ 225 h 233"/>
                  <a:gd name="T60" fmla="*/ 227 w 467"/>
                  <a:gd name="T61" fmla="*/ 202 h 233"/>
                  <a:gd name="T62" fmla="*/ 244 w 467"/>
                  <a:gd name="T63" fmla="*/ 192 h 233"/>
                  <a:gd name="T64" fmla="*/ 257 w 467"/>
                  <a:gd name="T65" fmla="*/ 190 h 233"/>
                  <a:gd name="T66" fmla="*/ 276 w 467"/>
                  <a:gd name="T67" fmla="*/ 195 h 233"/>
                  <a:gd name="T68" fmla="*/ 284 w 467"/>
                  <a:gd name="T69" fmla="*/ 193 h 233"/>
                  <a:gd name="T70" fmla="*/ 295 w 467"/>
                  <a:gd name="T71" fmla="*/ 183 h 233"/>
                  <a:gd name="T72" fmla="*/ 317 w 467"/>
                  <a:gd name="T73" fmla="*/ 190 h 233"/>
                  <a:gd name="T74" fmla="*/ 338 w 467"/>
                  <a:gd name="T75" fmla="*/ 197 h 233"/>
                  <a:gd name="T76" fmla="*/ 345 w 467"/>
                  <a:gd name="T77" fmla="*/ 222 h 233"/>
                  <a:gd name="T78" fmla="*/ 360 w 467"/>
                  <a:gd name="T79" fmla="*/ 221 h 233"/>
                  <a:gd name="T80" fmla="*/ 349 w 467"/>
                  <a:gd name="T81" fmla="*/ 181 h 233"/>
                  <a:gd name="T82" fmla="*/ 372 w 467"/>
                  <a:gd name="T83" fmla="*/ 154 h 233"/>
                  <a:gd name="T84" fmla="*/ 386 w 467"/>
                  <a:gd name="T85" fmla="*/ 141 h 233"/>
                  <a:gd name="T86" fmla="*/ 395 w 467"/>
                  <a:gd name="T87" fmla="*/ 134 h 233"/>
                  <a:gd name="T88" fmla="*/ 390 w 467"/>
                  <a:gd name="T89" fmla="*/ 122 h 233"/>
                  <a:gd name="T90" fmla="*/ 389 w 467"/>
                  <a:gd name="T91" fmla="*/ 101 h 233"/>
                  <a:gd name="T92" fmla="*/ 393 w 467"/>
                  <a:gd name="T93" fmla="*/ 119 h 233"/>
                  <a:gd name="T94" fmla="*/ 398 w 467"/>
                  <a:gd name="T95" fmla="*/ 103 h 233"/>
                  <a:gd name="T96" fmla="*/ 413 w 467"/>
                  <a:gd name="T97" fmla="*/ 90 h 233"/>
                  <a:gd name="T98" fmla="*/ 425 w 467"/>
                  <a:gd name="T99" fmla="*/ 82 h 233"/>
                  <a:gd name="T100" fmla="*/ 434 w 467"/>
                  <a:gd name="T101" fmla="*/ 73 h 233"/>
                  <a:gd name="T102" fmla="*/ 445 w 467"/>
                  <a:gd name="T103" fmla="*/ 58 h 233"/>
                  <a:gd name="T104" fmla="*/ 467 w 467"/>
                  <a:gd name="T105" fmla="*/ 4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7" h="233">
                    <a:moveTo>
                      <a:pt x="460" y="25"/>
                    </a:moveTo>
                    <a:cubicBezTo>
                      <a:pt x="460" y="23"/>
                      <a:pt x="452" y="25"/>
                      <a:pt x="449" y="22"/>
                    </a:cubicBezTo>
                    <a:cubicBezTo>
                      <a:pt x="446" y="19"/>
                      <a:pt x="440" y="31"/>
                      <a:pt x="439" y="36"/>
                    </a:cubicBezTo>
                    <a:cubicBezTo>
                      <a:pt x="438" y="41"/>
                      <a:pt x="429" y="47"/>
                      <a:pt x="429" y="47"/>
                    </a:cubicBezTo>
                    <a:cubicBezTo>
                      <a:pt x="429" y="47"/>
                      <a:pt x="404" y="47"/>
                      <a:pt x="401" y="47"/>
                    </a:cubicBezTo>
                    <a:cubicBezTo>
                      <a:pt x="400" y="47"/>
                      <a:pt x="394" y="52"/>
                      <a:pt x="391" y="55"/>
                    </a:cubicBezTo>
                    <a:cubicBezTo>
                      <a:pt x="391" y="55"/>
                      <a:pt x="391" y="55"/>
                      <a:pt x="391" y="56"/>
                    </a:cubicBezTo>
                    <a:cubicBezTo>
                      <a:pt x="393" y="60"/>
                      <a:pt x="384" y="63"/>
                      <a:pt x="375" y="63"/>
                    </a:cubicBezTo>
                    <a:cubicBezTo>
                      <a:pt x="372" y="64"/>
                      <a:pt x="370" y="64"/>
                      <a:pt x="369" y="64"/>
                    </a:cubicBezTo>
                    <a:cubicBezTo>
                      <a:pt x="369" y="65"/>
                      <a:pt x="369" y="66"/>
                      <a:pt x="369" y="67"/>
                    </a:cubicBezTo>
                    <a:cubicBezTo>
                      <a:pt x="369" y="68"/>
                      <a:pt x="368" y="69"/>
                      <a:pt x="367" y="69"/>
                    </a:cubicBezTo>
                    <a:cubicBezTo>
                      <a:pt x="366" y="72"/>
                      <a:pt x="355" y="77"/>
                      <a:pt x="348" y="81"/>
                    </a:cubicBezTo>
                    <a:cubicBezTo>
                      <a:pt x="342" y="84"/>
                      <a:pt x="332" y="82"/>
                      <a:pt x="332" y="77"/>
                    </a:cubicBezTo>
                    <a:cubicBezTo>
                      <a:pt x="332" y="72"/>
                      <a:pt x="337" y="73"/>
                      <a:pt x="338" y="75"/>
                    </a:cubicBezTo>
                    <a:cubicBezTo>
                      <a:pt x="339" y="76"/>
                      <a:pt x="340" y="76"/>
                      <a:pt x="342" y="74"/>
                    </a:cubicBezTo>
                    <a:cubicBezTo>
                      <a:pt x="340" y="73"/>
                      <a:pt x="340" y="70"/>
                      <a:pt x="340" y="68"/>
                    </a:cubicBezTo>
                    <a:cubicBezTo>
                      <a:pt x="338" y="67"/>
                      <a:pt x="342" y="59"/>
                      <a:pt x="337" y="58"/>
                    </a:cubicBezTo>
                    <a:cubicBezTo>
                      <a:pt x="333" y="56"/>
                      <a:pt x="328" y="64"/>
                      <a:pt x="329" y="59"/>
                    </a:cubicBezTo>
                    <a:cubicBezTo>
                      <a:pt x="330" y="55"/>
                      <a:pt x="336" y="51"/>
                      <a:pt x="332" y="45"/>
                    </a:cubicBezTo>
                    <a:cubicBezTo>
                      <a:pt x="328" y="39"/>
                      <a:pt x="321" y="39"/>
                      <a:pt x="320" y="43"/>
                    </a:cubicBezTo>
                    <a:cubicBezTo>
                      <a:pt x="318" y="48"/>
                      <a:pt x="313" y="46"/>
                      <a:pt x="311" y="49"/>
                    </a:cubicBezTo>
                    <a:cubicBezTo>
                      <a:pt x="310" y="53"/>
                      <a:pt x="308" y="61"/>
                      <a:pt x="309" y="66"/>
                    </a:cubicBezTo>
                    <a:cubicBezTo>
                      <a:pt x="311" y="72"/>
                      <a:pt x="309" y="75"/>
                      <a:pt x="304" y="78"/>
                    </a:cubicBezTo>
                    <a:cubicBezTo>
                      <a:pt x="298" y="81"/>
                      <a:pt x="295" y="73"/>
                      <a:pt x="297" y="63"/>
                    </a:cubicBezTo>
                    <a:cubicBezTo>
                      <a:pt x="299" y="56"/>
                      <a:pt x="303" y="49"/>
                      <a:pt x="299" y="49"/>
                    </a:cubicBezTo>
                    <a:cubicBezTo>
                      <a:pt x="296" y="49"/>
                      <a:pt x="304" y="40"/>
                      <a:pt x="311" y="39"/>
                    </a:cubicBezTo>
                    <a:cubicBezTo>
                      <a:pt x="319" y="37"/>
                      <a:pt x="328" y="37"/>
                      <a:pt x="328" y="35"/>
                    </a:cubicBezTo>
                    <a:cubicBezTo>
                      <a:pt x="328" y="35"/>
                      <a:pt x="328" y="35"/>
                      <a:pt x="329" y="34"/>
                    </a:cubicBezTo>
                    <a:cubicBezTo>
                      <a:pt x="328" y="33"/>
                      <a:pt x="326" y="32"/>
                      <a:pt x="324" y="31"/>
                    </a:cubicBezTo>
                    <a:cubicBezTo>
                      <a:pt x="324" y="32"/>
                      <a:pt x="324" y="32"/>
                      <a:pt x="323" y="32"/>
                    </a:cubicBezTo>
                    <a:cubicBezTo>
                      <a:pt x="321" y="34"/>
                      <a:pt x="321" y="29"/>
                      <a:pt x="316" y="29"/>
                    </a:cubicBezTo>
                    <a:cubicBezTo>
                      <a:pt x="311" y="29"/>
                      <a:pt x="305" y="34"/>
                      <a:pt x="301" y="32"/>
                    </a:cubicBezTo>
                    <a:cubicBezTo>
                      <a:pt x="297" y="30"/>
                      <a:pt x="299" y="27"/>
                      <a:pt x="295" y="27"/>
                    </a:cubicBezTo>
                    <a:cubicBezTo>
                      <a:pt x="291" y="27"/>
                      <a:pt x="298" y="20"/>
                      <a:pt x="292" y="23"/>
                    </a:cubicBezTo>
                    <a:cubicBezTo>
                      <a:pt x="286" y="26"/>
                      <a:pt x="278" y="34"/>
                      <a:pt x="274" y="30"/>
                    </a:cubicBezTo>
                    <a:cubicBezTo>
                      <a:pt x="270" y="27"/>
                      <a:pt x="266" y="31"/>
                      <a:pt x="264" y="29"/>
                    </a:cubicBezTo>
                    <a:cubicBezTo>
                      <a:pt x="261" y="26"/>
                      <a:pt x="274" y="18"/>
                      <a:pt x="280" y="18"/>
                    </a:cubicBezTo>
                    <a:cubicBezTo>
                      <a:pt x="281" y="18"/>
                      <a:pt x="282" y="18"/>
                      <a:pt x="284" y="17"/>
                    </a:cubicBezTo>
                    <a:cubicBezTo>
                      <a:pt x="281" y="15"/>
                      <a:pt x="274" y="13"/>
                      <a:pt x="272" y="15"/>
                    </a:cubicBezTo>
                    <a:cubicBezTo>
                      <a:pt x="270" y="18"/>
                      <a:pt x="267" y="16"/>
                      <a:pt x="265" y="14"/>
                    </a:cubicBezTo>
                    <a:cubicBezTo>
                      <a:pt x="264" y="12"/>
                      <a:pt x="262" y="14"/>
                      <a:pt x="259" y="11"/>
                    </a:cubicBezTo>
                    <a:cubicBezTo>
                      <a:pt x="256" y="8"/>
                      <a:pt x="253" y="10"/>
                      <a:pt x="251" y="11"/>
                    </a:cubicBezTo>
                    <a:cubicBezTo>
                      <a:pt x="250" y="12"/>
                      <a:pt x="248" y="10"/>
                      <a:pt x="244" y="9"/>
                    </a:cubicBezTo>
                    <a:cubicBezTo>
                      <a:pt x="241" y="7"/>
                      <a:pt x="244" y="4"/>
                      <a:pt x="241" y="2"/>
                    </a:cubicBezTo>
                    <a:cubicBezTo>
                      <a:pt x="238" y="0"/>
                      <a:pt x="238" y="6"/>
                      <a:pt x="238" y="6"/>
                    </a:cubicBezTo>
                    <a:cubicBezTo>
                      <a:pt x="17" y="7"/>
                      <a:pt x="17" y="7"/>
                      <a:pt x="17" y="7"/>
                    </a:cubicBezTo>
                    <a:cubicBezTo>
                      <a:pt x="17" y="8"/>
                      <a:pt x="17" y="8"/>
                      <a:pt x="17" y="8"/>
                    </a:cubicBezTo>
                    <a:cubicBezTo>
                      <a:pt x="20" y="11"/>
                      <a:pt x="18" y="13"/>
                      <a:pt x="19" y="17"/>
                    </a:cubicBezTo>
                    <a:cubicBezTo>
                      <a:pt x="20" y="20"/>
                      <a:pt x="19" y="25"/>
                      <a:pt x="16" y="25"/>
                    </a:cubicBezTo>
                    <a:cubicBezTo>
                      <a:pt x="14" y="25"/>
                      <a:pt x="13" y="22"/>
                      <a:pt x="15" y="21"/>
                    </a:cubicBezTo>
                    <a:cubicBezTo>
                      <a:pt x="17" y="20"/>
                      <a:pt x="16" y="16"/>
                      <a:pt x="14" y="16"/>
                    </a:cubicBezTo>
                    <a:cubicBezTo>
                      <a:pt x="13" y="16"/>
                      <a:pt x="13" y="14"/>
                      <a:pt x="13" y="13"/>
                    </a:cubicBezTo>
                    <a:cubicBezTo>
                      <a:pt x="9" y="14"/>
                      <a:pt x="5" y="13"/>
                      <a:pt x="0" y="13"/>
                    </a:cubicBezTo>
                    <a:cubicBezTo>
                      <a:pt x="0" y="13"/>
                      <a:pt x="0" y="13"/>
                      <a:pt x="0" y="13"/>
                    </a:cubicBezTo>
                    <a:cubicBezTo>
                      <a:pt x="0" y="16"/>
                      <a:pt x="1" y="20"/>
                      <a:pt x="4" y="24"/>
                    </a:cubicBezTo>
                    <a:cubicBezTo>
                      <a:pt x="7" y="28"/>
                      <a:pt x="5" y="30"/>
                      <a:pt x="8" y="32"/>
                    </a:cubicBezTo>
                    <a:cubicBezTo>
                      <a:pt x="10" y="33"/>
                      <a:pt x="10" y="35"/>
                      <a:pt x="8" y="34"/>
                    </a:cubicBezTo>
                    <a:cubicBezTo>
                      <a:pt x="5" y="34"/>
                      <a:pt x="7" y="36"/>
                      <a:pt x="6" y="42"/>
                    </a:cubicBezTo>
                    <a:cubicBezTo>
                      <a:pt x="5" y="47"/>
                      <a:pt x="5" y="58"/>
                      <a:pt x="5" y="61"/>
                    </a:cubicBezTo>
                    <a:cubicBezTo>
                      <a:pt x="4" y="65"/>
                      <a:pt x="1" y="70"/>
                      <a:pt x="3" y="74"/>
                    </a:cubicBezTo>
                    <a:cubicBezTo>
                      <a:pt x="5" y="77"/>
                      <a:pt x="7" y="82"/>
                      <a:pt x="5" y="87"/>
                    </a:cubicBezTo>
                    <a:cubicBezTo>
                      <a:pt x="4" y="91"/>
                      <a:pt x="4" y="94"/>
                      <a:pt x="6" y="97"/>
                    </a:cubicBezTo>
                    <a:cubicBezTo>
                      <a:pt x="8" y="101"/>
                      <a:pt x="7" y="107"/>
                      <a:pt x="9" y="108"/>
                    </a:cubicBezTo>
                    <a:cubicBezTo>
                      <a:pt x="11" y="109"/>
                      <a:pt x="13" y="112"/>
                      <a:pt x="15" y="115"/>
                    </a:cubicBezTo>
                    <a:cubicBezTo>
                      <a:pt x="17" y="118"/>
                      <a:pt x="19" y="116"/>
                      <a:pt x="19" y="119"/>
                    </a:cubicBezTo>
                    <a:cubicBezTo>
                      <a:pt x="19" y="123"/>
                      <a:pt x="19" y="123"/>
                      <a:pt x="22" y="124"/>
                    </a:cubicBezTo>
                    <a:cubicBezTo>
                      <a:pt x="25" y="126"/>
                      <a:pt x="23" y="129"/>
                      <a:pt x="23" y="131"/>
                    </a:cubicBezTo>
                    <a:cubicBezTo>
                      <a:pt x="23" y="132"/>
                      <a:pt x="27" y="136"/>
                      <a:pt x="32" y="140"/>
                    </a:cubicBezTo>
                    <a:cubicBezTo>
                      <a:pt x="36" y="144"/>
                      <a:pt x="32" y="147"/>
                      <a:pt x="36" y="147"/>
                    </a:cubicBezTo>
                    <a:cubicBezTo>
                      <a:pt x="39" y="147"/>
                      <a:pt x="42" y="149"/>
                      <a:pt x="46" y="151"/>
                    </a:cubicBezTo>
                    <a:cubicBezTo>
                      <a:pt x="49" y="153"/>
                      <a:pt x="50" y="152"/>
                      <a:pt x="53" y="153"/>
                    </a:cubicBezTo>
                    <a:cubicBezTo>
                      <a:pt x="55" y="153"/>
                      <a:pt x="59" y="158"/>
                      <a:pt x="60" y="162"/>
                    </a:cubicBezTo>
                    <a:cubicBezTo>
                      <a:pt x="60" y="163"/>
                      <a:pt x="61" y="165"/>
                      <a:pt x="62" y="167"/>
                    </a:cubicBezTo>
                    <a:cubicBezTo>
                      <a:pt x="80" y="164"/>
                      <a:pt x="80" y="164"/>
                      <a:pt x="80" y="164"/>
                    </a:cubicBezTo>
                    <a:cubicBezTo>
                      <a:pt x="80" y="164"/>
                      <a:pt x="86" y="168"/>
                      <a:pt x="89" y="169"/>
                    </a:cubicBezTo>
                    <a:cubicBezTo>
                      <a:pt x="93" y="170"/>
                      <a:pt x="110" y="176"/>
                      <a:pt x="110" y="176"/>
                    </a:cubicBezTo>
                    <a:cubicBezTo>
                      <a:pt x="133" y="176"/>
                      <a:pt x="133" y="176"/>
                      <a:pt x="133" y="176"/>
                    </a:cubicBezTo>
                    <a:cubicBezTo>
                      <a:pt x="136" y="173"/>
                      <a:pt x="136" y="173"/>
                      <a:pt x="136" y="173"/>
                    </a:cubicBezTo>
                    <a:cubicBezTo>
                      <a:pt x="148" y="173"/>
                      <a:pt x="148" y="173"/>
                      <a:pt x="148" y="173"/>
                    </a:cubicBezTo>
                    <a:cubicBezTo>
                      <a:pt x="148" y="173"/>
                      <a:pt x="156" y="180"/>
                      <a:pt x="157" y="181"/>
                    </a:cubicBezTo>
                    <a:cubicBezTo>
                      <a:pt x="158" y="181"/>
                      <a:pt x="162" y="185"/>
                      <a:pt x="162" y="187"/>
                    </a:cubicBezTo>
                    <a:cubicBezTo>
                      <a:pt x="162" y="189"/>
                      <a:pt x="163" y="191"/>
                      <a:pt x="165" y="192"/>
                    </a:cubicBezTo>
                    <a:cubicBezTo>
                      <a:pt x="167" y="193"/>
                      <a:pt x="174" y="197"/>
                      <a:pt x="175" y="197"/>
                    </a:cubicBezTo>
                    <a:cubicBezTo>
                      <a:pt x="176" y="197"/>
                      <a:pt x="178" y="189"/>
                      <a:pt x="181" y="190"/>
                    </a:cubicBezTo>
                    <a:cubicBezTo>
                      <a:pt x="184" y="190"/>
                      <a:pt x="194" y="192"/>
                      <a:pt x="195" y="198"/>
                    </a:cubicBezTo>
                    <a:cubicBezTo>
                      <a:pt x="197" y="203"/>
                      <a:pt x="201" y="207"/>
                      <a:pt x="203" y="209"/>
                    </a:cubicBezTo>
                    <a:cubicBezTo>
                      <a:pt x="204" y="210"/>
                      <a:pt x="204" y="213"/>
                      <a:pt x="205" y="215"/>
                    </a:cubicBezTo>
                    <a:cubicBezTo>
                      <a:pt x="206" y="216"/>
                      <a:pt x="206" y="220"/>
                      <a:pt x="207" y="220"/>
                    </a:cubicBezTo>
                    <a:cubicBezTo>
                      <a:pt x="208" y="220"/>
                      <a:pt x="215" y="224"/>
                      <a:pt x="218" y="224"/>
                    </a:cubicBezTo>
                    <a:cubicBezTo>
                      <a:pt x="219" y="224"/>
                      <a:pt x="220" y="224"/>
                      <a:pt x="222" y="225"/>
                    </a:cubicBezTo>
                    <a:cubicBezTo>
                      <a:pt x="222" y="219"/>
                      <a:pt x="215" y="217"/>
                      <a:pt x="219" y="215"/>
                    </a:cubicBezTo>
                    <a:cubicBezTo>
                      <a:pt x="224" y="211"/>
                      <a:pt x="219" y="208"/>
                      <a:pt x="221" y="207"/>
                    </a:cubicBezTo>
                    <a:cubicBezTo>
                      <a:pt x="223" y="205"/>
                      <a:pt x="227" y="204"/>
                      <a:pt x="227" y="202"/>
                    </a:cubicBezTo>
                    <a:cubicBezTo>
                      <a:pt x="227" y="200"/>
                      <a:pt x="229" y="200"/>
                      <a:pt x="232" y="200"/>
                    </a:cubicBezTo>
                    <a:cubicBezTo>
                      <a:pt x="235" y="200"/>
                      <a:pt x="240" y="195"/>
                      <a:pt x="240" y="193"/>
                    </a:cubicBezTo>
                    <a:cubicBezTo>
                      <a:pt x="239" y="192"/>
                      <a:pt x="240" y="191"/>
                      <a:pt x="244" y="192"/>
                    </a:cubicBezTo>
                    <a:cubicBezTo>
                      <a:pt x="247" y="193"/>
                      <a:pt x="247" y="188"/>
                      <a:pt x="249" y="189"/>
                    </a:cubicBezTo>
                    <a:cubicBezTo>
                      <a:pt x="251" y="189"/>
                      <a:pt x="253" y="191"/>
                      <a:pt x="253" y="189"/>
                    </a:cubicBezTo>
                    <a:cubicBezTo>
                      <a:pt x="253" y="187"/>
                      <a:pt x="255" y="188"/>
                      <a:pt x="257" y="190"/>
                    </a:cubicBezTo>
                    <a:cubicBezTo>
                      <a:pt x="258" y="192"/>
                      <a:pt x="263" y="193"/>
                      <a:pt x="263" y="190"/>
                    </a:cubicBezTo>
                    <a:cubicBezTo>
                      <a:pt x="264" y="188"/>
                      <a:pt x="266" y="190"/>
                      <a:pt x="269" y="193"/>
                    </a:cubicBezTo>
                    <a:cubicBezTo>
                      <a:pt x="271" y="195"/>
                      <a:pt x="272" y="194"/>
                      <a:pt x="276" y="195"/>
                    </a:cubicBezTo>
                    <a:cubicBezTo>
                      <a:pt x="279" y="195"/>
                      <a:pt x="279" y="194"/>
                      <a:pt x="279" y="192"/>
                    </a:cubicBezTo>
                    <a:cubicBezTo>
                      <a:pt x="279" y="190"/>
                      <a:pt x="283" y="196"/>
                      <a:pt x="286" y="197"/>
                    </a:cubicBezTo>
                    <a:cubicBezTo>
                      <a:pt x="290" y="197"/>
                      <a:pt x="287" y="195"/>
                      <a:pt x="284" y="193"/>
                    </a:cubicBezTo>
                    <a:cubicBezTo>
                      <a:pt x="282" y="191"/>
                      <a:pt x="285" y="190"/>
                      <a:pt x="283" y="188"/>
                    </a:cubicBezTo>
                    <a:cubicBezTo>
                      <a:pt x="281" y="187"/>
                      <a:pt x="286" y="184"/>
                      <a:pt x="290" y="185"/>
                    </a:cubicBezTo>
                    <a:cubicBezTo>
                      <a:pt x="294" y="185"/>
                      <a:pt x="294" y="186"/>
                      <a:pt x="295" y="183"/>
                    </a:cubicBezTo>
                    <a:cubicBezTo>
                      <a:pt x="297" y="181"/>
                      <a:pt x="299" y="183"/>
                      <a:pt x="299" y="185"/>
                    </a:cubicBezTo>
                    <a:cubicBezTo>
                      <a:pt x="299" y="188"/>
                      <a:pt x="306" y="184"/>
                      <a:pt x="309" y="184"/>
                    </a:cubicBezTo>
                    <a:cubicBezTo>
                      <a:pt x="313" y="184"/>
                      <a:pt x="317" y="187"/>
                      <a:pt x="317" y="190"/>
                    </a:cubicBezTo>
                    <a:cubicBezTo>
                      <a:pt x="317" y="192"/>
                      <a:pt x="320" y="193"/>
                      <a:pt x="322" y="190"/>
                    </a:cubicBezTo>
                    <a:cubicBezTo>
                      <a:pt x="325" y="188"/>
                      <a:pt x="327" y="185"/>
                      <a:pt x="330" y="188"/>
                    </a:cubicBezTo>
                    <a:cubicBezTo>
                      <a:pt x="332" y="190"/>
                      <a:pt x="335" y="194"/>
                      <a:pt x="338" y="197"/>
                    </a:cubicBezTo>
                    <a:cubicBezTo>
                      <a:pt x="341" y="200"/>
                      <a:pt x="337" y="204"/>
                      <a:pt x="338" y="206"/>
                    </a:cubicBezTo>
                    <a:cubicBezTo>
                      <a:pt x="340" y="208"/>
                      <a:pt x="338" y="212"/>
                      <a:pt x="342" y="214"/>
                    </a:cubicBezTo>
                    <a:cubicBezTo>
                      <a:pt x="345" y="216"/>
                      <a:pt x="342" y="222"/>
                      <a:pt x="345" y="222"/>
                    </a:cubicBezTo>
                    <a:cubicBezTo>
                      <a:pt x="348" y="223"/>
                      <a:pt x="350" y="228"/>
                      <a:pt x="350" y="229"/>
                    </a:cubicBezTo>
                    <a:cubicBezTo>
                      <a:pt x="351" y="231"/>
                      <a:pt x="356" y="233"/>
                      <a:pt x="356" y="230"/>
                    </a:cubicBezTo>
                    <a:cubicBezTo>
                      <a:pt x="357" y="227"/>
                      <a:pt x="360" y="224"/>
                      <a:pt x="360" y="221"/>
                    </a:cubicBezTo>
                    <a:cubicBezTo>
                      <a:pt x="360" y="218"/>
                      <a:pt x="358" y="208"/>
                      <a:pt x="355" y="205"/>
                    </a:cubicBezTo>
                    <a:cubicBezTo>
                      <a:pt x="353" y="202"/>
                      <a:pt x="356" y="201"/>
                      <a:pt x="353" y="197"/>
                    </a:cubicBezTo>
                    <a:cubicBezTo>
                      <a:pt x="350" y="193"/>
                      <a:pt x="348" y="187"/>
                      <a:pt x="349" y="181"/>
                    </a:cubicBezTo>
                    <a:cubicBezTo>
                      <a:pt x="349" y="176"/>
                      <a:pt x="355" y="167"/>
                      <a:pt x="358" y="165"/>
                    </a:cubicBezTo>
                    <a:cubicBezTo>
                      <a:pt x="361" y="162"/>
                      <a:pt x="365" y="163"/>
                      <a:pt x="365" y="160"/>
                    </a:cubicBezTo>
                    <a:cubicBezTo>
                      <a:pt x="366" y="158"/>
                      <a:pt x="370" y="154"/>
                      <a:pt x="372" y="154"/>
                    </a:cubicBezTo>
                    <a:cubicBezTo>
                      <a:pt x="374" y="154"/>
                      <a:pt x="376" y="155"/>
                      <a:pt x="377" y="152"/>
                    </a:cubicBezTo>
                    <a:cubicBezTo>
                      <a:pt x="377" y="150"/>
                      <a:pt x="381" y="147"/>
                      <a:pt x="385" y="146"/>
                    </a:cubicBezTo>
                    <a:cubicBezTo>
                      <a:pt x="390" y="146"/>
                      <a:pt x="387" y="143"/>
                      <a:pt x="386" y="141"/>
                    </a:cubicBezTo>
                    <a:cubicBezTo>
                      <a:pt x="385" y="139"/>
                      <a:pt x="387" y="137"/>
                      <a:pt x="388" y="138"/>
                    </a:cubicBezTo>
                    <a:cubicBezTo>
                      <a:pt x="389" y="140"/>
                      <a:pt x="392" y="140"/>
                      <a:pt x="393" y="139"/>
                    </a:cubicBezTo>
                    <a:cubicBezTo>
                      <a:pt x="395" y="137"/>
                      <a:pt x="399" y="134"/>
                      <a:pt x="395" y="134"/>
                    </a:cubicBezTo>
                    <a:cubicBezTo>
                      <a:pt x="391" y="134"/>
                      <a:pt x="391" y="132"/>
                      <a:pt x="393" y="131"/>
                    </a:cubicBezTo>
                    <a:cubicBezTo>
                      <a:pt x="395" y="130"/>
                      <a:pt x="393" y="126"/>
                      <a:pt x="390" y="126"/>
                    </a:cubicBezTo>
                    <a:cubicBezTo>
                      <a:pt x="387" y="125"/>
                      <a:pt x="388" y="124"/>
                      <a:pt x="390" y="122"/>
                    </a:cubicBezTo>
                    <a:cubicBezTo>
                      <a:pt x="392" y="120"/>
                      <a:pt x="387" y="116"/>
                      <a:pt x="385" y="115"/>
                    </a:cubicBezTo>
                    <a:cubicBezTo>
                      <a:pt x="382" y="113"/>
                      <a:pt x="386" y="112"/>
                      <a:pt x="388" y="112"/>
                    </a:cubicBezTo>
                    <a:cubicBezTo>
                      <a:pt x="390" y="112"/>
                      <a:pt x="388" y="103"/>
                      <a:pt x="389" y="101"/>
                    </a:cubicBezTo>
                    <a:cubicBezTo>
                      <a:pt x="390" y="100"/>
                      <a:pt x="393" y="100"/>
                      <a:pt x="392" y="101"/>
                    </a:cubicBezTo>
                    <a:cubicBezTo>
                      <a:pt x="391" y="103"/>
                      <a:pt x="389" y="107"/>
                      <a:pt x="391" y="109"/>
                    </a:cubicBezTo>
                    <a:cubicBezTo>
                      <a:pt x="393" y="112"/>
                      <a:pt x="394" y="115"/>
                      <a:pt x="393" y="119"/>
                    </a:cubicBezTo>
                    <a:cubicBezTo>
                      <a:pt x="392" y="123"/>
                      <a:pt x="394" y="122"/>
                      <a:pt x="397" y="117"/>
                    </a:cubicBezTo>
                    <a:cubicBezTo>
                      <a:pt x="399" y="111"/>
                      <a:pt x="400" y="107"/>
                      <a:pt x="398" y="106"/>
                    </a:cubicBezTo>
                    <a:cubicBezTo>
                      <a:pt x="396" y="106"/>
                      <a:pt x="396" y="100"/>
                      <a:pt x="398" y="103"/>
                    </a:cubicBezTo>
                    <a:cubicBezTo>
                      <a:pt x="400" y="105"/>
                      <a:pt x="401" y="106"/>
                      <a:pt x="404" y="102"/>
                    </a:cubicBezTo>
                    <a:cubicBezTo>
                      <a:pt x="407" y="99"/>
                      <a:pt x="410" y="94"/>
                      <a:pt x="408" y="92"/>
                    </a:cubicBezTo>
                    <a:cubicBezTo>
                      <a:pt x="406" y="91"/>
                      <a:pt x="409" y="90"/>
                      <a:pt x="413" y="90"/>
                    </a:cubicBezTo>
                    <a:cubicBezTo>
                      <a:pt x="416" y="90"/>
                      <a:pt x="424" y="88"/>
                      <a:pt x="425" y="87"/>
                    </a:cubicBezTo>
                    <a:cubicBezTo>
                      <a:pt x="426" y="83"/>
                      <a:pt x="412" y="88"/>
                      <a:pt x="412" y="86"/>
                    </a:cubicBezTo>
                    <a:cubicBezTo>
                      <a:pt x="412" y="85"/>
                      <a:pt x="421" y="83"/>
                      <a:pt x="425" y="82"/>
                    </a:cubicBezTo>
                    <a:cubicBezTo>
                      <a:pt x="429" y="82"/>
                      <a:pt x="427" y="77"/>
                      <a:pt x="429" y="79"/>
                    </a:cubicBezTo>
                    <a:cubicBezTo>
                      <a:pt x="431" y="81"/>
                      <a:pt x="434" y="81"/>
                      <a:pt x="436" y="80"/>
                    </a:cubicBezTo>
                    <a:cubicBezTo>
                      <a:pt x="438" y="78"/>
                      <a:pt x="437" y="74"/>
                      <a:pt x="434" y="73"/>
                    </a:cubicBezTo>
                    <a:cubicBezTo>
                      <a:pt x="431" y="73"/>
                      <a:pt x="436" y="71"/>
                      <a:pt x="435" y="69"/>
                    </a:cubicBezTo>
                    <a:cubicBezTo>
                      <a:pt x="434" y="68"/>
                      <a:pt x="437" y="61"/>
                      <a:pt x="440" y="60"/>
                    </a:cubicBezTo>
                    <a:cubicBezTo>
                      <a:pt x="444" y="60"/>
                      <a:pt x="442" y="58"/>
                      <a:pt x="445" y="58"/>
                    </a:cubicBezTo>
                    <a:cubicBezTo>
                      <a:pt x="448" y="58"/>
                      <a:pt x="448" y="54"/>
                      <a:pt x="451" y="52"/>
                    </a:cubicBezTo>
                    <a:cubicBezTo>
                      <a:pt x="453" y="49"/>
                      <a:pt x="457" y="56"/>
                      <a:pt x="461" y="52"/>
                    </a:cubicBezTo>
                    <a:cubicBezTo>
                      <a:pt x="462" y="51"/>
                      <a:pt x="464" y="49"/>
                      <a:pt x="467" y="48"/>
                    </a:cubicBezTo>
                    <a:cubicBezTo>
                      <a:pt x="457" y="35"/>
                      <a:pt x="460" y="27"/>
                      <a:pt x="46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 name="Freeform 133">
                <a:extLst>
                  <a:ext uri="{FF2B5EF4-FFF2-40B4-BE49-F238E27FC236}">
                    <a16:creationId xmlns:a16="http://schemas.microsoft.com/office/drawing/2014/main" id="{421F38AD-FCCE-4318-AE3F-2DB9D999B366}"/>
                  </a:ext>
                </a:extLst>
              </p:cNvPr>
              <p:cNvSpPr>
                <a:spLocks noEditPoints="1"/>
              </p:cNvSpPr>
              <p:nvPr/>
            </p:nvSpPr>
            <p:spPr bwMode="auto">
              <a:xfrm>
                <a:off x="4747817" y="3212745"/>
                <a:ext cx="239653" cy="170643"/>
              </a:xfrm>
              <a:custGeom>
                <a:avLst/>
                <a:gdLst>
                  <a:gd name="T0" fmla="*/ 102 w 104"/>
                  <a:gd name="T1" fmla="*/ 13 h 74"/>
                  <a:gd name="T2" fmla="*/ 94 w 104"/>
                  <a:gd name="T3" fmla="*/ 13 h 74"/>
                  <a:gd name="T4" fmla="*/ 85 w 104"/>
                  <a:gd name="T5" fmla="*/ 11 h 74"/>
                  <a:gd name="T6" fmla="*/ 81 w 104"/>
                  <a:gd name="T7" fmla="*/ 10 h 74"/>
                  <a:gd name="T8" fmla="*/ 74 w 104"/>
                  <a:gd name="T9" fmla="*/ 11 h 74"/>
                  <a:gd name="T10" fmla="*/ 67 w 104"/>
                  <a:gd name="T11" fmla="*/ 7 h 74"/>
                  <a:gd name="T12" fmla="*/ 62 w 104"/>
                  <a:gd name="T13" fmla="*/ 5 h 74"/>
                  <a:gd name="T14" fmla="*/ 48 w 104"/>
                  <a:gd name="T15" fmla="*/ 3 h 74"/>
                  <a:gd name="T16" fmla="*/ 22 w 104"/>
                  <a:gd name="T17" fmla="*/ 3 h 74"/>
                  <a:gd name="T18" fmla="*/ 12 w 104"/>
                  <a:gd name="T19" fmla="*/ 0 h 74"/>
                  <a:gd name="T20" fmla="*/ 5 w 104"/>
                  <a:gd name="T21" fmla="*/ 4 h 74"/>
                  <a:gd name="T22" fmla="*/ 3 w 104"/>
                  <a:gd name="T23" fmla="*/ 10 h 74"/>
                  <a:gd name="T24" fmla="*/ 5 w 104"/>
                  <a:gd name="T25" fmla="*/ 18 h 74"/>
                  <a:gd name="T26" fmla="*/ 7 w 104"/>
                  <a:gd name="T27" fmla="*/ 17 h 74"/>
                  <a:gd name="T28" fmla="*/ 10 w 104"/>
                  <a:gd name="T29" fmla="*/ 18 h 74"/>
                  <a:gd name="T30" fmla="*/ 15 w 104"/>
                  <a:gd name="T31" fmla="*/ 19 h 74"/>
                  <a:gd name="T32" fmla="*/ 18 w 104"/>
                  <a:gd name="T33" fmla="*/ 19 h 74"/>
                  <a:gd name="T34" fmla="*/ 23 w 104"/>
                  <a:gd name="T35" fmla="*/ 20 h 74"/>
                  <a:gd name="T36" fmla="*/ 25 w 104"/>
                  <a:gd name="T37" fmla="*/ 23 h 74"/>
                  <a:gd name="T38" fmla="*/ 20 w 104"/>
                  <a:gd name="T39" fmla="*/ 27 h 74"/>
                  <a:gd name="T40" fmla="*/ 20 w 104"/>
                  <a:gd name="T41" fmla="*/ 35 h 74"/>
                  <a:gd name="T42" fmla="*/ 19 w 104"/>
                  <a:gd name="T43" fmla="*/ 40 h 74"/>
                  <a:gd name="T44" fmla="*/ 17 w 104"/>
                  <a:gd name="T45" fmla="*/ 44 h 74"/>
                  <a:gd name="T46" fmla="*/ 19 w 104"/>
                  <a:gd name="T47" fmla="*/ 48 h 74"/>
                  <a:gd name="T48" fmla="*/ 17 w 104"/>
                  <a:gd name="T49" fmla="*/ 52 h 74"/>
                  <a:gd name="T50" fmla="*/ 19 w 104"/>
                  <a:gd name="T51" fmla="*/ 56 h 74"/>
                  <a:gd name="T52" fmla="*/ 16 w 104"/>
                  <a:gd name="T53" fmla="*/ 61 h 74"/>
                  <a:gd name="T54" fmla="*/ 17 w 104"/>
                  <a:gd name="T55" fmla="*/ 64 h 74"/>
                  <a:gd name="T56" fmla="*/ 21 w 104"/>
                  <a:gd name="T57" fmla="*/ 64 h 74"/>
                  <a:gd name="T58" fmla="*/ 31 w 104"/>
                  <a:gd name="T59" fmla="*/ 73 h 74"/>
                  <a:gd name="T60" fmla="*/ 33 w 104"/>
                  <a:gd name="T61" fmla="*/ 71 h 74"/>
                  <a:gd name="T62" fmla="*/ 37 w 104"/>
                  <a:gd name="T63" fmla="*/ 71 h 74"/>
                  <a:gd name="T64" fmla="*/ 45 w 104"/>
                  <a:gd name="T65" fmla="*/ 68 h 74"/>
                  <a:gd name="T66" fmla="*/ 55 w 104"/>
                  <a:gd name="T67" fmla="*/ 67 h 74"/>
                  <a:gd name="T68" fmla="*/ 61 w 104"/>
                  <a:gd name="T69" fmla="*/ 65 h 74"/>
                  <a:gd name="T70" fmla="*/ 67 w 104"/>
                  <a:gd name="T71" fmla="*/ 60 h 74"/>
                  <a:gd name="T72" fmla="*/ 70 w 104"/>
                  <a:gd name="T73" fmla="*/ 55 h 74"/>
                  <a:gd name="T74" fmla="*/ 76 w 104"/>
                  <a:gd name="T75" fmla="*/ 48 h 74"/>
                  <a:gd name="T76" fmla="*/ 76 w 104"/>
                  <a:gd name="T77" fmla="*/ 37 h 74"/>
                  <a:gd name="T78" fmla="*/ 83 w 104"/>
                  <a:gd name="T79" fmla="*/ 29 h 74"/>
                  <a:gd name="T80" fmla="*/ 90 w 104"/>
                  <a:gd name="T81" fmla="*/ 25 h 74"/>
                  <a:gd name="T82" fmla="*/ 99 w 104"/>
                  <a:gd name="T83" fmla="*/ 20 h 74"/>
                  <a:gd name="T84" fmla="*/ 102 w 104"/>
                  <a:gd name="T85" fmla="*/ 13 h 74"/>
                  <a:gd name="T86" fmla="*/ 103 w 104"/>
                  <a:gd name="T87" fmla="*/ 39 h 74"/>
                  <a:gd name="T88" fmla="*/ 96 w 104"/>
                  <a:gd name="T89" fmla="*/ 42 h 74"/>
                  <a:gd name="T90" fmla="*/ 103 w 104"/>
                  <a:gd name="T91"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 h="74">
                    <a:moveTo>
                      <a:pt x="102" y="13"/>
                    </a:moveTo>
                    <a:cubicBezTo>
                      <a:pt x="100" y="13"/>
                      <a:pt x="96" y="14"/>
                      <a:pt x="94" y="13"/>
                    </a:cubicBezTo>
                    <a:cubicBezTo>
                      <a:pt x="92" y="13"/>
                      <a:pt x="86" y="12"/>
                      <a:pt x="85" y="11"/>
                    </a:cubicBezTo>
                    <a:cubicBezTo>
                      <a:pt x="83" y="9"/>
                      <a:pt x="81" y="8"/>
                      <a:pt x="81" y="10"/>
                    </a:cubicBezTo>
                    <a:cubicBezTo>
                      <a:pt x="81" y="12"/>
                      <a:pt x="77" y="12"/>
                      <a:pt x="74" y="11"/>
                    </a:cubicBezTo>
                    <a:cubicBezTo>
                      <a:pt x="72" y="9"/>
                      <a:pt x="68" y="8"/>
                      <a:pt x="67" y="7"/>
                    </a:cubicBezTo>
                    <a:cubicBezTo>
                      <a:pt x="66" y="6"/>
                      <a:pt x="64" y="5"/>
                      <a:pt x="62" y="5"/>
                    </a:cubicBezTo>
                    <a:cubicBezTo>
                      <a:pt x="60" y="5"/>
                      <a:pt x="53" y="2"/>
                      <a:pt x="48" y="3"/>
                    </a:cubicBezTo>
                    <a:cubicBezTo>
                      <a:pt x="43" y="4"/>
                      <a:pt x="28" y="2"/>
                      <a:pt x="22" y="3"/>
                    </a:cubicBezTo>
                    <a:cubicBezTo>
                      <a:pt x="16" y="3"/>
                      <a:pt x="15" y="0"/>
                      <a:pt x="12" y="0"/>
                    </a:cubicBezTo>
                    <a:cubicBezTo>
                      <a:pt x="9" y="0"/>
                      <a:pt x="10" y="4"/>
                      <a:pt x="5" y="4"/>
                    </a:cubicBezTo>
                    <a:cubicBezTo>
                      <a:pt x="1" y="5"/>
                      <a:pt x="0" y="8"/>
                      <a:pt x="3" y="10"/>
                    </a:cubicBezTo>
                    <a:cubicBezTo>
                      <a:pt x="5" y="12"/>
                      <a:pt x="5" y="15"/>
                      <a:pt x="5" y="18"/>
                    </a:cubicBezTo>
                    <a:cubicBezTo>
                      <a:pt x="6" y="18"/>
                      <a:pt x="7" y="18"/>
                      <a:pt x="7" y="17"/>
                    </a:cubicBezTo>
                    <a:cubicBezTo>
                      <a:pt x="9" y="16"/>
                      <a:pt x="10" y="16"/>
                      <a:pt x="10" y="18"/>
                    </a:cubicBezTo>
                    <a:cubicBezTo>
                      <a:pt x="10" y="19"/>
                      <a:pt x="13" y="19"/>
                      <a:pt x="15" y="19"/>
                    </a:cubicBezTo>
                    <a:cubicBezTo>
                      <a:pt x="17" y="19"/>
                      <a:pt x="16" y="20"/>
                      <a:pt x="18" y="19"/>
                    </a:cubicBezTo>
                    <a:cubicBezTo>
                      <a:pt x="20" y="17"/>
                      <a:pt x="23" y="18"/>
                      <a:pt x="23" y="20"/>
                    </a:cubicBezTo>
                    <a:cubicBezTo>
                      <a:pt x="23" y="21"/>
                      <a:pt x="27" y="20"/>
                      <a:pt x="25" y="23"/>
                    </a:cubicBezTo>
                    <a:cubicBezTo>
                      <a:pt x="23" y="25"/>
                      <a:pt x="20" y="26"/>
                      <a:pt x="20" y="27"/>
                    </a:cubicBezTo>
                    <a:cubicBezTo>
                      <a:pt x="20" y="29"/>
                      <a:pt x="22" y="33"/>
                      <a:pt x="20" y="35"/>
                    </a:cubicBezTo>
                    <a:cubicBezTo>
                      <a:pt x="18" y="37"/>
                      <a:pt x="21" y="40"/>
                      <a:pt x="19" y="40"/>
                    </a:cubicBezTo>
                    <a:cubicBezTo>
                      <a:pt x="17" y="40"/>
                      <a:pt x="15" y="41"/>
                      <a:pt x="17" y="44"/>
                    </a:cubicBezTo>
                    <a:cubicBezTo>
                      <a:pt x="19" y="46"/>
                      <a:pt x="21" y="48"/>
                      <a:pt x="19" y="48"/>
                    </a:cubicBezTo>
                    <a:cubicBezTo>
                      <a:pt x="17" y="48"/>
                      <a:pt x="16" y="51"/>
                      <a:pt x="17" y="52"/>
                    </a:cubicBezTo>
                    <a:cubicBezTo>
                      <a:pt x="18" y="53"/>
                      <a:pt x="22" y="56"/>
                      <a:pt x="19" y="56"/>
                    </a:cubicBezTo>
                    <a:cubicBezTo>
                      <a:pt x="16" y="57"/>
                      <a:pt x="16" y="59"/>
                      <a:pt x="16" y="61"/>
                    </a:cubicBezTo>
                    <a:cubicBezTo>
                      <a:pt x="16" y="62"/>
                      <a:pt x="16" y="63"/>
                      <a:pt x="17" y="64"/>
                    </a:cubicBezTo>
                    <a:cubicBezTo>
                      <a:pt x="18" y="64"/>
                      <a:pt x="20" y="64"/>
                      <a:pt x="21" y="64"/>
                    </a:cubicBezTo>
                    <a:cubicBezTo>
                      <a:pt x="25" y="66"/>
                      <a:pt x="26" y="74"/>
                      <a:pt x="31" y="73"/>
                    </a:cubicBezTo>
                    <a:cubicBezTo>
                      <a:pt x="33" y="73"/>
                      <a:pt x="32" y="72"/>
                      <a:pt x="33" y="71"/>
                    </a:cubicBezTo>
                    <a:cubicBezTo>
                      <a:pt x="34" y="70"/>
                      <a:pt x="36" y="71"/>
                      <a:pt x="37" y="71"/>
                    </a:cubicBezTo>
                    <a:cubicBezTo>
                      <a:pt x="39" y="71"/>
                      <a:pt x="40" y="68"/>
                      <a:pt x="45" y="68"/>
                    </a:cubicBezTo>
                    <a:cubicBezTo>
                      <a:pt x="49" y="68"/>
                      <a:pt x="52" y="67"/>
                      <a:pt x="55" y="67"/>
                    </a:cubicBezTo>
                    <a:cubicBezTo>
                      <a:pt x="58" y="67"/>
                      <a:pt x="60" y="67"/>
                      <a:pt x="61" y="65"/>
                    </a:cubicBezTo>
                    <a:cubicBezTo>
                      <a:pt x="62" y="62"/>
                      <a:pt x="64" y="61"/>
                      <a:pt x="67" y="60"/>
                    </a:cubicBezTo>
                    <a:cubicBezTo>
                      <a:pt x="70" y="60"/>
                      <a:pt x="70" y="56"/>
                      <a:pt x="70" y="55"/>
                    </a:cubicBezTo>
                    <a:cubicBezTo>
                      <a:pt x="70" y="53"/>
                      <a:pt x="76" y="50"/>
                      <a:pt x="76" y="48"/>
                    </a:cubicBezTo>
                    <a:cubicBezTo>
                      <a:pt x="76" y="47"/>
                      <a:pt x="73" y="41"/>
                      <a:pt x="76" y="37"/>
                    </a:cubicBezTo>
                    <a:cubicBezTo>
                      <a:pt x="79" y="32"/>
                      <a:pt x="83" y="31"/>
                      <a:pt x="83" y="29"/>
                    </a:cubicBezTo>
                    <a:cubicBezTo>
                      <a:pt x="83" y="26"/>
                      <a:pt x="86" y="25"/>
                      <a:pt x="90" y="25"/>
                    </a:cubicBezTo>
                    <a:cubicBezTo>
                      <a:pt x="94" y="24"/>
                      <a:pt x="96" y="22"/>
                      <a:pt x="99" y="20"/>
                    </a:cubicBezTo>
                    <a:cubicBezTo>
                      <a:pt x="102" y="19"/>
                      <a:pt x="103" y="17"/>
                      <a:pt x="102" y="13"/>
                    </a:cubicBezTo>
                    <a:close/>
                    <a:moveTo>
                      <a:pt x="103" y="39"/>
                    </a:moveTo>
                    <a:cubicBezTo>
                      <a:pt x="103" y="35"/>
                      <a:pt x="94" y="41"/>
                      <a:pt x="96" y="42"/>
                    </a:cubicBezTo>
                    <a:cubicBezTo>
                      <a:pt x="100" y="44"/>
                      <a:pt x="104" y="43"/>
                      <a:pt x="103"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8" name="Freeform 134">
                <a:extLst>
                  <a:ext uri="{FF2B5EF4-FFF2-40B4-BE49-F238E27FC236}">
                    <a16:creationId xmlns:a16="http://schemas.microsoft.com/office/drawing/2014/main" id="{FF54E668-46EE-4718-9B0F-E218087A8C20}"/>
                  </a:ext>
                </a:extLst>
              </p:cNvPr>
              <p:cNvSpPr>
                <a:spLocks/>
              </p:cNvSpPr>
              <p:nvPr/>
            </p:nvSpPr>
            <p:spPr bwMode="auto">
              <a:xfrm>
                <a:off x="5163131" y="3138716"/>
                <a:ext cx="61482" cy="37642"/>
              </a:xfrm>
              <a:custGeom>
                <a:avLst/>
                <a:gdLst>
                  <a:gd name="T0" fmla="*/ 0 w 27"/>
                  <a:gd name="T1" fmla="*/ 14 h 16"/>
                  <a:gd name="T2" fmla="*/ 5 w 27"/>
                  <a:gd name="T3" fmla="*/ 13 h 16"/>
                  <a:gd name="T4" fmla="*/ 7 w 27"/>
                  <a:gd name="T5" fmla="*/ 15 h 16"/>
                  <a:gd name="T6" fmla="*/ 12 w 27"/>
                  <a:gd name="T7" fmla="*/ 14 h 16"/>
                  <a:gd name="T8" fmla="*/ 17 w 27"/>
                  <a:gd name="T9" fmla="*/ 15 h 16"/>
                  <a:gd name="T10" fmla="*/ 20 w 27"/>
                  <a:gd name="T11" fmla="*/ 11 h 16"/>
                  <a:gd name="T12" fmla="*/ 22 w 27"/>
                  <a:gd name="T13" fmla="*/ 7 h 16"/>
                  <a:gd name="T14" fmla="*/ 27 w 27"/>
                  <a:gd name="T15" fmla="*/ 4 h 16"/>
                  <a:gd name="T16" fmla="*/ 25 w 27"/>
                  <a:gd name="T17" fmla="*/ 1 h 16"/>
                  <a:gd name="T18" fmla="*/ 20 w 27"/>
                  <a:gd name="T19" fmla="*/ 2 h 16"/>
                  <a:gd name="T20" fmla="*/ 13 w 27"/>
                  <a:gd name="T21" fmla="*/ 5 h 16"/>
                  <a:gd name="T22" fmla="*/ 4 w 27"/>
                  <a:gd name="T23" fmla="*/ 3 h 16"/>
                  <a:gd name="T24" fmla="*/ 0 w 27"/>
                  <a:gd name="T25" fmla="*/ 3 h 16"/>
                  <a:gd name="T26" fmla="*/ 0 w 27"/>
                  <a:gd name="T2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6">
                    <a:moveTo>
                      <a:pt x="0" y="14"/>
                    </a:moveTo>
                    <a:cubicBezTo>
                      <a:pt x="2" y="13"/>
                      <a:pt x="4" y="13"/>
                      <a:pt x="5" y="13"/>
                    </a:cubicBezTo>
                    <a:cubicBezTo>
                      <a:pt x="6" y="13"/>
                      <a:pt x="6" y="14"/>
                      <a:pt x="7" y="15"/>
                    </a:cubicBezTo>
                    <a:cubicBezTo>
                      <a:pt x="8" y="15"/>
                      <a:pt x="11" y="15"/>
                      <a:pt x="12" y="14"/>
                    </a:cubicBezTo>
                    <a:cubicBezTo>
                      <a:pt x="14" y="14"/>
                      <a:pt x="17" y="16"/>
                      <a:pt x="17" y="15"/>
                    </a:cubicBezTo>
                    <a:cubicBezTo>
                      <a:pt x="18" y="13"/>
                      <a:pt x="19" y="11"/>
                      <a:pt x="20" y="11"/>
                    </a:cubicBezTo>
                    <a:cubicBezTo>
                      <a:pt x="21" y="11"/>
                      <a:pt x="21" y="7"/>
                      <a:pt x="22" y="7"/>
                    </a:cubicBezTo>
                    <a:cubicBezTo>
                      <a:pt x="23" y="7"/>
                      <a:pt x="27" y="4"/>
                      <a:pt x="27" y="4"/>
                    </a:cubicBezTo>
                    <a:cubicBezTo>
                      <a:pt x="27" y="4"/>
                      <a:pt x="26" y="1"/>
                      <a:pt x="25" y="1"/>
                    </a:cubicBezTo>
                    <a:cubicBezTo>
                      <a:pt x="25" y="0"/>
                      <a:pt x="23" y="2"/>
                      <a:pt x="20" y="2"/>
                    </a:cubicBezTo>
                    <a:cubicBezTo>
                      <a:pt x="16" y="2"/>
                      <a:pt x="14" y="5"/>
                      <a:pt x="13" y="5"/>
                    </a:cubicBezTo>
                    <a:cubicBezTo>
                      <a:pt x="11" y="5"/>
                      <a:pt x="7" y="3"/>
                      <a:pt x="4" y="3"/>
                    </a:cubicBezTo>
                    <a:cubicBezTo>
                      <a:pt x="3" y="3"/>
                      <a:pt x="1" y="3"/>
                      <a:pt x="0" y="3"/>
                    </a:cubicBezTo>
                    <a:cubicBezTo>
                      <a:pt x="0" y="6"/>
                      <a:pt x="0" y="10"/>
                      <a:pt x="0"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9" name="Freeform 135">
                <a:extLst>
                  <a:ext uri="{FF2B5EF4-FFF2-40B4-BE49-F238E27FC236}">
                    <a16:creationId xmlns:a16="http://schemas.microsoft.com/office/drawing/2014/main" id="{95AE0664-64FB-4D64-8AE6-78537B63CB30}"/>
                  </a:ext>
                </a:extLst>
              </p:cNvPr>
              <p:cNvSpPr>
                <a:spLocks noEditPoints="1"/>
              </p:cNvSpPr>
              <p:nvPr/>
            </p:nvSpPr>
            <p:spPr bwMode="auto">
              <a:xfrm>
                <a:off x="5291113" y="3259170"/>
                <a:ext cx="117944" cy="144293"/>
              </a:xfrm>
              <a:custGeom>
                <a:avLst/>
                <a:gdLst>
                  <a:gd name="T0" fmla="*/ 50 w 51"/>
                  <a:gd name="T1" fmla="*/ 0 h 63"/>
                  <a:gd name="T2" fmla="*/ 46 w 51"/>
                  <a:gd name="T3" fmla="*/ 1 h 63"/>
                  <a:gd name="T4" fmla="*/ 43 w 51"/>
                  <a:gd name="T5" fmla="*/ 3 h 63"/>
                  <a:gd name="T6" fmla="*/ 34 w 51"/>
                  <a:gd name="T7" fmla="*/ 2 h 63"/>
                  <a:gd name="T8" fmla="*/ 24 w 51"/>
                  <a:gd name="T9" fmla="*/ 2 h 63"/>
                  <a:gd name="T10" fmla="*/ 23 w 51"/>
                  <a:gd name="T11" fmla="*/ 2 h 63"/>
                  <a:gd name="T12" fmla="*/ 16 w 51"/>
                  <a:gd name="T13" fmla="*/ 6 h 63"/>
                  <a:gd name="T14" fmla="*/ 12 w 51"/>
                  <a:gd name="T15" fmla="*/ 8 h 63"/>
                  <a:gd name="T16" fmla="*/ 7 w 51"/>
                  <a:gd name="T17" fmla="*/ 9 h 63"/>
                  <a:gd name="T18" fmla="*/ 4 w 51"/>
                  <a:gd name="T19" fmla="*/ 13 h 63"/>
                  <a:gd name="T20" fmla="*/ 2 w 51"/>
                  <a:gd name="T21" fmla="*/ 16 h 63"/>
                  <a:gd name="T22" fmla="*/ 0 w 51"/>
                  <a:gd name="T23" fmla="*/ 21 h 63"/>
                  <a:gd name="T24" fmla="*/ 0 w 51"/>
                  <a:gd name="T25" fmla="*/ 21 h 63"/>
                  <a:gd name="T26" fmla="*/ 4 w 51"/>
                  <a:gd name="T27" fmla="*/ 28 h 63"/>
                  <a:gd name="T28" fmla="*/ 10 w 51"/>
                  <a:gd name="T29" fmla="*/ 30 h 63"/>
                  <a:gd name="T30" fmla="*/ 17 w 51"/>
                  <a:gd name="T31" fmla="*/ 32 h 63"/>
                  <a:gd name="T32" fmla="*/ 9 w 51"/>
                  <a:gd name="T33" fmla="*/ 33 h 63"/>
                  <a:gd name="T34" fmla="*/ 10 w 51"/>
                  <a:gd name="T35" fmla="*/ 40 h 63"/>
                  <a:gd name="T36" fmla="*/ 14 w 51"/>
                  <a:gd name="T37" fmla="*/ 45 h 63"/>
                  <a:gd name="T38" fmla="*/ 22 w 51"/>
                  <a:gd name="T39" fmla="*/ 49 h 63"/>
                  <a:gd name="T40" fmla="*/ 20 w 51"/>
                  <a:gd name="T41" fmla="*/ 41 h 63"/>
                  <a:gd name="T42" fmla="*/ 26 w 51"/>
                  <a:gd name="T43" fmla="*/ 40 h 63"/>
                  <a:gd name="T44" fmla="*/ 22 w 51"/>
                  <a:gd name="T45" fmla="*/ 37 h 63"/>
                  <a:gd name="T46" fmla="*/ 25 w 51"/>
                  <a:gd name="T47" fmla="*/ 36 h 63"/>
                  <a:gd name="T48" fmla="*/ 31 w 51"/>
                  <a:gd name="T49" fmla="*/ 35 h 63"/>
                  <a:gd name="T50" fmla="*/ 28 w 51"/>
                  <a:gd name="T51" fmla="*/ 28 h 63"/>
                  <a:gd name="T52" fmla="*/ 22 w 51"/>
                  <a:gd name="T53" fmla="*/ 29 h 63"/>
                  <a:gd name="T54" fmla="*/ 24 w 51"/>
                  <a:gd name="T55" fmla="*/ 24 h 63"/>
                  <a:gd name="T56" fmla="*/ 18 w 51"/>
                  <a:gd name="T57" fmla="*/ 15 h 63"/>
                  <a:gd name="T58" fmla="*/ 22 w 51"/>
                  <a:gd name="T59" fmla="*/ 13 h 63"/>
                  <a:gd name="T60" fmla="*/ 28 w 51"/>
                  <a:gd name="T61" fmla="*/ 14 h 63"/>
                  <a:gd name="T62" fmla="*/ 30 w 51"/>
                  <a:gd name="T63" fmla="*/ 8 h 63"/>
                  <a:gd name="T64" fmla="*/ 35 w 51"/>
                  <a:gd name="T65" fmla="*/ 10 h 63"/>
                  <a:gd name="T66" fmla="*/ 41 w 51"/>
                  <a:gd name="T67" fmla="*/ 7 h 63"/>
                  <a:gd name="T68" fmla="*/ 46 w 51"/>
                  <a:gd name="T69" fmla="*/ 9 h 63"/>
                  <a:gd name="T70" fmla="*/ 48 w 51"/>
                  <a:gd name="T71" fmla="*/ 6 h 63"/>
                  <a:gd name="T72" fmla="*/ 51 w 51"/>
                  <a:gd name="T73" fmla="*/ 3 h 63"/>
                  <a:gd name="T74" fmla="*/ 50 w 51"/>
                  <a:gd name="T75" fmla="*/ 0 h 63"/>
                  <a:gd name="T76" fmla="*/ 43 w 51"/>
                  <a:gd name="T77" fmla="*/ 59 h 63"/>
                  <a:gd name="T78" fmla="*/ 30 w 51"/>
                  <a:gd name="T79" fmla="*/ 58 h 63"/>
                  <a:gd name="T80" fmla="*/ 26 w 51"/>
                  <a:gd name="T81" fmla="*/ 60 h 63"/>
                  <a:gd name="T82" fmla="*/ 37 w 51"/>
                  <a:gd name="T83" fmla="*/ 63 h 63"/>
                  <a:gd name="T84" fmla="*/ 48 w 51"/>
                  <a:gd name="T85" fmla="*/ 60 h 63"/>
                  <a:gd name="T86" fmla="*/ 43 w 51"/>
                  <a:gd name="T87"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63">
                    <a:moveTo>
                      <a:pt x="50" y="0"/>
                    </a:moveTo>
                    <a:cubicBezTo>
                      <a:pt x="48" y="0"/>
                      <a:pt x="46" y="0"/>
                      <a:pt x="46" y="1"/>
                    </a:cubicBezTo>
                    <a:cubicBezTo>
                      <a:pt x="47" y="3"/>
                      <a:pt x="45" y="3"/>
                      <a:pt x="43" y="3"/>
                    </a:cubicBezTo>
                    <a:cubicBezTo>
                      <a:pt x="43" y="3"/>
                      <a:pt x="36" y="3"/>
                      <a:pt x="34" y="2"/>
                    </a:cubicBezTo>
                    <a:cubicBezTo>
                      <a:pt x="33" y="1"/>
                      <a:pt x="27" y="1"/>
                      <a:pt x="24" y="2"/>
                    </a:cubicBezTo>
                    <a:cubicBezTo>
                      <a:pt x="24" y="2"/>
                      <a:pt x="24" y="2"/>
                      <a:pt x="23" y="2"/>
                    </a:cubicBezTo>
                    <a:cubicBezTo>
                      <a:pt x="23" y="3"/>
                      <a:pt x="17" y="6"/>
                      <a:pt x="16" y="6"/>
                    </a:cubicBezTo>
                    <a:cubicBezTo>
                      <a:pt x="15" y="5"/>
                      <a:pt x="14" y="7"/>
                      <a:pt x="12" y="8"/>
                    </a:cubicBezTo>
                    <a:cubicBezTo>
                      <a:pt x="10" y="8"/>
                      <a:pt x="7" y="8"/>
                      <a:pt x="7" y="9"/>
                    </a:cubicBezTo>
                    <a:cubicBezTo>
                      <a:pt x="7" y="9"/>
                      <a:pt x="5" y="12"/>
                      <a:pt x="4" y="13"/>
                    </a:cubicBezTo>
                    <a:cubicBezTo>
                      <a:pt x="3" y="14"/>
                      <a:pt x="4" y="16"/>
                      <a:pt x="2" y="16"/>
                    </a:cubicBezTo>
                    <a:cubicBezTo>
                      <a:pt x="1" y="16"/>
                      <a:pt x="0" y="19"/>
                      <a:pt x="0" y="21"/>
                    </a:cubicBezTo>
                    <a:cubicBezTo>
                      <a:pt x="0" y="21"/>
                      <a:pt x="0" y="21"/>
                      <a:pt x="0" y="21"/>
                    </a:cubicBezTo>
                    <a:cubicBezTo>
                      <a:pt x="3" y="22"/>
                      <a:pt x="5" y="25"/>
                      <a:pt x="4" y="28"/>
                    </a:cubicBezTo>
                    <a:cubicBezTo>
                      <a:pt x="4" y="31"/>
                      <a:pt x="8" y="32"/>
                      <a:pt x="10" y="30"/>
                    </a:cubicBezTo>
                    <a:cubicBezTo>
                      <a:pt x="12" y="27"/>
                      <a:pt x="17" y="31"/>
                      <a:pt x="17" y="32"/>
                    </a:cubicBezTo>
                    <a:cubicBezTo>
                      <a:pt x="17" y="34"/>
                      <a:pt x="12" y="31"/>
                      <a:pt x="9" y="33"/>
                    </a:cubicBezTo>
                    <a:cubicBezTo>
                      <a:pt x="6" y="35"/>
                      <a:pt x="11" y="37"/>
                      <a:pt x="10" y="40"/>
                    </a:cubicBezTo>
                    <a:cubicBezTo>
                      <a:pt x="10" y="42"/>
                      <a:pt x="12" y="45"/>
                      <a:pt x="14" y="45"/>
                    </a:cubicBezTo>
                    <a:cubicBezTo>
                      <a:pt x="17" y="45"/>
                      <a:pt x="20" y="50"/>
                      <a:pt x="22" y="49"/>
                    </a:cubicBezTo>
                    <a:cubicBezTo>
                      <a:pt x="24" y="48"/>
                      <a:pt x="20" y="42"/>
                      <a:pt x="20" y="41"/>
                    </a:cubicBezTo>
                    <a:cubicBezTo>
                      <a:pt x="21" y="40"/>
                      <a:pt x="24" y="42"/>
                      <a:pt x="26" y="40"/>
                    </a:cubicBezTo>
                    <a:cubicBezTo>
                      <a:pt x="28" y="39"/>
                      <a:pt x="25" y="37"/>
                      <a:pt x="22" y="37"/>
                    </a:cubicBezTo>
                    <a:cubicBezTo>
                      <a:pt x="20" y="37"/>
                      <a:pt x="22" y="34"/>
                      <a:pt x="25" y="36"/>
                    </a:cubicBezTo>
                    <a:cubicBezTo>
                      <a:pt x="28" y="37"/>
                      <a:pt x="30" y="35"/>
                      <a:pt x="31" y="35"/>
                    </a:cubicBezTo>
                    <a:cubicBezTo>
                      <a:pt x="32" y="35"/>
                      <a:pt x="33" y="30"/>
                      <a:pt x="28" y="28"/>
                    </a:cubicBezTo>
                    <a:cubicBezTo>
                      <a:pt x="24" y="27"/>
                      <a:pt x="25" y="32"/>
                      <a:pt x="22" y="29"/>
                    </a:cubicBezTo>
                    <a:cubicBezTo>
                      <a:pt x="19" y="26"/>
                      <a:pt x="24" y="27"/>
                      <a:pt x="24" y="24"/>
                    </a:cubicBezTo>
                    <a:cubicBezTo>
                      <a:pt x="24" y="22"/>
                      <a:pt x="20" y="18"/>
                      <a:pt x="18" y="15"/>
                    </a:cubicBezTo>
                    <a:cubicBezTo>
                      <a:pt x="16" y="12"/>
                      <a:pt x="21" y="11"/>
                      <a:pt x="22" y="13"/>
                    </a:cubicBezTo>
                    <a:cubicBezTo>
                      <a:pt x="23" y="15"/>
                      <a:pt x="26" y="15"/>
                      <a:pt x="28" y="14"/>
                    </a:cubicBezTo>
                    <a:cubicBezTo>
                      <a:pt x="30" y="13"/>
                      <a:pt x="26" y="9"/>
                      <a:pt x="30" y="8"/>
                    </a:cubicBezTo>
                    <a:cubicBezTo>
                      <a:pt x="34" y="7"/>
                      <a:pt x="34" y="9"/>
                      <a:pt x="35" y="10"/>
                    </a:cubicBezTo>
                    <a:cubicBezTo>
                      <a:pt x="36" y="10"/>
                      <a:pt x="37" y="7"/>
                      <a:pt x="41" y="7"/>
                    </a:cubicBezTo>
                    <a:cubicBezTo>
                      <a:pt x="43" y="7"/>
                      <a:pt x="45" y="8"/>
                      <a:pt x="46" y="9"/>
                    </a:cubicBezTo>
                    <a:cubicBezTo>
                      <a:pt x="47" y="8"/>
                      <a:pt x="48" y="7"/>
                      <a:pt x="48" y="6"/>
                    </a:cubicBezTo>
                    <a:cubicBezTo>
                      <a:pt x="48" y="5"/>
                      <a:pt x="51" y="5"/>
                      <a:pt x="51" y="3"/>
                    </a:cubicBezTo>
                    <a:cubicBezTo>
                      <a:pt x="51" y="2"/>
                      <a:pt x="50" y="1"/>
                      <a:pt x="50" y="0"/>
                    </a:cubicBezTo>
                    <a:close/>
                    <a:moveTo>
                      <a:pt x="43" y="59"/>
                    </a:moveTo>
                    <a:cubicBezTo>
                      <a:pt x="41" y="58"/>
                      <a:pt x="33" y="60"/>
                      <a:pt x="30" y="58"/>
                    </a:cubicBezTo>
                    <a:cubicBezTo>
                      <a:pt x="28" y="56"/>
                      <a:pt x="24" y="60"/>
                      <a:pt x="26" y="60"/>
                    </a:cubicBezTo>
                    <a:cubicBezTo>
                      <a:pt x="28" y="61"/>
                      <a:pt x="33" y="63"/>
                      <a:pt x="37" y="63"/>
                    </a:cubicBezTo>
                    <a:cubicBezTo>
                      <a:pt x="42" y="63"/>
                      <a:pt x="48" y="61"/>
                      <a:pt x="48" y="60"/>
                    </a:cubicBezTo>
                    <a:cubicBezTo>
                      <a:pt x="48" y="59"/>
                      <a:pt x="45" y="61"/>
                      <a:pt x="43" y="5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0" name="Freeform 136">
                <a:extLst>
                  <a:ext uri="{FF2B5EF4-FFF2-40B4-BE49-F238E27FC236}">
                    <a16:creationId xmlns:a16="http://schemas.microsoft.com/office/drawing/2014/main" id="{9A56CE34-83D7-49F0-A7D4-AB060DCA42BA}"/>
                  </a:ext>
                </a:extLst>
              </p:cNvPr>
              <p:cNvSpPr>
                <a:spLocks/>
              </p:cNvSpPr>
              <p:nvPr/>
            </p:nvSpPr>
            <p:spPr bwMode="auto">
              <a:xfrm>
                <a:off x="5508181" y="3385897"/>
                <a:ext cx="48934" cy="30113"/>
              </a:xfrm>
              <a:custGeom>
                <a:avLst/>
                <a:gdLst>
                  <a:gd name="T0" fmla="*/ 14 w 21"/>
                  <a:gd name="T1" fmla="*/ 8 h 13"/>
                  <a:gd name="T2" fmla="*/ 19 w 21"/>
                  <a:gd name="T3" fmla="*/ 3 h 13"/>
                  <a:gd name="T4" fmla="*/ 19 w 21"/>
                  <a:gd name="T5" fmla="*/ 1 h 13"/>
                  <a:gd name="T6" fmla="*/ 7 w 21"/>
                  <a:gd name="T7" fmla="*/ 5 h 13"/>
                  <a:gd name="T8" fmla="*/ 4 w 21"/>
                  <a:gd name="T9" fmla="*/ 10 h 13"/>
                  <a:gd name="T10" fmla="*/ 14 w 21"/>
                  <a:gd name="T11" fmla="*/ 8 h 13"/>
                </a:gdLst>
                <a:ahLst/>
                <a:cxnLst>
                  <a:cxn ang="0">
                    <a:pos x="T0" y="T1"/>
                  </a:cxn>
                  <a:cxn ang="0">
                    <a:pos x="T2" y="T3"/>
                  </a:cxn>
                  <a:cxn ang="0">
                    <a:pos x="T4" y="T5"/>
                  </a:cxn>
                  <a:cxn ang="0">
                    <a:pos x="T6" y="T7"/>
                  </a:cxn>
                  <a:cxn ang="0">
                    <a:pos x="T8" y="T9"/>
                  </a:cxn>
                  <a:cxn ang="0">
                    <a:pos x="T10" y="T11"/>
                  </a:cxn>
                </a:cxnLst>
                <a:rect l="0" t="0" r="r" b="b"/>
                <a:pathLst>
                  <a:path w="21" h="13">
                    <a:moveTo>
                      <a:pt x="14" y="8"/>
                    </a:moveTo>
                    <a:cubicBezTo>
                      <a:pt x="14" y="7"/>
                      <a:pt x="16" y="4"/>
                      <a:pt x="19" y="3"/>
                    </a:cubicBezTo>
                    <a:cubicBezTo>
                      <a:pt x="21" y="2"/>
                      <a:pt x="20" y="0"/>
                      <a:pt x="19" y="1"/>
                    </a:cubicBezTo>
                    <a:cubicBezTo>
                      <a:pt x="17" y="3"/>
                      <a:pt x="13" y="4"/>
                      <a:pt x="7" y="5"/>
                    </a:cubicBezTo>
                    <a:cubicBezTo>
                      <a:pt x="2" y="5"/>
                      <a:pt x="0" y="8"/>
                      <a:pt x="4" y="10"/>
                    </a:cubicBezTo>
                    <a:cubicBezTo>
                      <a:pt x="8" y="13"/>
                      <a:pt x="15" y="9"/>
                      <a:pt x="14"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1" name="Freeform 137">
                <a:extLst>
                  <a:ext uri="{FF2B5EF4-FFF2-40B4-BE49-F238E27FC236}">
                    <a16:creationId xmlns:a16="http://schemas.microsoft.com/office/drawing/2014/main" id="{249CE284-E4AE-4922-BDA4-B56ECB872352}"/>
                  </a:ext>
                </a:extLst>
              </p:cNvPr>
              <p:cNvSpPr>
                <a:spLocks/>
              </p:cNvSpPr>
              <p:nvPr/>
            </p:nvSpPr>
            <p:spPr bwMode="auto">
              <a:xfrm>
                <a:off x="4473032" y="2610477"/>
                <a:ext cx="198247" cy="99123"/>
              </a:xfrm>
              <a:custGeom>
                <a:avLst/>
                <a:gdLst>
                  <a:gd name="T0" fmla="*/ 72 w 86"/>
                  <a:gd name="T1" fmla="*/ 31 h 43"/>
                  <a:gd name="T2" fmla="*/ 79 w 86"/>
                  <a:gd name="T3" fmla="*/ 26 h 43"/>
                  <a:gd name="T4" fmla="*/ 85 w 86"/>
                  <a:gd name="T5" fmla="*/ 20 h 43"/>
                  <a:gd name="T6" fmla="*/ 81 w 86"/>
                  <a:gd name="T7" fmla="*/ 13 h 43"/>
                  <a:gd name="T8" fmla="*/ 76 w 86"/>
                  <a:gd name="T9" fmla="*/ 9 h 43"/>
                  <a:gd name="T10" fmla="*/ 75 w 86"/>
                  <a:gd name="T11" fmla="*/ 4 h 43"/>
                  <a:gd name="T12" fmla="*/ 69 w 86"/>
                  <a:gd name="T13" fmla="*/ 4 h 43"/>
                  <a:gd name="T14" fmla="*/ 62 w 86"/>
                  <a:gd name="T15" fmla="*/ 1 h 43"/>
                  <a:gd name="T16" fmla="*/ 61 w 86"/>
                  <a:gd name="T17" fmla="*/ 6 h 43"/>
                  <a:gd name="T18" fmla="*/ 56 w 86"/>
                  <a:gd name="T19" fmla="*/ 6 h 43"/>
                  <a:gd name="T20" fmla="*/ 53 w 86"/>
                  <a:gd name="T21" fmla="*/ 6 h 43"/>
                  <a:gd name="T22" fmla="*/ 48 w 86"/>
                  <a:gd name="T23" fmla="*/ 7 h 43"/>
                  <a:gd name="T24" fmla="*/ 44 w 86"/>
                  <a:gd name="T25" fmla="*/ 5 h 43"/>
                  <a:gd name="T26" fmla="*/ 39 w 86"/>
                  <a:gd name="T27" fmla="*/ 9 h 43"/>
                  <a:gd name="T28" fmla="*/ 35 w 86"/>
                  <a:gd name="T29" fmla="*/ 7 h 43"/>
                  <a:gd name="T30" fmla="*/ 32 w 86"/>
                  <a:gd name="T31" fmla="*/ 10 h 43"/>
                  <a:gd name="T32" fmla="*/ 31 w 86"/>
                  <a:gd name="T33" fmla="*/ 14 h 43"/>
                  <a:gd name="T34" fmla="*/ 25 w 86"/>
                  <a:gd name="T35" fmla="*/ 16 h 43"/>
                  <a:gd name="T36" fmla="*/ 23 w 86"/>
                  <a:gd name="T37" fmla="*/ 10 h 43"/>
                  <a:gd name="T38" fmla="*/ 11 w 86"/>
                  <a:gd name="T39" fmla="*/ 2 h 43"/>
                  <a:gd name="T40" fmla="*/ 12 w 86"/>
                  <a:gd name="T41" fmla="*/ 6 h 43"/>
                  <a:gd name="T42" fmla="*/ 9 w 86"/>
                  <a:gd name="T43" fmla="*/ 6 h 43"/>
                  <a:gd name="T44" fmla="*/ 4 w 86"/>
                  <a:gd name="T45" fmla="*/ 8 h 43"/>
                  <a:gd name="T46" fmla="*/ 0 w 86"/>
                  <a:gd name="T47" fmla="*/ 13 h 43"/>
                  <a:gd name="T48" fmla="*/ 8 w 86"/>
                  <a:gd name="T49" fmla="*/ 15 h 43"/>
                  <a:gd name="T50" fmla="*/ 17 w 86"/>
                  <a:gd name="T51" fmla="*/ 15 h 43"/>
                  <a:gd name="T52" fmla="*/ 16 w 86"/>
                  <a:gd name="T53" fmla="*/ 19 h 43"/>
                  <a:gd name="T54" fmla="*/ 12 w 86"/>
                  <a:gd name="T55" fmla="*/ 21 h 43"/>
                  <a:gd name="T56" fmla="*/ 3 w 86"/>
                  <a:gd name="T57" fmla="*/ 24 h 43"/>
                  <a:gd name="T58" fmla="*/ 14 w 86"/>
                  <a:gd name="T59" fmla="*/ 24 h 43"/>
                  <a:gd name="T60" fmla="*/ 17 w 86"/>
                  <a:gd name="T61" fmla="*/ 27 h 43"/>
                  <a:gd name="T62" fmla="*/ 19 w 86"/>
                  <a:gd name="T63" fmla="*/ 30 h 43"/>
                  <a:gd name="T64" fmla="*/ 17 w 86"/>
                  <a:gd name="T65" fmla="*/ 33 h 43"/>
                  <a:gd name="T66" fmla="*/ 13 w 86"/>
                  <a:gd name="T67" fmla="*/ 36 h 43"/>
                  <a:gd name="T68" fmla="*/ 23 w 86"/>
                  <a:gd name="T69" fmla="*/ 36 h 43"/>
                  <a:gd name="T70" fmla="*/ 37 w 86"/>
                  <a:gd name="T71" fmla="*/ 41 h 43"/>
                  <a:gd name="T72" fmla="*/ 51 w 86"/>
                  <a:gd name="T73" fmla="*/ 38 h 43"/>
                  <a:gd name="T74" fmla="*/ 61 w 86"/>
                  <a:gd name="T75" fmla="*/ 35 h 43"/>
                  <a:gd name="T76" fmla="*/ 72 w 86"/>
                  <a:gd name="T77"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43">
                    <a:moveTo>
                      <a:pt x="72" y="31"/>
                    </a:moveTo>
                    <a:cubicBezTo>
                      <a:pt x="77" y="31"/>
                      <a:pt x="77" y="25"/>
                      <a:pt x="79" y="26"/>
                    </a:cubicBezTo>
                    <a:cubicBezTo>
                      <a:pt x="81" y="26"/>
                      <a:pt x="84" y="22"/>
                      <a:pt x="85" y="20"/>
                    </a:cubicBezTo>
                    <a:cubicBezTo>
                      <a:pt x="86" y="17"/>
                      <a:pt x="83" y="13"/>
                      <a:pt x="81" y="13"/>
                    </a:cubicBezTo>
                    <a:cubicBezTo>
                      <a:pt x="78" y="13"/>
                      <a:pt x="76" y="11"/>
                      <a:pt x="76" y="9"/>
                    </a:cubicBezTo>
                    <a:cubicBezTo>
                      <a:pt x="77" y="7"/>
                      <a:pt x="75" y="5"/>
                      <a:pt x="75" y="4"/>
                    </a:cubicBezTo>
                    <a:cubicBezTo>
                      <a:pt x="75" y="3"/>
                      <a:pt x="71" y="4"/>
                      <a:pt x="69" y="4"/>
                    </a:cubicBezTo>
                    <a:cubicBezTo>
                      <a:pt x="67" y="5"/>
                      <a:pt x="63" y="0"/>
                      <a:pt x="62" y="1"/>
                    </a:cubicBezTo>
                    <a:cubicBezTo>
                      <a:pt x="60" y="2"/>
                      <a:pt x="61" y="4"/>
                      <a:pt x="61" y="6"/>
                    </a:cubicBezTo>
                    <a:cubicBezTo>
                      <a:pt x="60" y="7"/>
                      <a:pt x="56" y="4"/>
                      <a:pt x="56" y="6"/>
                    </a:cubicBezTo>
                    <a:cubicBezTo>
                      <a:pt x="56" y="8"/>
                      <a:pt x="54" y="8"/>
                      <a:pt x="53" y="6"/>
                    </a:cubicBezTo>
                    <a:cubicBezTo>
                      <a:pt x="51" y="4"/>
                      <a:pt x="48" y="5"/>
                      <a:pt x="48" y="7"/>
                    </a:cubicBezTo>
                    <a:cubicBezTo>
                      <a:pt x="48" y="8"/>
                      <a:pt x="47" y="7"/>
                      <a:pt x="44" y="5"/>
                    </a:cubicBezTo>
                    <a:cubicBezTo>
                      <a:pt x="41" y="4"/>
                      <a:pt x="38" y="7"/>
                      <a:pt x="39" y="9"/>
                    </a:cubicBezTo>
                    <a:cubicBezTo>
                      <a:pt x="39" y="11"/>
                      <a:pt x="38" y="11"/>
                      <a:pt x="35" y="7"/>
                    </a:cubicBezTo>
                    <a:cubicBezTo>
                      <a:pt x="33" y="4"/>
                      <a:pt x="30" y="8"/>
                      <a:pt x="32" y="10"/>
                    </a:cubicBezTo>
                    <a:cubicBezTo>
                      <a:pt x="33" y="12"/>
                      <a:pt x="32" y="15"/>
                      <a:pt x="31" y="14"/>
                    </a:cubicBezTo>
                    <a:cubicBezTo>
                      <a:pt x="29" y="13"/>
                      <a:pt x="26" y="14"/>
                      <a:pt x="25" y="16"/>
                    </a:cubicBezTo>
                    <a:cubicBezTo>
                      <a:pt x="24" y="18"/>
                      <a:pt x="20" y="11"/>
                      <a:pt x="23" y="10"/>
                    </a:cubicBezTo>
                    <a:cubicBezTo>
                      <a:pt x="26" y="8"/>
                      <a:pt x="15" y="2"/>
                      <a:pt x="11" y="2"/>
                    </a:cubicBezTo>
                    <a:cubicBezTo>
                      <a:pt x="7" y="2"/>
                      <a:pt x="10" y="4"/>
                      <a:pt x="12" y="6"/>
                    </a:cubicBezTo>
                    <a:cubicBezTo>
                      <a:pt x="15" y="8"/>
                      <a:pt x="10" y="7"/>
                      <a:pt x="9" y="6"/>
                    </a:cubicBezTo>
                    <a:cubicBezTo>
                      <a:pt x="8" y="4"/>
                      <a:pt x="5" y="5"/>
                      <a:pt x="4" y="8"/>
                    </a:cubicBezTo>
                    <a:cubicBezTo>
                      <a:pt x="3" y="10"/>
                      <a:pt x="0" y="12"/>
                      <a:pt x="0" y="13"/>
                    </a:cubicBezTo>
                    <a:cubicBezTo>
                      <a:pt x="0" y="15"/>
                      <a:pt x="4" y="17"/>
                      <a:pt x="8" y="15"/>
                    </a:cubicBezTo>
                    <a:cubicBezTo>
                      <a:pt x="11" y="14"/>
                      <a:pt x="15" y="13"/>
                      <a:pt x="17" y="15"/>
                    </a:cubicBezTo>
                    <a:cubicBezTo>
                      <a:pt x="19" y="17"/>
                      <a:pt x="14" y="18"/>
                      <a:pt x="16" y="19"/>
                    </a:cubicBezTo>
                    <a:cubicBezTo>
                      <a:pt x="18" y="20"/>
                      <a:pt x="16" y="22"/>
                      <a:pt x="12" y="21"/>
                    </a:cubicBezTo>
                    <a:cubicBezTo>
                      <a:pt x="7" y="21"/>
                      <a:pt x="2" y="22"/>
                      <a:pt x="3" y="24"/>
                    </a:cubicBezTo>
                    <a:cubicBezTo>
                      <a:pt x="3" y="25"/>
                      <a:pt x="14" y="22"/>
                      <a:pt x="14" y="24"/>
                    </a:cubicBezTo>
                    <a:cubicBezTo>
                      <a:pt x="14" y="26"/>
                      <a:pt x="14" y="28"/>
                      <a:pt x="17" y="27"/>
                    </a:cubicBezTo>
                    <a:cubicBezTo>
                      <a:pt x="20" y="26"/>
                      <a:pt x="18" y="29"/>
                      <a:pt x="19" y="30"/>
                    </a:cubicBezTo>
                    <a:cubicBezTo>
                      <a:pt x="21" y="30"/>
                      <a:pt x="20" y="33"/>
                      <a:pt x="17" y="33"/>
                    </a:cubicBezTo>
                    <a:cubicBezTo>
                      <a:pt x="13" y="34"/>
                      <a:pt x="11" y="34"/>
                      <a:pt x="13" y="36"/>
                    </a:cubicBezTo>
                    <a:cubicBezTo>
                      <a:pt x="15" y="38"/>
                      <a:pt x="19" y="37"/>
                      <a:pt x="23" y="36"/>
                    </a:cubicBezTo>
                    <a:cubicBezTo>
                      <a:pt x="27" y="35"/>
                      <a:pt x="33" y="40"/>
                      <a:pt x="37" y="41"/>
                    </a:cubicBezTo>
                    <a:cubicBezTo>
                      <a:pt x="42" y="43"/>
                      <a:pt x="50" y="41"/>
                      <a:pt x="51" y="38"/>
                    </a:cubicBezTo>
                    <a:cubicBezTo>
                      <a:pt x="52" y="36"/>
                      <a:pt x="59" y="37"/>
                      <a:pt x="61" y="35"/>
                    </a:cubicBezTo>
                    <a:cubicBezTo>
                      <a:pt x="64" y="33"/>
                      <a:pt x="68" y="31"/>
                      <a:pt x="72"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 name="Freeform 138">
                <a:extLst>
                  <a:ext uri="{FF2B5EF4-FFF2-40B4-BE49-F238E27FC236}">
                    <a16:creationId xmlns:a16="http://schemas.microsoft.com/office/drawing/2014/main" id="{88DD76BE-D0F6-4B8A-8FDE-FC6A01A0A25D}"/>
                  </a:ext>
                </a:extLst>
              </p:cNvPr>
              <p:cNvSpPr>
                <a:spLocks/>
              </p:cNvSpPr>
              <p:nvPr/>
            </p:nvSpPr>
            <p:spPr bwMode="auto">
              <a:xfrm>
                <a:off x="4726487" y="2935451"/>
                <a:ext cx="85321" cy="92850"/>
              </a:xfrm>
              <a:custGeom>
                <a:avLst/>
                <a:gdLst>
                  <a:gd name="T0" fmla="*/ 33 w 37"/>
                  <a:gd name="T1" fmla="*/ 12 h 40"/>
                  <a:gd name="T2" fmla="*/ 30 w 37"/>
                  <a:gd name="T3" fmla="*/ 10 h 40"/>
                  <a:gd name="T4" fmla="*/ 26 w 37"/>
                  <a:gd name="T5" fmla="*/ 11 h 40"/>
                  <a:gd name="T6" fmla="*/ 21 w 37"/>
                  <a:gd name="T7" fmla="*/ 10 h 40"/>
                  <a:gd name="T8" fmla="*/ 22 w 37"/>
                  <a:gd name="T9" fmla="*/ 6 h 40"/>
                  <a:gd name="T10" fmla="*/ 25 w 37"/>
                  <a:gd name="T11" fmla="*/ 1 h 40"/>
                  <a:gd name="T12" fmla="*/ 24 w 37"/>
                  <a:gd name="T13" fmla="*/ 1 h 40"/>
                  <a:gd name="T14" fmla="*/ 16 w 37"/>
                  <a:gd name="T15" fmla="*/ 3 h 40"/>
                  <a:gd name="T16" fmla="*/ 19 w 37"/>
                  <a:gd name="T17" fmla="*/ 6 h 40"/>
                  <a:gd name="T18" fmla="*/ 13 w 37"/>
                  <a:gd name="T19" fmla="*/ 10 h 40"/>
                  <a:gd name="T20" fmla="*/ 4 w 37"/>
                  <a:gd name="T21" fmla="*/ 10 h 40"/>
                  <a:gd name="T22" fmla="*/ 5 w 37"/>
                  <a:gd name="T23" fmla="*/ 16 h 40"/>
                  <a:gd name="T24" fmla="*/ 9 w 37"/>
                  <a:gd name="T25" fmla="*/ 22 h 40"/>
                  <a:gd name="T26" fmla="*/ 7 w 37"/>
                  <a:gd name="T27" fmla="*/ 28 h 40"/>
                  <a:gd name="T28" fmla="*/ 1 w 37"/>
                  <a:gd name="T29" fmla="*/ 34 h 40"/>
                  <a:gd name="T30" fmla="*/ 9 w 37"/>
                  <a:gd name="T31" fmla="*/ 40 h 40"/>
                  <a:gd name="T32" fmla="*/ 23 w 37"/>
                  <a:gd name="T33" fmla="*/ 34 h 40"/>
                  <a:gd name="T34" fmla="*/ 33 w 37"/>
                  <a:gd name="T35" fmla="*/ 32 h 40"/>
                  <a:gd name="T36" fmla="*/ 33 w 37"/>
                  <a:gd name="T37" fmla="*/ 14 h 40"/>
                  <a:gd name="T38" fmla="*/ 33 w 37"/>
                  <a:gd name="T39"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0">
                    <a:moveTo>
                      <a:pt x="33" y="12"/>
                    </a:moveTo>
                    <a:cubicBezTo>
                      <a:pt x="32" y="12"/>
                      <a:pt x="31" y="11"/>
                      <a:pt x="30" y="10"/>
                    </a:cubicBezTo>
                    <a:cubicBezTo>
                      <a:pt x="27" y="6"/>
                      <a:pt x="26" y="9"/>
                      <a:pt x="26" y="11"/>
                    </a:cubicBezTo>
                    <a:cubicBezTo>
                      <a:pt x="25" y="14"/>
                      <a:pt x="22" y="11"/>
                      <a:pt x="21" y="10"/>
                    </a:cubicBezTo>
                    <a:cubicBezTo>
                      <a:pt x="19" y="10"/>
                      <a:pt x="21" y="7"/>
                      <a:pt x="22" y="6"/>
                    </a:cubicBezTo>
                    <a:cubicBezTo>
                      <a:pt x="23" y="5"/>
                      <a:pt x="24" y="3"/>
                      <a:pt x="25" y="1"/>
                    </a:cubicBezTo>
                    <a:cubicBezTo>
                      <a:pt x="24" y="1"/>
                      <a:pt x="24" y="1"/>
                      <a:pt x="24" y="1"/>
                    </a:cubicBezTo>
                    <a:cubicBezTo>
                      <a:pt x="20" y="0"/>
                      <a:pt x="16" y="0"/>
                      <a:pt x="16" y="3"/>
                    </a:cubicBezTo>
                    <a:cubicBezTo>
                      <a:pt x="15" y="6"/>
                      <a:pt x="19" y="5"/>
                      <a:pt x="19" y="6"/>
                    </a:cubicBezTo>
                    <a:cubicBezTo>
                      <a:pt x="19" y="8"/>
                      <a:pt x="16" y="8"/>
                      <a:pt x="13" y="10"/>
                    </a:cubicBezTo>
                    <a:cubicBezTo>
                      <a:pt x="10" y="12"/>
                      <a:pt x="7" y="8"/>
                      <a:pt x="4" y="10"/>
                    </a:cubicBezTo>
                    <a:cubicBezTo>
                      <a:pt x="1" y="11"/>
                      <a:pt x="7" y="13"/>
                      <a:pt x="5" y="16"/>
                    </a:cubicBezTo>
                    <a:cubicBezTo>
                      <a:pt x="3" y="19"/>
                      <a:pt x="5" y="19"/>
                      <a:pt x="9" y="22"/>
                    </a:cubicBezTo>
                    <a:cubicBezTo>
                      <a:pt x="12" y="24"/>
                      <a:pt x="7" y="25"/>
                      <a:pt x="7" y="28"/>
                    </a:cubicBezTo>
                    <a:cubicBezTo>
                      <a:pt x="7" y="32"/>
                      <a:pt x="2" y="31"/>
                      <a:pt x="1" y="34"/>
                    </a:cubicBezTo>
                    <a:cubicBezTo>
                      <a:pt x="0" y="36"/>
                      <a:pt x="5" y="40"/>
                      <a:pt x="9" y="40"/>
                    </a:cubicBezTo>
                    <a:cubicBezTo>
                      <a:pt x="12" y="40"/>
                      <a:pt x="19" y="38"/>
                      <a:pt x="23" y="34"/>
                    </a:cubicBezTo>
                    <a:cubicBezTo>
                      <a:pt x="27" y="31"/>
                      <a:pt x="29" y="34"/>
                      <a:pt x="33" y="32"/>
                    </a:cubicBezTo>
                    <a:cubicBezTo>
                      <a:pt x="37" y="30"/>
                      <a:pt x="35" y="17"/>
                      <a:pt x="33" y="14"/>
                    </a:cubicBezTo>
                    <a:cubicBezTo>
                      <a:pt x="33" y="13"/>
                      <a:pt x="33" y="13"/>
                      <a:pt x="33" y="1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3" name="Freeform 139">
                <a:extLst>
                  <a:ext uri="{FF2B5EF4-FFF2-40B4-BE49-F238E27FC236}">
                    <a16:creationId xmlns:a16="http://schemas.microsoft.com/office/drawing/2014/main" id="{0493C6CB-7F2E-444E-987D-1A57D465BFA1}"/>
                  </a:ext>
                </a:extLst>
              </p:cNvPr>
              <p:cNvSpPr>
                <a:spLocks noEditPoints="1"/>
              </p:cNvSpPr>
              <p:nvPr/>
            </p:nvSpPr>
            <p:spPr bwMode="auto">
              <a:xfrm>
                <a:off x="4770402" y="2783629"/>
                <a:ext cx="186954" cy="286077"/>
              </a:xfrm>
              <a:custGeom>
                <a:avLst/>
                <a:gdLst>
                  <a:gd name="T0" fmla="*/ 6 w 81"/>
                  <a:gd name="T1" fmla="*/ 67 h 124"/>
                  <a:gd name="T2" fmla="*/ 2 w 81"/>
                  <a:gd name="T3" fmla="*/ 76 h 124"/>
                  <a:gd name="T4" fmla="*/ 11 w 81"/>
                  <a:gd name="T5" fmla="*/ 76 h 124"/>
                  <a:gd name="T6" fmla="*/ 20 w 81"/>
                  <a:gd name="T7" fmla="*/ 75 h 124"/>
                  <a:gd name="T8" fmla="*/ 81 w 81"/>
                  <a:gd name="T9" fmla="*/ 95 h 124"/>
                  <a:gd name="T10" fmla="*/ 68 w 81"/>
                  <a:gd name="T11" fmla="*/ 90 h 124"/>
                  <a:gd name="T12" fmla="*/ 66 w 81"/>
                  <a:gd name="T13" fmla="*/ 82 h 124"/>
                  <a:gd name="T14" fmla="*/ 54 w 81"/>
                  <a:gd name="T15" fmla="*/ 62 h 124"/>
                  <a:gd name="T16" fmla="*/ 42 w 81"/>
                  <a:gd name="T17" fmla="*/ 57 h 124"/>
                  <a:gd name="T18" fmla="*/ 51 w 81"/>
                  <a:gd name="T19" fmla="*/ 38 h 124"/>
                  <a:gd name="T20" fmla="*/ 33 w 81"/>
                  <a:gd name="T21" fmla="*/ 34 h 124"/>
                  <a:gd name="T22" fmla="*/ 40 w 81"/>
                  <a:gd name="T23" fmla="*/ 23 h 124"/>
                  <a:gd name="T24" fmla="*/ 28 w 81"/>
                  <a:gd name="T25" fmla="*/ 26 h 124"/>
                  <a:gd name="T26" fmla="*/ 20 w 81"/>
                  <a:gd name="T27" fmla="*/ 38 h 124"/>
                  <a:gd name="T28" fmla="*/ 13 w 81"/>
                  <a:gd name="T29" fmla="*/ 39 h 124"/>
                  <a:gd name="T30" fmla="*/ 15 w 81"/>
                  <a:gd name="T31" fmla="*/ 50 h 124"/>
                  <a:gd name="T32" fmla="*/ 13 w 81"/>
                  <a:gd name="T33" fmla="*/ 59 h 124"/>
                  <a:gd name="T34" fmla="*/ 22 w 81"/>
                  <a:gd name="T35" fmla="*/ 62 h 124"/>
                  <a:gd name="T36" fmla="*/ 27 w 81"/>
                  <a:gd name="T37" fmla="*/ 61 h 124"/>
                  <a:gd name="T38" fmla="*/ 36 w 81"/>
                  <a:gd name="T39" fmla="*/ 68 h 124"/>
                  <a:gd name="T40" fmla="*/ 39 w 81"/>
                  <a:gd name="T41" fmla="*/ 75 h 124"/>
                  <a:gd name="T42" fmla="*/ 41 w 81"/>
                  <a:gd name="T43" fmla="*/ 86 h 124"/>
                  <a:gd name="T44" fmla="*/ 30 w 81"/>
                  <a:gd name="T45" fmla="*/ 87 h 124"/>
                  <a:gd name="T46" fmla="*/ 33 w 81"/>
                  <a:gd name="T47" fmla="*/ 95 h 124"/>
                  <a:gd name="T48" fmla="*/ 28 w 81"/>
                  <a:gd name="T49" fmla="*/ 104 h 124"/>
                  <a:gd name="T50" fmla="*/ 41 w 81"/>
                  <a:gd name="T51" fmla="*/ 106 h 124"/>
                  <a:gd name="T52" fmla="*/ 33 w 81"/>
                  <a:gd name="T53" fmla="*/ 110 h 124"/>
                  <a:gd name="T54" fmla="*/ 29 w 81"/>
                  <a:gd name="T55" fmla="*/ 119 h 124"/>
                  <a:gd name="T56" fmla="*/ 38 w 81"/>
                  <a:gd name="T57" fmla="*/ 117 h 124"/>
                  <a:gd name="T58" fmla="*/ 50 w 81"/>
                  <a:gd name="T59" fmla="*/ 114 h 124"/>
                  <a:gd name="T60" fmla="*/ 66 w 81"/>
                  <a:gd name="T61" fmla="*/ 114 h 124"/>
                  <a:gd name="T62" fmla="*/ 73 w 81"/>
                  <a:gd name="T63" fmla="*/ 107 h 124"/>
                  <a:gd name="T64" fmla="*/ 81 w 81"/>
                  <a:gd name="T65" fmla="*/ 95 h 124"/>
                  <a:gd name="T66" fmla="*/ 15 w 81"/>
                  <a:gd name="T67" fmla="*/ 28 h 124"/>
                  <a:gd name="T68" fmla="*/ 55 w 81"/>
                  <a:gd name="T69" fmla="*/ 10 h 124"/>
                  <a:gd name="T70" fmla="*/ 55 w 81"/>
                  <a:gd name="T71"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4">
                    <a:moveTo>
                      <a:pt x="16" y="66"/>
                    </a:moveTo>
                    <a:cubicBezTo>
                      <a:pt x="13" y="63"/>
                      <a:pt x="9" y="67"/>
                      <a:pt x="6" y="67"/>
                    </a:cubicBezTo>
                    <a:cubicBezTo>
                      <a:pt x="5" y="69"/>
                      <a:pt x="4" y="71"/>
                      <a:pt x="3" y="72"/>
                    </a:cubicBezTo>
                    <a:cubicBezTo>
                      <a:pt x="2" y="73"/>
                      <a:pt x="0" y="76"/>
                      <a:pt x="2" y="76"/>
                    </a:cubicBezTo>
                    <a:cubicBezTo>
                      <a:pt x="3" y="77"/>
                      <a:pt x="6" y="80"/>
                      <a:pt x="7" y="77"/>
                    </a:cubicBezTo>
                    <a:cubicBezTo>
                      <a:pt x="7" y="75"/>
                      <a:pt x="8" y="72"/>
                      <a:pt x="11" y="76"/>
                    </a:cubicBezTo>
                    <a:cubicBezTo>
                      <a:pt x="12" y="77"/>
                      <a:pt x="13" y="78"/>
                      <a:pt x="14" y="78"/>
                    </a:cubicBezTo>
                    <a:cubicBezTo>
                      <a:pt x="15" y="77"/>
                      <a:pt x="18" y="77"/>
                      <a:pt x="20" y="75"/>
                    </a:cubicBezTo>
                    <a:cubicBezTo>
                      <a:pt x="23" y="72"/>
                      <a:pt x="19" y="69"/>
                      <a:pt x="16" y="66"/>
                    </a:cubicBezTo>
                    <a:close/>
                    <a:moveTo>
                      <a:pt x="81" y="95"/>
                    </a:moveTo>
                    <a:cubicBezTo>
                      <a:pt x="81" y="91"/>
                      <a:pt x="73" y="89"/>
                      <a:pt x="72" y="91"/>
                    </a:cubicBezTo>
                    <a:cubicBezTo>
                      <a:pt x="71" y="93"/>
                      <a:pt x="70" y="93"/>
                      <a:pt x="68" y="90"/>
                    </a:cubicBezTo>
                    <a:cubicBezTo>
                      <a:pt x="67" y="88"/>
                      <a:pt x="70" y="86"/>
                      <a:pt x="68" y="86"/>
                    </a:cubicBezTo>
                    <a:cubicBezTo>
                      <a:pt x="67" y="86"/>
                      <a:pt x="65" y="83"/>
                      <a:pt x="66" y="82"/>
                    </a:cubicBezTo>
                    <a:cubicBezTo>
                      <a:pt x="66" y="80"/>
                      <a:pt x="64" y="73"/>
                      <a:pt x="60" y="72"/>
                    </a:cubicBezTo>
                    <a:cubicBezTo>
                      <a:pt x="56" y="71"/>
                      <a:pt x="55" y="65"/>
                      <a:pt x="54" y="62"/>
                    </a:cubicBezTo>
                    <a:cubicBezTo>
                      <a:pt x="54" y="59"/>
                      <a:pt x="51" y="61"/>
                      <a:pt x="49" y="58"/>
                    </a:cubicBezTo>
                    <a:cubicBezTo>
                      <a:pt x="47" y="55"/>
                      <a:pt x="43" y="57"/>
                      <a:pt x="42" y="57"/>
                    </a:cubicBezTo>
                    <a:cubicBezTo>
                      <a:pt x="40" y="57"/>
                      <a:pt x="42" y="53"/>
                      <a:pt x="44" y="52"/>
                    </a:cubicBezTo>
                    <a:cubicBezTo>
                      <a:pt x="47" y="50"/>
                      <a:pt x="51" y="40"/>
                      <a:pt x="51" y="38"/>
                    </a:cubicBezTo>
                    <a:cubicBezTo>
                      <a:pt x="51" y="36"/>
                      <a:pt x="38" y="36"/>
                      <a:pt x="36" y="37"/>
                    </a:cubicBezTo>
                    <a:cubicBezTo>
                      <a:pt x="33" y="38"/>
                      <a:pt x="31" y="35"/>
                      <a:pt x="33" y="34"/>
                    </a:cubicBezTo>
                    <a:cubicBezTo>
                      <a:pt x="35" y="33"/>
                      <a:pt x="39" y="29"/>
                      <a:pt x="39" y="28"/>
                    </a:cubicBezTo>
                    <a:cubicBezTo>
                      <a:pt x="39" y="26"/>
                      <a:pt x="42" y="24"/>
                      <a:pt x="40" y="23"/>
                    </a:cubicBezTo>
                    <a:cubicBezTo>
                      <a:pt x="39" y="21"/>
                      <a:pt x="38" y="25"/>
                      <a:pt x="37" y="26"/>
                    </a:cubicBezTo>
                    <a:cubicBezTo>
                      <a:pt x="35" y="27"/>
                      <a:pt x="32" y="27"/>
                      <a:pt x="28" y="26"/>
                    </a:cubicBezTo>
                    <a:cubicBezTo>
                      <a:pt x="24" y="25"/>
                      <a:pt x="23" y="31"/>
                      <a:pt x="23" y="33"/>
                    </a:cubicBezTo>
                    <a:cubicBezTo>
                      <a:pt x="23" y="35"/>
                      <a:pt x="19" y="37"/>
                      <a:pt x="20" y="38"/>
                    </a:cubicBezTo>
                    <a:cubicBezTo>
                      <a:pt x="20" y="40"/>
                      <a:pt x="19" y="42"/>
                      <a:pt x="17" y="41"/>
                    </a:cubicBezTo>
                    <a:cubicBezTo>
                      <a:pt x="16" y="40"/>
                      <a:pt x="15" y="37"/>
                      <a:pt x="13" y="39"/>
                    </a:cubicBezTo>
                    <a:cubicBezTo>
                      <a:pt x="10" y="41"/>
                      <a:pt x="15" y="43"/>
                      <a:pt x="18" y="44"/>
                    </a:cubicBezTo>
                    <a:cubicBezTo>
                      <a:pt x="22" y="44"/>
                      <a:pt x="16" y="46"/>
                      <a:pt x="15" y="50"/>
                    </a:cubicBezTo>
                    <a:cubicBezTo>
                      <a:pt x="15" y="53"/>
                      <a:pt x="20" y="51"/>
                      <a:pt x="20" y="54"/>
                    </a:cubicBezTo>
                    <a:cubicBezTo>
                      <a:pt x="20" y="56"/>
                      <a:pt x="13" y="57"/>
                      <a:pt x="13" y="59"/>
                    </a:cubicBezTo>
                    <a:cubicBezTo>
                      <a:pt x="13" y="61"/>
                      <a:pt x="17" y="58"/>
                      <a:pt x="19" y="57"/>
                    </a:cubicBezTo>
                    <a:cubicBezTo>
                      <a:pt x="21" y="56"/>
                      <a:pt x="18" y="62"/>
                      <a:pt x="22" y="62"/>
                    </a:cubicBezTo>
                    <a:cubicBezTo>
                      <a:pt x="26" y="61"/>
                      <a:pt x="25" y="55"/>
                      <a:pt x="27" y="55"/>
                    </a:cubicBezTo>
                    <a:cubicBezTo>
                      <a:pt x="28" y="56"/>
                      <a:pt x="26" y="58"/>
                      <a:pt x="27" y="61"/>
                    </a:cubicBezTo>
                    <a:cubicBezTo>
                      <a:pt x="29" y="63"/>
                      <a:pt x="24" y="67"/>
                      <a:pt x="25" y="69"/>
                    </a:cubicBezTo>
                    <a:cubicBezTo>
                      <a:pt x="25" y="71"/>
                      <a:pt x="33" y="71"/>
                      <a:pt x="36" y="68"/>
                    </a:cubicBezTo>
                    <a:cubicBezTo>
                      <a:pt x="39" y="65"/>
                      <a:pt x="40" y="68"/>
                      <a:pt x="38" y="70"/>
                    </a:cubicBezTo>
                    <a:cubicBezTo>
                      <a:pt x="36" y="73"/>
                      <a:pt x="37" y="75"/>
                      <a:pt x="39" y="75"/>
                    </a:cubicBezTo>
                    <a:cubicBezTo>
                      <a:pt x="42" y="76"/>
                      <a:pt x="43" y="76"/>
                      <a:pt x="42" y="78"/>
                    </a:cubicBezTo>
                    <a:cubicBezTo>
                      <a:pt x="41" y="80"/>
                      <a:pt x="42" y="84"/>
                      <a:pt x="41" y="86"/>
                    </a:cubicBezTo>
                    <a:cubicBezTo>
                      <a:pt x="40" y="87"/>
                      <a:pt x="33" y="87"/>
                      <a:pt x="33" y="86"/>
                    </a:cubicBezTo>
                    <a:cubicBezTo>
                      <a:pt x="32" y="85"/>
                      <a:pt x="29" y="86"/>
                      <a:pt x="30" y="87"/>
                    </a:cubicBezTo>
                    <a:cubicBezTo>
                      <a:pt x="31" y="89"/>
                      <a:pt x="28" y="91"/>
                      <a:pt x="28" y="92"/>
                    </a:cubicBezTo>
                    <a:cubicBezTo>
                      <a:pt x="28" y="94"/>
                      <a:pt x="32" y="93"/>
                      <a:pt x="33" y="95"/>
                    </a:cubicBezTo>
                    <a:cubicBezTo>
                      <a:pt x="33" y="97"/>
                      <a:pt x="29" y="100"/>
                      <a:pt x="25" y="101"/>
                    </a:cubicBezTo>
                    <a:cubicBezTo>
                      <a:pt x="20" y="102"/>
                      <a:pt x="26" y="106"/>
                      <a:pt x="28" y="104"/>
                    </a:cubicBezTo>
                    <a:cubicBezTo>
                      <a:pt x="30" y="103"/>
                      <a:pt x="30" y="105"/>
                      <a:pt x="33" y="105"/>
                    </a:cubicBezTo>
                    <a:cubicBezTo>
                      <a:pt x="36" y="105"/>
                      <a:pt x="38" y="108"/>
                      <a:pt x="41" y="106"/>
                    </a:cubicBezTo>
                    <a:cubicBezTo>
                      <a:pt x="45" y="105"/>
                      <a:pt x="44" y="106"/>
                      <a:pt x="42" y="108"/>
                    </a:cubicBezTo>
                    <a:cubicBezTo>
                      <a:pt x="39" y="110"/>
                      <a:pt x="35" y="108"/>
                      <a:pt x="33" y="110"/>
                    </a:cubicBezTo>
                    <a:cubicBezTo>
                      <a:pt x="31" y="111"/>
                      <a:pt x="21" y="120"/>
                      <a:pt x="23" y="122"/>
                    </a:cubicBezTo>
                    <a:cubicBezTo>
                      <a:pt x="24" y="124"/>
                      <a:pt x="25" y="120"/>
                      <a:pt x="29" y="119"/>
                    </a:cubicBezTo>
                    <a:cubicBezTo>
                      <a:pt x="32" y="117"/>
                      <a:pt x="33" y="120"/>
                      <a:pt x="35" y="120"/>
                    </a:cubicBezTo>
                    <a:cubicBezTo>
                      <a:pt x="37" y="120"/>
                      <a:pt x="37" y="116"/>
                      <a:pt x="38" y="117"/>
                    </a:cubicBezTo>
                    <a:cubicBezTo>
                      <a:pt x="40" y="117"/>
                      <a:pt x="41" y="115"/>
                      <a:pt x="44" y="116"/>
                    </a:cubicBezTo>
                    <a:cubicBezTo>
                      <a:pt x="47" y="116"/>
                      <a:pt x="49" y="115"/>
                      <a:pt x="50" y="114"/>
                    </a:cubicBezTo>
                    <a:cubicBezTo>
                      <a:pt x="52" y="113"/>
                      <a:pt x="56" y="116"/>
                      <a:pt x="57" y="115"/>
                    </a:cubicBezTo>
                    <a:cubicBezTo>
                      <a:pt x="58" y="115"/>
                      <a:pt x="63" y="114"/>
                      <a:pt x="66" y="114"/>
                    </a:cubicBezTo>
                    <a:cubicBezTo>
                      <a:pt x="68" y="114"/>
                      <a:pt x="75" y="111"/>
                      <a:pt x="77" y="109"/>
                    </a:cubicBezTo>
                    <a:cubicBezTo>
                      <a:pt x="79" y="107"/>
                      <a:pt x="76" y="107"/>
                      <a:pt x="73" y="107"/>
                    </a:cubicBezTo>
                    <a:cubicBezTo>
                      <a:pt x="71" y="108"/>
                      <a:pt x="72" y="105"/>
                      <a:pt x="74" y="103"/>
                    </a:cubicBezTo>
                    <a:cubicBezTo>
                      <a:pt x="77" y="100"/>
                      <a:pt x="81" y="99"/>
                      <a:pt x="81" y="95"/>
                    </a:cubicBezTo>
                    <a:close/>
                    <a:moveTo>
                      <a:pt x="9" y="35"/>
                    </a:moveTo>
                    <a:cubicBezTo>
                      <a:pt x="13" y="35"/>
                      <a:pt x="16" y="30"/>
                      <a:pt x="15" y="28"/>
                    </a:cubicBezTo>
                    <a:cubicBezTo>
                      <a:pt x="13" y="27"/>
                      <a:pt x="7" y="35"/>
                      <a:pt x="9" y="35"/>
                    </a:cubicBezTo>
                    <a:close/>
                    <a:moveTo>
                      <a:pt x="55" y="10"/>
                    </a:moveTo>
                    <a:cubicBezTo>
                      <a:pt x="57" y="7"/>
                      <a:pt x="60" y="0"/>
                      <a:pt x="57" y="1"/>
                    </a:cubicBezTo>
                    <a:cubicBezTo>
                      <a:pt x="54" y="1"/>
                      <a:pt x="54" y="10"/>
                      <a:pt x="55" y="1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4" name="Freeform 140">
                <a:extLst>
                  <a:ext uri="{FF2B5EF4-FFF2-40B4-BE49-F238E27FC236}">
                    <a16:creationId xmlns:a16="http://schemas.microsoft.com/office/drawing/2014/main" id="{FB928D38-0E97-455B-9B9D-C00AB82B9019}"/>
                  </a:ext>
                </a:extLst>
              </p:cNvPr>
              <p:cNvSpPr>
                <a:spLocks noEditPoints="1"/>
              </p:cNvSpPr>
              <p:nvPr/>
            </p:nvSpPr>
            <p:spPr bwMode="auto">
              <a:xfrm>
                <a:off x="4770402" y="2783629"/>
                <a:ext cx="186954" cy="286077"/>
              </a:xfrm>
              <a:custGeom>
                <a:avLst/>
                <a:gdLst>
                  <a:gd name="T0" fmla="*/ 6 w 81"/>
                  <a:gd name="T1" fmla="*/ 67 h 124"/>
                  <a:gd name="T2" fmla="*/ 2 w 81"/>
                  <a:gd name="T3" fmla="*/ 76 h 124"/>
                  <a:gd name="T4" fmla="*/ 11 w 81"/>
                  <a:gd name="T5" fmla="*/ 76 h 124"/>
                  <a:gd name="T6" fmla="*/ 20 w 81"/>
                  <a:gd name="T7" fmla="*/ 75 h 124"/>
                  <a:gd name="T8" fmla="*/ 81 w 81"/>
                  <a:gd name="T9" fmla="*/ 95 h 124"/>
                  <a:gd name="T10" fmla="*/ 68 w 81"/>
                  <a:gd name="T11" fmla="*/ 90 h 124"/>
                  <a:gd name="T12" fmla="*/ 66 w 81"/>
                  <a:gd name="T13" fmla="*/ 82 h 124"/>
                  <a:gd name="T14" fmla="*/ 54 w 81"/>
                  <a:gd name="T15" fmla="*/ 62 h 124"/>
                  <a:gd name="T16" fmla="*/ 42 w 81"/>
                  <a:gd name="T17" fmla="*/ 57 h 124"/>
                  <a:gd name="T18" fmla="*/ 51 w 81"/>
                  <a:gd name="T19" fmla="*/ 38 h 124"/>
                  <a:gd name="T20" fmla="*/ 33 w 81"/>
                  <a:gd name="T21" fmla="*/ 34 h 124"/>
                  <a:gd name="T22" fmla="*/ 40 w 81"/>
                  <a:gd name="T23" fmla="*/ 23 h 124"/>
                  <a:gd name="T24" fmla="*/ 28 w 81"/>
                  <a:gd name="T25" fmla="*/ 26 h 124"/>
                  <a:gd name="T26" fmla="*/ 20 w 81"/>
                  <a:gd name="T27" fmla="*/ 38 h 124"/>
                  <a:gd name="T28" fmla="*/ 13 w 81"/>
                  <a:gd name="T29" fmla="*/ 39 h 124"/>
                  <a:gd name="T30" fmla="*/ 15 w 81"/>
                  <a:gd name="T31" fmla="*/ 50 h 124"/>
                  <a:gd name="T32" fmla="*/ 13 w 81"/>
                  <a:gd name="T33" fmla="*/ 59 h 124"/>
                  <a:gd name="T34" fmla="*/ 22 w 81"/>
                  <a:gd name="T35" fmla="*/ 62 h 124"/>
                  <a:gd name="T36" fmla="*/ 27 w 81"/>
                  <a:gd name="T37" fmla="*/ 61 h 124"/>
                  <a:gd name="T38" fmla="*/ 36 w 81"/>
                  <a:gd name="T39" fmla="*/ 68 h 124"/>
                  <a:gd name="T40" fmla="*/ 39 w 81"/>
                  <a:gd name="T41" fmla="*/ 75 h 124"/>
                  <a:gd name="T42" fmla="*/ 41 w 81"/>
                  <a:gd name="T43" fmla="*/ 86 h 124"/>
                  <a:gd name="T44" fmla="*/ 30 w 81"/>
                  <a:gd name="T45" fmla="*/ 87 h 124"/>
                  <a:gd name="T46" fmla="*/ 33 w 81"/>
                  <a:gd name="T47" fmla="*/ 95 h 124"/>
                  <a:gd name="T48" fmla="*/ 28 w 81"/>
                  <a:gd name="T49" fmla="*/ 104 h 124"/>
                  <a:gd name="T50" fmla="*/ 41 w 81"/>
                  <a:gd name="T51" fmla="*/ 106 h 124"/>
                  <a:gd name="T52" fmla="*/ 33 w 81"/>
                  <a:gd name="T53" fmla="*/ 110 h 124"/>
                  <a:gd name="T54" fmla="*/ 29 w 81"/>
                  <a:gd name="T55" fmla="*/ 119 h 124"/>
                  <a:gd name="T56" fmla="*/ 38 w 81"/>
                  <a:gd name="T57" fmla="*/ 117 h 124"/>
                  <a:gd name="T58" fmla="*/ 50 w 81"/>
                  <a:gd name="T59" fmla="*/ 114 h 124"/>
                  <a:gd name="T60" fmla="*/ 66 w 81"/>
                  <a:gd name="T61" fmla="*/ 114 h 124"/>
                  <a:gd name="T62" fmla="*/ 73 w 81"/>
                  <a:gd name="T63" fmla="*/ 107 h 124"/>
                  <a:gd name="T64" fmla="*/ 81 w 81"/>
                  <a:gd name="T65" fmla="*/ 95 h 124"/>
                  <a:gd name="T66" fmla="*/ 15 w 81"/>
                  <a:gd name="T67" fmla="*/ 28 h 124"/>
                  <a:gd name="T68" fmla="*/ 55 w 81"/>
                  <a:gd name="T69" fmla="*/ 10 h 124"/>
                  <a:gd name="T70" fmla="*/ 55 w 81"/>
                  <a:gd name="T71"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4">
                    <a:moveTo>
                      <a:pt x="16" y="66"/>
                    </a:moveTo>
                    <a:cubicBezTo>
                      <a:pt x="13" y="63"/>
                      <a:pt x="9" y="67"/>
                      <a:pt x="6" y="67"/>
                    </a:cubicBezTo>
                    <a:cubicBezTo>
                      <a:pt x="5" y="69"/>
                      <a:pt x="4" y="71"/>
                      <a:pt x="3" y="72"/>
                    </a:cubicBezTo>
                    <a:cubicBezTo>
                      <a:pt x="2" y="73"/>
                      <a:pt x="0" y="76"/>
                      <a:pt x="2" y="76"/>
                    </a:cubicBezTo>
                    <a:cubicBezTo>
                      <a:pt x="3" y="77"/>
                      <a:pt x="6" y="80"/>
                      <a:pt x="7" y="77"/>
                    </a:cubicBezTo>
                    <a:cubicBezTo>
                      <a:pt x="7" y="75"/>
                      <a:pt x="8" y="72"/>
                      <a:pt x="11" y="76"/>
                    </a:cubicBezTo>
                    <a:cubicBezTo>
                      <a:pt x="12" y="77"/>
                      <a:pt x="13" y="78"/>
                      <a:pt x="14" y="78"/>
                    </a:cubicBezTo>
                    <a:cubicBezTo>
                      <a:pt x="15" y="77"/>
                      <a:pt x="18" y="77"/>
                      <a:pt x="20" y="75"/>
                    </a:cubicBezTo>
                    <a:cubicBezTo>
                      <a:pt x="23" y="72"/>
                      <a:pt x="19" y="69"/>
                      <a:pt x="16" y="66"/>
                    </a:cubicBezTo>
                    <a:close/>
                    <a:moveTo>
                      <a:pt x="81" y="95"/>
                    </a:moveTo>
                    <a:cubicBezTo>
                      <a:pt x="81" y="91"/>
                      <a:pt x="73" y="89"/>
                      <a:pt x="72" y="91"/>
                    </a:cubicBezTo>
                    <a:cubicBezTo>
                      <a:pt x="71" y="93"/>
                      <a:pt x="70" y="93"/>
                      <a:pt x="68" y="90"/>
                    </a:cubicBezTo>
                    <a:cubicBezTo>
                      <a:pt x="67" y="88"/>
                      <a:pt x="70" y="86"/>
                      <a:pt x="68" y="86"/>
                    </a:cubicBezTo>
                    <a:cubicBezTo>
                      <a:pt x="67" y="86"/>
                      <a:pt x="65" y="83"/>
                      <a:pt x="66" y="82"/>
                    </a:cubicBezTo>
                    <a:cubicBezTo>
                      <a:pt x="66" y="80"/>
                      <a:pt x="64" y="73"/>
                      <a:pt x="60" y="72"/>
                    </a:cubicBezTo>
                    <a:cubicBezTo>
                      <a:pt x="56" y="71"/>
                      <a:pt x="55" y="65"/>
                      <a:pt x="54" y="62"/>
                    </a:cubicBezTo>
                    <a:cubicBezTo>
                      <a:pt x="54" y="59"/>
                      <a:pt x="51" y="61"/>
                      <a:pt x="49" y="58"/>
                    </a:cubicBezTo>
                    <a:cubicBezTo>
                      <a:pt x="47" y="55"/>
                      <a:pt x="43" y="57"/>
                      <a:pt x="42" y="57"/>
                    </a:cubicBezTo>
                    <a:cubicBezTo>
                      <a:pt x="40" y="57"/>
                      <a:pt x="42" y="53"/>
                      <a:pt x="44" y="52"/>
                    </a:cubicBezTo>
                    <a:cubicBezTo>
                      <a:pt x="47" y="50"/>
                      <a:pt x="51" y="40"/>
                      <a:pt x="51" y="38"/>
                    </a:cubicBezTo>
                    <a:cubicBezTo>
                      <a:pt x="51" y="36"/>
                      <a:pt x="38" y="36"/>
                      <a:pt x="36" y="37"/>
                    </a:cubicBezTo>
                    <a:cubicBezTo>
                      <a:pt x="33" y="38"/>
                      <a:pt x="31" y="35"/>
                      <a:pt x="33" y="34"/>
                    </a:cubicBezTo>
                    <a:cubicBezTo>
                      <a:pt x="35" y="33"/>
                      <a:pt x="39" y="29"/>
                      <a:pt x="39" y="28"/>
                    </a:cubicBezTo>
                    <a:cubicBezTo>
                      <a:pt x="39" y="26"/>
                      <a:pt x="42" y="24"/>
                      <a:pt x="40" y="23"/>
                    </a:cubicBezTo>
                    <a:cubicBezTo>
                      <a:pt x="39" y="21"/>
                      <a:pt x="38" y="25"/>
                      <a:pt x="37" y="26"/>
                    </a:cubicBezTo>
                    <a:cubicBezTo>
                      <a:pt x="35" y="27"/>
                      <a:pt x="32" y="27"/>
                      <a:pt x="28" y="26"/>
                    </a:cubicBezTo>
                    <a:cubicBezTo>
                      <a:pt x="24" y="25"/>
                      <a:pt x="23" y="31"/>
                      <a:pt x="23" y="33"/>
                    </a:cubicBezTo>
                    <a:cubicBezTo>
                      <a:pt x="23" y="35"/>
                      <a:pt x="19" y="37"/>
                      <a:pt x="20" y="38"/>
                    </a:cubicBezTo>
                    <a:cubicBezTo>
                      <a:pt x="20" y="40"/>
                      <a:pt x="19" y="42"/>
                      <a:pt x="17" y="41"/>
                    </a:cubicBezTo>
                    <a:cubicBezTo>
                      <a:pt x="16" y="40"/>
                      <a:pt x="15" y="37"/>
                      <a:pt x="13" y="39"/>
                    </a:cubicBezTo>
                    <a:cubicBezTo>
                      <a:pt x="10" y="41"/>
                      <a:pt x="15" y="43"/>
                      <a:pt x="18" y="44"/>
                    </a:cubicBezTo>
                    <a:cubicBezTo>
                      <a:pt x="22" y="44"/>
                      <a:pt x="16" y="46"/>
                      <a:pt x="15" y="50"/>
                    </a:cubicBezTo>
                    <a:cubicBezTo>
                      <a:pt x="15" y="53"/>
                      <a:pt x="20" y="51"/>
                      <a:pt x="20" y="54"/>
                    </a:cubicBezTo>
                    <a:cubicBezTo>
                      <a:pt x="20" y="56"/>
                      <a:pt x="13" y="57"/>
                      <a:pt x="13" y="59"/>
                    </a:cubicBezTo>
                    <a:cubicBezTo>
                      <a:pt x="13" y="61"/>
                      <a:pt x="17" y="58"/>
                      <a:pt x="19" y="57"/>
                    </a:cubicBezTo>
                    <a:cubicBezTo>
                      <a:pt x="21" y="56"/>
                      <a:pt x="18" y="62"/>
                      <a:pt x="22" y="62"/>
                    </a:cubicBezTo>
                    <a:cubicBezTo>
                      <a:pt x="26" y="61"/>
                      <a:pt x="25" y="55"/>
                      <a:pt x="27" y="55"/>
                    </a:cubicBezTo>
                    <a:cubicBezTo>
                      <a:pt x="28" y="56"/>
                      <a:pt x="26" y="58"/>
                      <a:pt x="27" y="61"/>
                    </a:cubicBezTo>
                    <a:cubicBezTo>
                      <a:pt x="29" y="63"/>
                      <a:pt x="24" y="67"/>
                      <a:pt x="25" y="69"/>
                    </a:cubicBezTo>
                    <a:cubicBezTo>
                      <a:pt x="25" y="71"/>
                      <a:pt x="33" y="71"/>
                      <a:pt x="36" y="68"/>
                    </a:cubicBezTo>
                    <a:cubicBezTo>
                      <a:pt x="39" y="65"/>
                      <a:pt x="40" y="68"/>
                      <a:pt x="38" y="70"/>
                    </a:cubicBezTo>
                    <a:cubicBezTo>
                      <a:pt x="36" y="73"/>
                      <a:pt x="37" y="75"/>
                      <a:pt x="39" y="75"/>
                    </a:cubicBezTo>
                    <a:cubicBezTo>
                      <a:pt x="42" y="76"/>
                      <a:pt x="43" y="76"/>
                      <a:pt x="42" y="78"/>
                    </a:cubicBezTo>
                    <a:cubicBezTo>
                      <a:pt x="41" y="80"/>
                      <a:pt x="42" y="84"/>
                      <a:pt x="41" y="86"/>
                    </a:cubicBezTo>
                    <a:cubicBezTo>
                      <a:pt x="40" y="87"/>
                      <a:pt x="33" y="87"/>
                      <a:pt x="33" y="86"/>
                    </a:cubicBezTo>
                    <a:cubicBezTo>
                      <a:pt x="32" y="85"/>
                      <a:pt x="29" y="86"/>
                      <a:pt x="30" y="87"/>
                    </a:cubicBezTo>
                    <a:cubicBezTo>
                      <a:pt x="31" y="89"/>
                      <a:pt x="28" y="91"/>
                      <a:pt x="28" y="92"/>
                    </a:cubicBezTo>
                    <a:cubicBezTo>
                      <a:pt x="28" y="94"/>
                      <a:pt x="32" y="93"/>
                      <a:pt x="33" y="95"/>
                    </a:cubicBezTo>
                    <a:cubicBezTo>
                      <a:pt x="33" y="97"/>
                      <a:pt x="29" y="100"/>
                      <a:pt x="25" y="101"/>
                    </a:cubicBezTo>
                    <a:cubicBezTo>
                      <a:pt x="20" y="102"/>
                      <a:pt x="26" y="106"/>
                      <a:pt x="28" y="104"/>
                    </a:cubicBezTo>
                    <a:cubicBezTo>
                      <a:pt x="30" y="103"/>
                      <a:pt x="30" y="105"/>
                      <a:pt x="33" y="105"/>
                    </a:cubicBezTo>
                    <a:cubicBezTo>
                      <a:pt x="36" y="105"/>
                      <a:pt x="38" y="108"/>
                      <a:pt x="41" y="106"/>
                    </a:cubicBezTo>
                    <a:cubicBezTo>
                      <a:pt x="45" y="105"/>
                      <a:pt x="44" y="106"/>
                      <a:pt x="42" y="108"/>
                    </a:cubicBezTo>
                    <a:cubicBezTo>
                      <a:pt x="39" y="110"/>
                      <a:pt x="35" y="108"/>
                      <a:pt x="33" y="110"/>
                    </a:cubicBezTo>
                    <a:cubicBezTo>
                      <a:pt x="31" y="111"/>
                      <a:pt x="21" y="120"/>
                      <a:pt x="23" y="122"/>
                    </a:cubicBezTo>
                    <a:cubicBezTo>
                      <a:pt x="24" y="124"/>
                      <a:pt x="25" y="120"/>
                      <a:pt x="29" y="119"/>
                    </a:cubicBezTo>
                    <a:cubicBezTo>
                      <a:pt x="32" y="117"/>
                      <a:pt x="33" y="120"/>
                      <a:pt x="35" y="120"/>
                    </a:cubicBezTo>
                    <a:cubicBezTo>
                      <a:pt x="37" y="120"/>
                      <a:pt x="37" y="116"/>
                      <a:pt x="38" y="117"/>
                    </a:cubicBezTo>
                    <a:cubicBezTo>
                      <a:pt x="40" y="117"/>
                      <a:pt x="41" y="115"/>
                      <a:pt x="44" y="116"/>
                    </a:cubicBezTo>
                    <a:cubicBezTo>
                      <a:pt x="47" y="116"/>
                      <a:pt x="49" y="115"/>
                      <a:pt x="50" y="114"/>
                    </a:cubicBezTo>
                    <a:cubicBezTo>
                      <a:pt x="52" y="113"/>
                      <a:pt x="56" y="116"/>
                      <a:pt x="57" y="115"/>
                    </a:cubicBezTo>
                    <a:cubicBezTo>
                      <a:pt x="58" y="115"/>
                      <a:pt x="63" y="114"/>
                      <a:pt x="66" y="114"/>
                    </a:cubicBezTo>
                    <a:cubicBezTo>
                      <a:pt x="68" y="114"/>
                      <a:pt x="75" y="111"/>
                      <a:pt x="77" y="109"/>
                    </a:cubicBezTo>
                    <a:cubicBezTo>
                      <a:pt x="79" y="107"/>
                      <a:pt x="76" y="107"/>
                      <a:pt x="73" y="107"/>
                    </a:cubicBezTo>
                    <a:cubicBezTo>
                      <a:pt x="71" y="108"/>
                      <a:pt x="72" y="105"/>
                      <a:pt x="74" y="103"/>
                    </a:cubicBezTo>
                    <a:cubicBezTo>
                      <a:pt x="77" y="100"/>
                      <a:pt x="81" y="99"/>
                      <a:pt x="81" y="95"/>
                    </a:cubicBezTo>
                    <a:close/>
                    <a:moveTo>
                      <a:pt x="9" y="35"/>
                    </a:moveTo>
                    <a:cubicBezTo>
                      <a:pt x="13" y="35"/>
                      <a:pt x="16" y="30"/>
                      <a:pt x="15" y="28"/>
                    </a:cubicBezTo>
                    <a:cubicBezTo>
                      <a:pt x="13" y="27"/>
                      <a:pt x="7" y="35"/>
                      <a:pt x="9" y="35"/>
                    </a:cubicBezTo>
                    <a:close/>
                    <a:moveTo>
                      <a:pt x="55" y="10"/>
                    </a:moveTo>
                    <a:cubicBezTo>
                      <a:pt x="57" y="7"/>
                      <a:pt x="60" y="0"/>
                      <a:pt x="57" y="1"/>
                    </a:cubicBezTo>
                    <a:cubicBezTo>
                      <a:pt x="54" y="1"/>
                      <a:pt x="54" y="10"/>
                      <a:pt x="55" y="1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5" name="Freeform 141">
                <a:extLst>
                  <a:ext uri="{FF2B5EF4-FFF2-40B4-BE49-F238E27FC236}">
                    <a16:creationId xmlns:a16="http://schemas.microsoft.com/office/drawing/2014/main" id="{31795529-F622-401C-9CF7-456C1DCE1249}"/>
                  </a:ext>
                </a:extLst>
              </p:cNvPr>
              <p:cNvSpPr>
                <a:spLocks noEditPoints="1"/>
              </p:cNvSpPr>
              <p:nvPr/>
            </p:nvSpPr>
            <p:spPr bwMode="auto">
              <a:xfrm>
                <a:off x="5072791" y="2866441"/>
                <a:ext cx="87831" cy="82812"/>
              </a:xfrm>
              <a:custGeom>
                <a:avLst/>
                <a:gdLst>
                  <a:gd name="T0" fmla="*/ 19 w 38"/>
                  <a:gd name="T1" fmla="*/ 13 h 36"/>
                  <a:gd name="T2" fmla="*/ 19 w 38"/>
                  <a:gd name="T3" fmla="*/ 8 h 36"/>
                  <a:gd name="T4" fmla="*/ 20 w 38"/>
                  <a:gd name="T5" fmla="*/ 1 h 36"/>
                  <a:gd name="T6" fmla="*/ 14 w 38"/>
                  <a:gd name="T7" fmla="*/ 4 h 36"/>
                  <a:gd name="T8" fmla="*/ 9 w 38"/>
                  <a:gd name="T9" fmla="*/ 6 h 36"/>
                  <a:gd name="T10" fmla="*/ 10 w 38"/>
                  <a:gd name="T11" fmla="*/ 10 h 36"/>
                  <a:gd name="T12" fmla="*/ 5 w 38"/>
                  <a:gd name="T13" fmla="*/ 8 h 36"/>
                  <a:gd name="T14" fmla="*/ 1 w 38"/>
                  <a:gd name="T15" fmla="*/ 13 h 36"/>
                  <a:gd name="T16" fmla="*/ 1 w 38"/>
                  <a:gd name="T17" fmla="*/ 23 h 36"/>
                  <a:gd name="T18" fmla="*/ 4 w 38"/>
                  <a:gd name="T19" fmla="*/ 30 h 36"/>
                  <a:gd name="T20" fmla="*/ 5 w 38"/>
                  <a:gd name="T21" fmla="*/ 33 h 36"/>
                  <a:gd name="T22" fmla="*/ 13 w 38"/>
                  <a:gd name="T23" fmla="*/ 34 h 36"/>
                  <a:gd name="T24" fmla="*/ 16 w 38"/>
                  <a:gd name="T25" fmla="*/ 34 h 36"/>
                  <a:gd name="T26" fmla="*/ 12 w 38"/>
                  <a:gd name="T27" fmla="*/ 30 h 36"/>
                  <a:gd name="T28" fmla="*/ 17 w 38"/>
                  <a:gd name="T29" fmla="*/ 30 h 36"/>
                  <a:gd name="T30" fmla="*/ 22 w 38"/>
                  <a:gd name="T31" fmla="*/ 30 h 36"/>
                  <a:gd name="T32" fmla="*/ 19 w 38"/>
                  <a:gd name="T33" fmla="*/ 25 h 36"/>
                  <a:gd name="T34" fmla="*/ 16 w 38"/>
                  <a:gd name="T35" fmla="*/ 25 h 36"/>
                  <a:gd name="T36" fmla="*/ 18 w 38"/>
                  <a:gd name="T37" fmla="*/ 20 h 36"/>
                  <a:gd name="T38" fmla="*/ 23 w 38"/>
                  <a:gd name="T39" fmla="*/ 17 h 36"/>
                  <a:gd name="T40" fmla="*/ 19 w 38"/>
                  <a:gd name="T41" fmla="*/ 13 h 36"/>
                  <a:gd name="T42" fmla="*/ 37 w 38"/>
                  <a:gd name="T43" fmla="*/ 20 h 36"/>
                  <a:gd name="T44" fmla="*/ 35 w 38"/>
                  <a:gd name="T45" fmla="*/ 22 h 36"/>
                  <a:gd name="T46" fmla="*/ 32 w 38"/>
                  <a:gd name="T47" fmla="*/ 20 h 36"/>
                  <a:gd name="T48" fmla="*/ 27 w 38"/>
                  <a:gd name="T49" fmla="*/ 23 h 36"/>
                  <a:gd name="T50" fmla="*/ 30 w 38"/>
                  <a:gd name="T51" fmla="*/ 30 h 36"/>
                  <a:gd name="T52" fmla="*/ 27 w 38"/>
                  <a:gd name="T53" fmla="*/ 32 h 36"/>
                  <a:gd name="T54" fmla="*/ 30 w 38"/>
                  <a:gd name="T55" fmla="*/ 36 h 36"/>
                  <a:gd name="T56" fmla="*/ 35 w 38"/>
                  <a:gd name="T57" fmla="*/ 29 h 36"/>
                  <a:gd name="T58" fmla="*/ 37 w 38"/>
                  <a:gd name="T5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36">
                    <a:moveTo>
                      <a:pt x="19" y="13"/>
                    </a:moveTo>
                    <a:cubicBezTo>
                      <a:pt x="18" y="13"/>
                      <a:pt x="18" y="9"/>
                      <a:pt x="19" y="8"/>
                    </a:cubicBezTo>
                    <a:cubicBezTo>
                      <a:pt x="20" y="6"/>
                      <a:pt x="21" y="2"/>
                      <a:pt x="20" y="1"/>
                    </a:cubicBezTo>
                    <a:cubicBezTo>
                      <a:pt x="19" y="0"/>
                      <a:pt x="14" y="1"/>
                      <a:pt x="14" y="4"/>
                    </a:cubicBezTo>
                    <a:cubicBezTo>
                      <a:pt x="14" y="7"/>
                      <a:pt x="10" y="6"/>
                      <a:pt x="9" y="6"/>
                    </a:cubicBezTo>
                    <a:cubicBezTo>
                      <a:pt x="8" y="7"/>
                      <a:pt x="11" y="9"/>
                      <a:pt x="10" y="10"/>
                    </a:cubicBezTo>
                    <a:cubicBezTo>
                      <a:pt x="8" y="11"/>
                      <a:pt x="8" y="8"/>
                      <a:pt x="5" y="8"/>
                    </a:cubicBezTo>
                    <a:cubicBezTo>
                      <a:pt x="3" y="7"/>
                      <a:pt x="2" y="11"/>
                      <a:pt x="1" y="13"/>
                    </a:cubicBezTo>
                    <a:cubicBezTo>
                      <a:pt x="0" y="15"/>
                      <a:pt x="1" y="20"/>
                      <a:pt x="1" y="23"/>
                    </a:cubicBezTo>
                    <a:cubicBezTo>
                      <a:pt x="1" y="25"/>
                      <a:pt x="5" y="27"/>
                      <a:pt x="4" y="30"/>
                    </a:cubicBezTo>
                    <a:cubicBezTo>
                      <a:pt x="4" y="31"/>
                      <a:pt x="4" y="32"/>
                      <a:pt x="5" y="33"/>
                    </a:cubicBezTo>
                    <a:cubicBezTo>
                      <a:pt x="8" y="33"/>
                      <a:pt x="11" y="33"/>
                      <a:pt x="13" y="34"/>
                    </a:cubicBezTo>
                    <a:cubicBezTo>
                      <a:pt x="13" y="34"/>
                      <a:pt x="14" y="34"/>
                      <a:pt x="16" y="34"/>
                    </a:cubicBezTo>
                    <a:cubicBezTo>
                      <a:pt x="15" y="32"/>
                      <a:pt x="12" y="31"/>
                      <a:pt x="12" y="30"/>
                    </a:cubicBezTo>
                    <a:cubicBezTo>
                      <a:pt x="13" y="28"/>
                      <a:pt x="15" y="29"/>
                      <a:pt x="17" y="30"/>
                    </a:cubicBezTo>
                    <a:cubicBezTo>
                      <a:pt x="18" y="32"/>
                      <a:pt x="22" y="32"/>
                      <a:pt x="22" y="30"/>
                    </a:cubicBezTo>
                    <a:cubicBezTo>
                      <a:pt x="22" y="29"/>
                      <a:pt x="22" y="24"/>
                      <a:pt x="19" y="25"/>
                    </a:cubicBezTo>
                    <a:cubicBezTo>
                      <a:pt x="17" y="26"/>
                      <a:pt x="17" y="26"/>
                      <a:pt x="16" y="25"/>
                    </a:cubicBezTo>
                    <a:cubicBezTo>
                      <a:pt x="15" y="24"/>
                      <a:pt x="17" y="22"/>
                      <a:pt x="18" y="20"/>
                    </a:cubicBezTo>
                    <a:cubicBezTo>
                      <a:pt x="19" y="18"/>
                      <a:pt x="23" y="19"/>
                      <a:pt x="23" y="17"/>
                    </a:cubicBezTo>
                    <a:cubicBezTo>
                      <a:pt x="24" y="15"/>
                      <a:pt x="20" y="14"/>
                      <a:pt x="19" y="13"/>
                    </a:cubicBezTo>
                    <a:close/>
                    <a:moveTo>
                      <a:pt x="37" y="20"/>
                    </a:moveTo>
                    <a:cubicBezTo>
                      <a:pt x="36" y="20"/>
                      <a:pt x="36" y="22"/>
                      <a:pt x="35" y="22"/>
                    </a:cubicBezTo>
                    <a:cubicBezTo>
                      <a:pt x="33" y="23"/>
                      <a:pt x="32" y="18"/>
                      <a:pt x="32" y="20"/>
                    </a:cubicBezTo>
                    <a:cubicBezTo>
                      <a:pt x="31" y="23"/>
                      <a:pt x="29" y="19"/>
                      <a:pt x="27" y="23"/>
                    </a:cubicBezTo>
                    <a:cubicBezTo>
                      <a:pt x="24" y="26"/>
                      <a:pt x="28" y="29"/>
                      <a:pt x="30" y="30"/>
                    </a:cubicBezTo>
                    <a:cubicBezTo>
                      <a:pt x="31" y="31"/>
                      <a:pt x="30" y="33"/>
                      <a:pt x="27" y="32"/>
                    </a:cubicBezTo>
                    <a:cubicBezTo>
                      <a:pt x="25" y="32"/>
                      <a:pt x="27" y="35"/>
                      <a:pt x="30" y="36"/>
                    </a:cubicBezTo>
                    <a:cubicBezTo>
                      <a:pt x="32" y="36"/>
                      <a:pt x="36" y="31"/>
                      <a:pt x="35" y="29"/>
                    </a:cubicBezTo>
                    <a:cubicBezTo>
                      <a:pt x="35" y="28"/>
                      <a:pt x="38" y="21"/>
                      <a:pt x="37" y="2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6" name="Freeform 142">
                <a:extLst>
                  <a:ext uri="{FF2B5EF4-FFF2-40B4-BE49-F238E27FC236}">
                    <a16:creationId xmlns:a16="http://schemas.microsoft.com/office/drawing/2014/main" id="{AE144B3B-0C52-4B81-9615-B8897E890474}"/>
                  </a:ext>
                </a:extLst>
              </p:cNvPr>
              <p:cNvSpPr>
                <a:spLocks noEditPoints="1"/>
              </p:cNvSpPr>
              <p:nvPr/>
            </p:nvSpPr>
            <p:spPr bwMode="auto">
              <a:xfrm>
                <a:off x="5133018" y="2525155"/>
                <a:ext cx="229615" cy="406531"/>
              </a:xfrm>
              <a:custGeom>
                <a:avLst/>
                <a:gdLst>
                  <a:gd name="T0" fmla="*/ 98 w 100"/>
                  <a:gd name="T1" fmla="*/ 38 h 176"/>
                  <a:gd name="T2" fmla="*/ 96 w 100"/>
                  <a:gd name="T3" fmla="*/ 24 h 176"/>
                  <a:gd name="T4" fmla="*/ 84 w 100"/>
                  <a:gd name="T5" fmla="*/ 9 h 176"/>
                  <a:gd name="T6" fmla="*/ 70 w 100"/>
                  <a:gd name="T7" fmla="*/ 8 h 176"/>
                  <a:gd name="T8" fmla="*/ 56 w 100"/>
                  <a:gd name="T9" fmla="*/ 8 h 176"/>
                  <a:gd name="T10" fmla="*/ 48 w 100"/>
                  <a:gd name="T11" fmla="*/ 16 h 176"/>
                  <a:gd name="T12" fmla="*/ 40 w 100"/>
                  <a:gd name="T13" fmla="*/ 27 h 176"/>
                  <a:gd name="T14" fmla="*/ 34 w 100"/>
                  <a:gd name="T15" fmla="*/ 37 h 176"/>
                  <a:gd name="T16" fmla="*/ 26 w 100"/>
                  <a:gd name="T17" fmla="*/ 43 h 176"/>
                  <a:gd name="T18" fmla="*/ 21 w 100"/>
                  <a:gd name="T19" fmla="*/ 61 h 176"/>
                  <a:gd name="T20" fmla="*/ 22 w 100"/>
                  <a:gd name="T21" fmla="*/ 70 h 176"/>
                  <a:gd name="T22" fmla="*/ 9 w 100"/>
                  <a:gd name="T23" fmla="*/ 75 h 176"/>
                  <a:gd name="T24" fmla="*/ 8 w 100"/>
                  <a:gd name="T25" fmla="*/ 91 h 176"/>
                  <a:gd name="T26" fmla="*/ 13 w 100"/>
                  <a:gd name="T27" fmla="*/ 105 h 176"/>
                  <a:gd name="T28" fmla="*/ 11 w 100"/>
                  <a:gd name="T29" fmla="*/ 113 h 176"/>
                  <a:gd name="T30" fmla="*/ 6 w 100"/>
                  <a:gd name="T31" fmla="*/ 122 h 176"/>
                  <a:gd name="T32" fmla="*/ 3 w 100"/>
                  <a:gd name="T33" fmla="*/ 134 h 176"/>
                  <a:gd name="T34" fmla="*/ 0 w 100"/>
                  <a:gd name="T35" fmla="*/ 134 h 176"/>
                  <a:gd name="T36" fmla="*/ 6 w 100"/>
                  <a:gd name="T37" fmla="*/ 151 h 176"/>
                  <a:gd name="T38" fmla="*/ 12 w 100"/>
                  <a:gd name="T39" fmla="*/ 164 h 176"/>
                  <a:gd name="T40" fmla="*/ 15 w 100"/>
                  <a:gd name="T41" fmla="*/ 175 h 176"/>
                  <a:gd name="T42" fmla="*/ 24 w 100"/>
                  <a:gd name="T43" fmla="*/ 170 h 176"/>
                  <a:gd name="T44" fmla="*/ 33 w 100"/>
                  <a:gd name="T45" fmla="*/ 167 h 176"/>
                  <a:gd name="T46" fmla="*/ 41 w 100"/>
                  <a:gd name="T47" fmla="*/ 164 h 176"/>
                  <a:gd name="T48" fmla="*/ 42 w 100"/>
                  <a:gd name="T49" fmla="*/ 157 h 176"/>
                  <a:gd name="T50" fmla="*/ 43 w 100"/>
                  <a:gd name="T51" fmla="*/ 140 h 176"/>
                  <a:gd name="T52" fmla="*/ 55 w 100"/>
                  <a:gd name="T53" fmla="*/ 128 h 176"/>
                  <a:gd name="T54" fmla="*/ 52 w 100"/>
                  <a:gd name="T55" fmla="*/ 113 h 176"/>
                  <a:gd name="T56" fmla="*/ 46 w 100"/>
                  <a:gd name="T57" fmla="*/ 103 h 176"/>
                  <a:gd name="T58" fmla="*/ 51 w 100"/>
                  <a:gd name="T59" fmla="*/ 89 h 176"/>
                  <a:gd name="T60" fmla="*/ 60 w 100"/>
                  <a:gd name="T61" fmla="*/ 79 h 176"/>
                  <a:gd name="T62" fmla="*/ 80 w 100"/>
                  <a:gd name="T63" fmla="*/ 65 h 176"/>
                  <a:gd name="T64" fmla="*/ 82 w 100"/>
                  <a:gd name="T65" fmla="*/ 51 h 176"/>
                  <a:gd name="T66" fmla="*/ 96 w 100"/>
                  <a:gd name="T67" fmla="*/ 46 h 176"/>
                  <a:gd name="T68" fmla="*/ 99 w 100"/>
                  <a:gd name="T69" fmla="*/ 42 h 176"/>
                  <a:gd name="T70" fmla="*/ 54 w 100"/>
                  <a:gd name="T71" fmla="*/ 1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6">
                    <a:moveTo>
                      <a:pt x="99" y="42"/>
                    </a:moveTo>
                    <a:cubicBezTo>
                      <a:pt x="98" y="41"/>
                      <a:pt x="96" y="38"/>
                      <a:pt x="98" y="38"/>
                    </a:cubicBezTo>
                    <a:cubicBezTo>
                      <a:pt x="100" y="38"/>
                      <a:pt x="100" y="32"/>
                      <a:pt x="98" y="31"/>
                    </a:cubicBezTo>
                    <a:cubicBezTo>
                      <a:pt x="96" y="30"/>
                      <a:pt x="98" y="25"/>
                      <a:pt x="96" y="24"/>
                    </a:cubicBezTo>
                    <a:cubicBezTo>
                      <a:pt x="94" y="23"/>
                      <a:pt x="95" y="19"/>
                      <a:pt x="96" y="16"/>
                    </a:cubicBezTo>
                    <a:cubicBezTo>
                      <a:pt x="96" y="13"/>
                      <a:pt x="89" y="11"/>
                      <a:pt x="84" y="9"/>
                    </a:cubicBezTo>
                    <a:cubicBezTo>
                      <a:pt x="80" y="7"/>
                      <a:pt x="78" y="4"/>
                      <a:pt x="75" y="2"/>
                    </a:cubicBezTo>
                    <a:cubicBezTo>
                      <a:pt x="71" y="0"/>
                      <a:pt x="70" y="5"/>
                      <a:pt x="70" y="8"/>
                    </a:cubicBezTo>
                    <a:cubicBezTo>
                      <a:pt x="70" y="11"/>
                      <a:pt x="67" y="12"/>
                      <a:pt x="65" y="10"/>
                    </a:cubicBezTo>
                    <a:cubicBezTo>
                      <a:pt x="63" y="8"/>
                      <a:pt x="60" y="10"/>
                      <a:pt x="56" y="8"/>
                    </a:cubicBezTo>
                    <a:cubicBezTo>
                      <a:pt x="53" y="7"/>
                      <a:pt x="55" y="12"/>
                      <a:pt x="55" y="14"/>
                    </a:cubicBezTo>
                    <a:cubicBezTo>
                      <a:pt x="55" y="16"/>
                      <a:pt x="51" y="16"/>
                      <a:pt x="48" y="16"/>
                    </a:cubicBezTo>
                    <a:cubicBezTo>
                      <a:pt x="46" y="16"/>
                      <a:pt x="42" y="18"/>
                      <a:pt x="42" y="21"/>
                    </a:cubicBezTo>
                    <a:cubicBezTo>
                      <a:pt x="42" y="24"/>
                      <a:pt x="39" y="25"/>
                      <a:pt x="40" y="27"/>
                    </a:cubicBezTo>
                    <a:cubicBezTo>
                      <a:pt x="41" y="28"/>
                      <a:pt x="40" y="30"/>
                      <a:pt x="38" y="31"/>
                    </a:cubicBezTo>
                    <a:cubicBezTo>
                      <a:pt x="37" y="32"/>
                      <a:pt x="35" y="36"/>
                      <a:pt x="34" y="37"/>
                    </a:cubicBezTo>
                    <a:cubicBezTo>
                      <a:pt x="33" y="38"/>
                      <a:pt x="35" y="40"/>
                      <a:pt x="32" y="42"/>
                    </a:cubicBezTo>
                    <a:cubicBezTo>
                      <a:pt x="30" y="43"/>
                      <a:pt x="27" y="42"/>
                      <a:pt x="26" y="43"/>
                    </a:cubicBezTo>
                    <a:cubicBezTo>
                      <a:pt x="25" y="44"/>
                      <a:pt x="26" y="47"/>
                      <a:pt x="26" y="50"/>
                    </a:cubicBezTo>
                    <a:cubicBezTo>
                      <a:pt x="26" y="54"/>
                      <a:pt x="23" y="58"/>
                      <a:pt x="21" y="61"/>
                    </a:cubicBezTo>
                    <a:cubicBezTo>
                      <a:pt x="18" y="64"/>
                      <a:pt x="21" y="65"/>
                      <a:pt x="22" y="65"/>
                    </a:cubicBezTo>
                    <a:cubicBezTo>
                      <a:pt x="24" y="65"/>
                      <a:pt x="24" y="67"/>
                      <a:pt x="22" y="70"/>
                    </a:cubicBezTo>
                    <a:cubicBezTo>
                      <a:pt x="21" y="72"/>
                      <a:pt x="19" y="70"/>
                      <a:pt x="17" y="70"/>
                    </a:cubicBezTo>
                    <a:cubicBezTo>
                      <a:pt x="16" y="70"/>
                      <a:pt x="11" y="71"/>
                      <a:pt x="9" y="75"/>
                    </a:cubicBezTo>
                    <a:cubicBezTo>
                      <a:pt x="7" y="79"/>
                      <a:pt x="8" y="81"/>
                      <a:pt x="8" y="83"/>
                    </a:cubicBezTo>
                    <a:cubicBezTo>
                      <a:pt x="9" y="85"/>
                      <a:pt x="6" y="87"/>
                      <a:pt x="8" y="91"/>
                    </a:cubicBezTo>
                    <a:cubicBezTo>
                      <a:pt x="10" y="95"/>
                      <a:pt x="8" y="96"/>
                      <a:pt x="8" y="99"/>
                    </a:cubicBezTo>
                    <a:cubicBezTo>
                      <a:pt x="8" y="102"/>
                      <a:pt x="13" y="102"/>
                      <a:pt x="13" y="105"/>
                    </a:cubicBezTo>
                    <a:cubicBezTo>
                      <a:pt x="14" y="108"/>
                      <a:pt x="12" y="109"/>
                      <a:pt x="10" y="109"/>
                    </a:cubicBezTo>
                    <a:cubicBezTo>
                      <a:pt x="9" y="109"/>
                      <a:pt x="9" y="112"/>
                      <a:pt x="11" y="113"/>
                    </a:cubicBezTo>
                    <a:cubicBezTo>
                      <a:pt x="12" y="113"/>
                      <a:pt x="12" y="119"/>
                      <a:pt x="11" y="120"/>
                    </a:cubicBezTo>
                    <a:cubicBezTo>
                      <a:pt x="10" y="122"/>
                      <a:pt x="5" y="120"/>
                      <a:pt x="6" y="122"/>
                    </a:cubicBezTo>
                    <a:cubicBezTo>
                      <a:pt x="6" y="124"/>
                      <a:pt x="5" y="127"/>
                      <a:pt x="5" y="129"/>
                    </a:cubicBezTo>
                    <a:cubicBezTo>
                      <a:pt x="5" y="130"/>
                      <a:pt x="4" y="135"/>
                      <a:pt x="3" y="134"/>
                    </a:cubicBezTo>
                    <a:cubicBezTo>
                      <a:pt x="2" y="134"/>
                      <a:pt x="1" y="134"/>
                      <a:pt x="0" y="134"/>
                    </a:cubicBezTo>
                    <a:cubicBezTo>
                      <a:pt x="0" y="134"/>
                      <a:pt x="0" y="134"/>
                      <a:pt x="0" y="134"/>
                    </a:cubicBezTo>
                    <a:cubicBezTo>
                      <a:pt x="0" y="137"/>
                      <a:pt x="1" y="140"/>
                      <a:pt x="4" y="143"/>
                    </a:cubicBezTo>
                    <a:cubicBezTo>
                      <a:pt x="6" y="145"/>
                      <a:pt x="4" y="148"/>
                      <a:pt x="6" y="151"/>
                    </a:cubicBezTo>
                    <a:cubicBezTo>
                      <a:pt x="9" y="154"/>
                      <a:pt x="8" y="156"/>
                      <a:pt x="11" y="158"/>
                    </a:cubicBezTo>
                    <a:cubicBezTo>
                      <a:pt x="13" y="160"/>
                      <a:pt x="13" y="161"/>
                      <a:pt x="12" y="164"/>
                    </a:cubicBezTo>
                    <a:cubicBezTo>
                      <a:pt x="11" y="167"/>
                      <a:pt x="14" y="166"/>
                      <a:pt x="14" y="168"/>
                    </a:cubicBezTo>
                    <a:cubicBezTo>
                      <a:pt x="15" y="170"/>
                      <a:pt x="14" y="173"/>
                      <a:pt x="15" y="175"/>
                    </a:cubicBezTo>
                    <a:cubicBezTo>
                      <a:pt x="15" y="176"/>
                      <a:pt x="17" y="175"/>
                      <a:pt x="21" y="175"/>
                    </a:cubicBezTo>
                    <a:cubicBezTo>
                      <a:pt x="25" y="174"/>
                      <a:pt x="24" y="172"/>
                      <a:pt x="24" y="170"/>
                    </a:cubicBezTo>
                    <a:cubicBezTo>
                      <a:pt x="24" y="168"/>
                      <a:pt x="26" y="169"/>
                      <a:pt x="26" y="167"/>
                    </a:cubicBezTo>
                    <a:cubicBezTo>
                      <a:pt x="27" y="166"/>
                      <a:pt x="30" y="165"/>
                      <a:pt x="33" y="167"/>
                    </a:cubicBezTo>
                    <a:cubicBezTo>
                      <a:pt x="36" y="168"/>
                      <a:pt x="37" y="166"/>
                      <a:pt x="38" y="163"/>
                    </a:cubicBezTo>
                    <a:cubicBezTo>
                      <a:pt x="38" y="160"/>
                      <a:pt x="40" y="163"/>
                      <a:pt x="41" y="164"/>
                    </a:cubicBezTo>
                    <a:cubicBezTo>
                      <a:pt x="41" y="165"/>
                      <a:pt x="44" y="160"/>
                      <a:pt x="45" y="156"/>
                    </a:cubicBezTo>
                    <a:cubicBezTo>
                      <a:pt x="46" y="153"/>
                      <a:pt x="45" y="154"/>
                      <a:pt x="42" y="157"/>
                    </a:cubicBezTo>
                    <a:cubicBezTo>
                      <a:pt x="39" y="160"/>
                      <a:pt x="41" y="154"/>
                      <a:pt x="42" y="151"/>
                    </a:cubicBezTo>
                    <a:cubicBezTo>
                      <a:pt x="43" y="149"/>
                      <a:pt x="43" y="142"/>
                      <a:pt x="43" y="140"/>
                    </a:cubicBezTo>
                    <a:cubicBezTo>
                      <a:pt x="44" y="138"/>
                      <a:pt x="44" y="136"/>
                      <a:pt x="48" y="135"/>
                    </a:cubicBezTo>
                    <a:cubicBezTo>
                      <a:pt x="51" y="134"/>
                      <a:pt x="56" y="130"/>
                      <a:pt x="55" y="128"/>
                    </a:cubicBezTo>
                    <a:cubicBezTo>
                      <a:pt x="54" y="127"/>
                      <a:pt x="60" y="124"/>
                      <a:pt x="60" y="122"/>
                    </a:cubicBezTo>
                    <a:cubicBezTo>
                      <a:pt x="60" y="120"/>
                      <a:pt x="54" y="114"/>
                      <a:pt x="52" y="113"/>
                    </a:cubicBezTo>
                    <a:cubicBezTo>
                      <a:pt x="50" y="112"/>
                      <a:pt x="46" y="113"/>
                      <a:pt x="47" y="112"/>
                    </a:cubicBezTo>
                    <a:cubicBezTo>
                      <a:pt x="47" y="110"/>
                      <a:pt x="46" y="105"/>
                      <a:pt x="46" y="103"/>
                    </a:cubicBezTo>
                    <a:cubicBezTo>
                      <a:pt x="45" y="100"/>
                      <a:pt x="49" y="97"/>
                      <a:pt x="49" y="95"/>
                    </a:cubicBezTo>
                    <a:cubicBezTo>
                      <a:pt x="49" y="92"/>
                      <a:pt x="48" y="90"/>
                      <a:pt x="51" y="89"/>
                    </a:cubicBezTo>
                    <a:cubicBezTo>
                      <a:pt x="53" y="88"/>
                      <a:pt x="52" y="86"/>
                      <a:pt x="55" y="85"/>
                    </a:cubicBezTo>
                    <a:cubicBezTo>
                      <a:pt x="58" y="84"/>
                      <a:pt x="57" y="80"/>
                      <a:pt x="60" y="79"/>
                    </a:cubicBezTo>
                    <a:cubicBezTo>
                      <a:pt x="63" y="77"/>
                      <a:pt x="64" y="76"/>
                      <a:pt x="68" y="74"/>
                    </a:cubicBezTo>
                    <a:cubicBezTo>
                      <a:pt x="72" y="72"/>
                      <a:pt x="79" y="68"/>
                      <a:pt x="80" y="65"/>
                    </a:cubicBezTo>
                    <a:cubicBezTo>
                      <a:pt x="81" y="63"/>
                      <a:pt x="76" y="60"/>
                      <a:pt x="79" y="57"/>
                    </a:cubicBezTo>
                    <a:cubicBezTo>
                      <a:pt x="83" y="55"/>
                      <a:pt x="80" y="52"/>
                      <a:pt x="82" y="51"/>
                    </a:cubicBezTo>
                    <a:cubicBezTo>
                      <a:pt x="85" y="50"/>
                      <a:pt x="86" y="49"/>
                      <a:pt x="88" y="47"/>
                    </a:cubicBezTo>
                    <a:cubicBezTo>
                      <a:pt x="89" y="45"/>
                      <a:pt x="92" y="46"/>
                      <a:pt x="96" y="46"/>
                    </a:cubicBezTo>
                    <a:cubicBezTo>
                      <a:pt x="98" y="46"/>
                      <a:pt x="99" y="46"/>
                      <a:pt x="100" y="46"/>
                    </a:cubicBezTo>
                    <a:cubicBezTo>
                      <a:pt x="100" y="44"/>
                      <a:pt x="100" y="43"/>
                      <a:pt x="99" y="42"/>
                    </a:cubicBezTo>
                    <a:close/>
                    <a:moveTo>
                      <a:pt x="59" y="147"/>
                    </a:moveTo>
                    <a:cubicBezTo>
                      <a:pt x="55" y="147"/>
                      <a:pt x="52" y="156"/>
                      <a:pt x="54" y="157"/>
                    </a:cubicBezTo>
                    <a:cubicBezTo>
                      <a:pt x="55" y="158"/>
                      <a:pt x="64" y="146"/>
                      <a:pt x="59" y="14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7" name="Freeform 143">
                <a:extLst>
                  <a:ext uri="{FF2B5EF4-FFF2-40B4-BE49-F238E27FC236}">
                    <a16:creationId xmlns:a16="http://schemas.microsoft.com/office/drawing/2014/main" id="{7904690B-6F3D-437D-8A96-FDEE2EC89F52}"/>
                  </a:ext>
                </a:extLst>
              </p:cNvPr>
              <p:cNvSpPr>
                <a:spLocks noEditPoints="1"/>
              </p:cNvSpPr>
              <p:nvPr/>
            </p:nvSpPr>
            <p:spPr bwMode="auto">
              <a:xfrm>
                <a:off x="5323736" y="2813742"/>
                <a:ext cx="115435" cy="55208"/>
              </a:xfrm>
              <a:custGeom>
                <a:avLst/>
                <a:gdLst>
                  <a:gd name="T0" fmla="*/ 47 w 50"/>
                  <a:gd name="T1" fmla="*/ 6 h 24"/>
                  <a:gd name="T2" fmla="*/ 48 w 50"/>
                  <a:gd name="T3" fmla="*/ 1 h 24"/>
                  <a:gd name="T4" fmla="*/ 46 w 50"/>
                  <a:gd name="T5" fmla="*/ 2 h 24"/>
                  <a:gd name="T6" fmla="*/ 31 w 50"/>
                  <a:gd name="T7" fmla="*/ 0 h 24"/>
                  <a:gd name="T8" fmla="*/ 16 w 50"/>
                  <a:gd name="T9" fmla="*/ 3 h 24"/>
                  <a:gd name="T10" fmla="*/ 11 w 50"/>
                  <a:gd name="T11" fmla="*/ 8 h 24"/>
                  <a:gd name="T12" fmla="*/ 13 w 50"/>
                  <a:gd name="T13" fmla="*/ 13 h 24"/>
                  <a:gd name="T14" fmla="*/ 18 w 50"/>
                  <a:gd name="T15" fmla="*/ 16 h 24"/>
                  <a:gd name="T16" fmla="*/ 19 w 50"/>
                  <a:gd name="T17" fmla="*/ 19 h 24"/>
                  <a:gd name="T18" fmla="*/ 19 w 50"/>
                  <a:gd name="T19" fmla="*/ 19 h 24"/>
                  <a:gd name="T20" fmla="*/ 28 w 50"/>
                  <a:gd name="T21" fmla="*/ 19 h 24"/>
                  <a:gd name="T22" fmla="*/ 36 w 50"/>
                  <a:gd name="T23" fmla="*/ 24 h 24"/>
                  <a:gd name="T24" fmla="*/ 44 w 50"/>
                  <a:gd name="T25" fmla="*/ 24 h 24"/>
                  <a:gd name="T26" fmla="*/ 44 w 50"/>
                  <a:gd name="T27" fmla="*/ 22 h 24"/>
                  <a:gd name="T28" fmla="*/ 46 w 50"/>
                  <a:gd name="T29" fmla="*/ 19 h 24"/>
                  <a:gd name="T30" fmla="*/ 44 w 50"/>
                  <a:gd name="T31" fmla="*/ 15 h 24"/>
                  <a:gd name="T32" fmla="*/ 44 w 50"/>
                  <a:gd name="T33" fmla="*/ 11 h 24"/>
                  <a:gd name="T34" fmla="*/ 47 w 50"/>
                  <a:gd name="T35" fmla="*/ 6 h 24"/>
                  <a:gd name="T36" fmla="*/ 4 w 50"/>
                  <a:gd name="T37" fmla="*/ 12 h 24"/>
                  <a:gd name="T38" fmla="*/ 1 w 50"/>
                  <a:gd name="T39" fmla="*/ 19 h 24"/>
                  <a:gd name="T40" fmla="*/ 10 w 50"/>
                  <a:gd name="T41" fmla="*/ 14 h 24"/>
                  <a:gd name="T42" fmla="*/ 4 w 50"/>
                  <a:gd name="T43" fmla="*/ 12 h 24"/>
                  <a:gd name="T44" fmla="*/ 8 w 50"/>
                  <a:gd name="T45" fmla="*/ 9 h 24"/>
                  <a:gd name="T46" fmla="*/ 3 w 50"/>
                  <a:gd name="T47" fmla="*/ 9 h 24"/>
                  <a:gd name="T48" fmla="*/ 8 w 50"/>
                  <a:gd name="T4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4">
                    <a:moveTo>
                      <a:pt x="47" y="6"/>
                    </a:moveTo>
                    <a:cubicBezTo>
                      <a:pt x="48" y="4"/>
                      <a:pt x="50" y="4"/>
                      <a:pt x="48" y="1"/>
                    </a:cubicBezTo>
                    <a:cubicBezTo>
                      <a:pt x="48" y="1"/>
                      <a:pt x="47" y="2"/>
                      <a:pt x="46" y="2"/>
                    </a:cubicBezTo>
                    <a:cubicBezTo>
                      <a:pt x="43" y="3"/>
                      <a:pt x="35" y="0"/>
                      <a:pt x="31" y="0"/>
                    </a:cubicBezTo>
                    <a:cubicBezTo>
                      <a:pt x="27" y="1"/>
                      <a:pt x="18" y="1"/>
                      <a:pt x="16" y="3"/>
                    </a:cubicBezTo>
                    <a:cubicBezTo>
                      <a:pt x="14" y="6"/>
                      <a:pt x="9" y="6"/>
                      <a:pt x="11" y="8"/>
                    </a:cubicBezTo>
                    <a:cubicBezTo>
                      <a:pt x="14" y="10"/>
                      <a:pt x="11" y="11"/>
                      <a:pt x="13" y="13"/>
                    </a:cubicBezTo>
                    <a:cubicBezTo>
                      <a:pt x="15" y="15"/>
                      <a:pt x="16" y="16"/>
                      <a:pt x="18" y="16"/>
                    </a:cubicBezTo>
                    <a:cubicBezTo>
                      <a:pt x="20" y="15"/>
                      <a:pt x="22" y="17"/>
                      <a:pt x="19" y="19"/>
                    </a:cubicBezTo>
                    <a:cubicBezTo>
                      <a:pt x="19" y="19"/>
                      <a:pt x="19" y="19"/>
                      <a:pt x="19" y="19"/>
                    </a:cubicBezTo>
                    <a:cubicBezTo>
                      <a:pt x="23" y="19"/>
                      <a:pt x="27" y="19"/>
                      <a:pt x="28" y="19"/>
                    </a:cubicBezTo>
                    <a:cubicBezTo>
                      <a:pt x="29" y="20"/>
                      <a:pt x="35" y="24"/>
                      <a:pt x="36" y="24"/>
                    </a:cubicBezTo>
                    <a:cubicBezTo>
                      <a:pt x="37" y="24"/>
                      <a:pt x="41" y="24"/>
                      <a:pt x="44" y="24"/>
                    </a:cubicBezTo>
                    <a:cubicBezTo>
                      <a:pt x="43" y="23"/>
                      <a:pt x="43" y="23"/>
                      <a:pt x="44" y="22"/>
                    </a:cubicBezTo>
                    <a:cubicBezTo>
                      <a:pt x="45" y="21"/>
                      <a:pt x="47" y="21"/>
                      <a:pt x="46" y="19"/>
                    </a:cubicBezTo>
                    <a:cubicBezTo>
                      <a:pt x="45" y="18"/>
                      <a:pt x="45" y="17"/>
                      <a:pt x="44" y="15"/>
                    </a:cubicBezTo>
                    <a:cubicBezTo>
                      <a:pt x="44" y="13"/>
                      <a:pt x="44" y="12"/>
                      <a:pt x="44" y="11"/>
                    </a:cubicBezTo>
                    <a:cubicBezTo>
                      <a:pt x="44" y="9"/>
                      <a:pt x="45" y="9"/>
                      <a:pt x="47" y="6"/>
                    </a:cubicBezTo>
                    <a:close/>
                    <a:moveTo>
                      <a:pt x="4" y="12"/>
                    </a:moveTo>
                    <a:cubicBezTo>
                      <a:pt x="0" y="13"/>
                      <a:pt x="0" y="19"/>
                      <a:pt x="1" y="19"/>
                    </a:cubicBezTo>
                    <a:cubicBezTo>
                      <a:pt x="3" y="19"/>
                      <a:pt x="8" y="15"/>
                      <a:pt x="10" y="14"/>
                    </a:cubicBezTo>
                    <a:cubicBezTo>
                      <a:pt x="11" y="12"/>
                      <a:pt x="9" y="11"/>
                      <a:pt x="4" y="12"/>
                    </a:cubicBezTo>
                    <a:close/>
                    <a:moveTo>
                      <a:pt x="8" y="9"/>
                    </a:moveTo>
                    <a:cubicBezTo>
                      <a:pt x="9" y="7"/>
                      <a:pt x="1" y="8"/>
                      <a:pt x="3" y="9"/>
                    </a:cubicBezTo>
                    <a:cubicBezTo>
                      <a:pt x="4" y="11"/>
                      <a:pt x="7" y="11"/>
                      <a:pt x="8"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8" name="Freeform 144">
                <a:extLst>
                  <a:ext uri="{FF2B5EF4-FFF2-40B4-BE49-F238E27FC236}">
                    <a16:creationId xmlns:a16="http://schemas.microsoft.com/office/drawing/2014/main" id="{DF83A14A-0F22-462A-A54F-AB64607A103A}"/>
                  </a:ext>
                </a:extLst>
              </p:cNvPr>
              <p:cNvSpPr>
                <a:spLocks/>
              </p:cNvSpPr>
              <p:nvPr/>
            </p:nvSpPr>
            <p:spPr bwMode="auto">
              <a:xfrm>
                <a:off x="5538294" y="3994439"/>
                <a:ext cx="148058" cy="181935"/>
              </a:xfrm>
              <a:custGeom>
                <a:avLst/>
                <a:gdLst>
                  <a:gd name="T0" fmla="*/ 57 w 64"/>
                  <a:gd name="T1" fmla="*/ 18 h 79"/>
                  <a:gd name="T2" fmla="*/ 61 w 64"/>
                  <a:gd name="T3" fmla="*/ 12 h 79"/>
                  <a:gd name="T4" fmla="*/ 64 w 64"/>
                  <a:gd name="T5" fmla="*/ 7 h 79"/>
                  <a:gd name="T6" fmla="*/ 60 w 64"/>
                  <a:gd name="T7" fmla="*/ 8 h 79"/>
                  <a:gd name="T8" fmla="*/ 56 w 64"/>
                  <a:gd name="T9" fmla="*/ 6 h 79"/>
                  <a:gd name="T10" fmla="*/ 50 w 64"/>
                  <a:gd name="T11" fmla="*/ 8 h 79"/>
                  <a:gd name="T12" fmla="*/ 44 w 64"/>
                  <a:gd name="T13" fmla="*/ 12 h 79"/>
                  <a:gd name="T14" fmla="*/ 35 w 64"/>
                  <a:gd name="T15" fmla="*/ 10 h 79"/>
                  <a:gd name="T16" fmla="*/ 26 w 64"/>
                  <a:gd name="T17" fmla="*/ 5 h 79"/>
                  <a:gd name="T18" fmla="*/ 17 w 64"/>
                  <a:gd name="T19" fmla="*/ 3 h 79"/>
                  <a:gd name="T20" fmla="*/ 13 w 64"/>
                  <a:gd name="T21" fmla="*/ 1 h 79"/>
                  <a:gd name="T22" fmla="*/ 8 w 64"/>
                  <a:gd name="T23" fmla="*/ 1 h 79"/>
                  <a:gd name="T24" fmla="*/ 2 w 64"/>
                  <a:gd name="T25" fmla="*/ 5 h 79"/>
                  <a:gd name="T26" fmla="*/ 1 w 64"/>
                  <a:gd name="T27" fmla="*/ 6 h 79"/>
                  <a:gd name="T28" fmla="*/ 4 w 64"/>
                  <a:gd name="T29" fmla="*/ 10 h 79"/>
                  <a:gd name="T30" fmla="*/ 5 w 64"/>
                  <a:gd name="T31" fmla="*/ 15 h 79"/>
                  <a:gd name="T32" fmla="*/ 8 w 64"/>
                  <a:gd name="T33" fmla="*/ 18 h 79"/>
                  <a:gd name="T34" fmla="*/ 8 w 64"/>
                  <a:gd name="T35" fmla="*/ 25 h 79"/>
                  <a:gd name="T36" fmla="*/ 3 w 64"/>
                  <a:gd name="T37" fmla="*/ 34 h 79"/>
                  <a:gd name="T38" fmla="*/ 0 w 64"/>
                  <a:gd name="T39" fmla="*/ 39 h 79"/>
                  <a:gd name="T40" fmla="*/ 5 w 64"/>
                  <a:gd name="T41" fmla="*/ 42 h 79"/>
                  <a:gd name="T42" fmla="*/ 0 w 64"/>
                  <a:gd name="T43" fmla="*/ 47 h 79"/>
                  <a:gd name="T44" fmla="*/ 0 w 64"/>
                  <a:gd name="T45" fmla="*/ 48 h 79"/>
                  <a:gd name="T46" fmla="*/ 30 w 64"/>
                  <a:gd name="T47" fmla="*/ 64 h 79"/>
                  <a:gd name="T48" fmla="*/ 30 w 64"/>
                  <a:gd name="T49" fmla="*/ 69 h 79"/>
                  <a:gd name="T50" fmla="*/ 43 w 64"/>
                  <a:gd name="T51" fmla="*/ 79 h 79"/>
                  <a:gd name="T52" fmla="*/ 51 w 64"/>
                  <a:gd name="T53" fmla="*/ 61 h 79"/>
                  <a:gd name="T54" fmla="*/ 56 w 64"/>
                  <a:gd name="T55" fmla="*/ 57 h 79"/>
                  <a:gd name="T56" fmla="*/ 61 w 64"/>
                  <a:gd name="T57" fmla="*/ 54 h 79"/>
                  <a:gd name="T58" fmla="*/ 61 w 64"/>
                  <a:gd name="T59" fmla="*/ 53 h 79"/>
                  <a:gd name="T60" fmla="*/ 57 w 64"/>
                  <a:gd name="T61" fmla="*/ 47 h 79"/>
                  <a:gd name="T62" fmla="*/ 57 w 64"/>
                  <a:gd name="T63"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79">
                    <a:moveTo>
                      <a:pt x="57" y="18"/>
                    </a:moveTo>
                    <a:cubicBezTo>
                      <a:pt x="61" y="12"/>
                      <a:pt x="61" y="12"/>
                      <a:pt x="61" y="12"/>
                    </a:cubicBezTo>
                    <a:cubicBezTo>
                      <a:pt x="64" y="7"/>
                      <a:pt x="64" y="7"/>
                      <a:pt x="64" y="7"/>
                    </a:cubicBezTo>
                    <a:cubicBezTo>
                      <a:pt x="63" y="7"/>
                      <a:pt x="61" y="8"/>
                      <a:pt x="60" y="8"/>
                    </a:cubicBezTo>
                    <a:cubicBezTo>
                      <a:pt x="59" y="9"/>
                      <a:pt x="57" y="8"/>
                      <a:pt x="56" y="6"/>
                    </a:cubicBezTo>
                    <a:cubicBezTo>
                      <a:pt x="56" y="5"/>
                      <a:pt x="52" y="6"/>
                      <a:pt x="50" y="8"/>
                    </a:cubicBezTo>
                    <a:cubicBezTo>
                      <a:pt x="47" y="9"/>
                      <a:pt x="45" y="13"/>
                      <a:pt x="44" y="12"/>
                    </a:cubicBezTo>
                    <a:cubicBezTo>
                      <a:pt x="43" y="11"/>
                      <a:pt x="37" y="10"/>
                      <a:pt x="35" y="10"/>
                    </a:cubicBezTo>
                    <a:cubicBezTo>
                      <a:pt x="33" y="10"/>
                      <a:pt x="27" y="7"/>
                      <a:pt x="26" y="5"/>
                    </a:cubicBezTo>
                    <a:cubicBezTo>
                      <a:pt x="24" y="3"/>
                      <a:pt x="19" y="4"/>
                      <a:pt x="17" y="3"/>
                    </a:cubicBezTo>
                    <a:cubicBezTo>
                      <a:pt x="16" y="3"/>
                      <a:pt x="14" y="2"/>
                      <a:pt x="13" y="1"/>
                    </a:cubicBezTo>
                    <a:cubicBezTo>
                      <a:pt x="12" y="0"/>
                      <a:pt x="10" y="0"/>
                      <a:pt x="8" y="1"/>
                    </a:cubicBezTo>
                    <a:cubicBezTo>
                      <a:pt x="6" y="1"/>
                      <a:pt x="2" y="3"/>
                      <a:pt x="2" y="5"/>
                    </a:cubicBezTo>
                    <a:cubicBezTo>
                      <a:pt x="1" y="5"/>
                      <a:pt x="1" y="6"/>
                      <a:pt x="1" y="6"/>
                    </a:cubicBezTo>
                    <a:cubicBezTo>
                      <a:pt x="4" y="10"/>
                      <a:pt x="4" y="10"/>
                      <a:pt x="4" y="10"/>
                    </a:cubicBezTo>
                    <a:cubicBezTo>
                      <a:pt x="5" y="15"/>
                      <a:pt x="5" y="15"/>
                      <a:pt x="5" y="15"/>
                    </a:cubicBezTo>
                    <a:cubicBezTo>
                      <a:pt x="8" y="18"/>
                      <a:pt x="8" y="18"/>
                      <a:pt x="8" y="18"/>
                    </a:cubicBezTo>
                    <a:cubicBezTo>
                      <a:pt x="8" y="18"/>
                      <a:pt x="8" y="21"/>
                      <a:pt x="8" y="25"/>
                    </a:cubicBezTo>
                    <a:cubicBezTo>
                      <a:pt x="7" y="28"/>
                      <a:pt x="5" y="32"/>
                      <a:pt x="3" y="34"/>
                    </a:cubicBezTo>
                    <a:cubicBezTo>
                      <a:pt x="2" y="35"/>
                      <a:pt x="1" y="37"/>
                      <a:pt x="0" y="39"/>
                    </a:cubicBezTo>
                    <a:cubicBezTo>
                      <a:pt x="3" y="40"/>
                      <a:pt x="6" y="41"/>
                      <a:pt x="5" y="42"/>
                    </a:cubicBezTo>
                    <a:cubicBezTo>
                      <a:pt x="5" y="44"/>
                      <a:pt x="0" y="43"/>
                      <a:pt x="0" y="47"/>
                    </a:cubicBezTo>
                    <a:cubicBezTo>
                      <a:pt x="0" y="48"/>
                      <a:pt x="0" y="48"/>
                      <a:pt x="0" y="48"/>
                    </a:cubicBezTo>
                    <a:cubicBezTo>
                      <a:pt x="30" y="64"/>
                      <a:pt x="30" y="64"/>
                      <a:pt x="30" y="64"/>
                    </a:cubicBezTo>
                    <a:cubicBezTo>
                      <a:pt x="30" y="69"/>
                      <a:pt x="30" y="69"/>
                      <a:pt x="30" y="69"/>
                    </a:cubicBezTo>
                    <a:cubicBezTo>
                      <a:pt x="30" y="69"/>
                      <a:pt x="37" y="74"/>
                      <a:pt x="43" y="79"/>
                    </a:cubicBezTo>
                    <a:cubicBezTo>
                      <a:pt x="46" y="71"/>
                      <a:pt x="50" y="63"/>
                      <a:pt x="51" y="61"/>
                    </a:cubicBezTo>
                    <a:cubicBezTo>
                      <a:pt x="53" y="59"/>
                      <a:pt x="55" y="59"/>
                      <a:pt x="56" y="57"/>
                    </a:cubicBezTo>
                    <a:cubicBezTo>
                      <a:pt x="58" y="55"/>
                      <a:pt x="58" y="58"/>
                      <a:pt x="61" y="54"/>
                    </a:cubicBezTo>
                    <a:cubicBezTo>
                      <a:pt x="61" y="54"/>
                      <a:pt x="61" y="54"/>
                      <a:pt x="61" y="53"/>
                    </a:cubicBezTo>
                    <a:cubicBezTo>
                      <a:pt x="57" y="47"/>
                      <a:pt x="57" y="47"/>
                      <a:pt x="57" y="47"/>
                    </a:cubicBezTo>
                    <a:lnTo>
                      <a:pt x="57" y="1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9" name="Freeform 145">
                <a:extLst>
                  <a:ext uri="{FF2B5EF4-FFF2-40B4-BE49-F238E27FC236}">
                    <a16:creationId xmlns:a16="http://schemas.microsoft.com/office/drawing/2014/main" id="{C43A3689-787C-4FB1-8DD4-415C09CA790E}"/>
                  </a:ext>
                </a:extLst>
              </p:cNvPr>
              <p:cNvSpPr>
                <a:spLocks/>
              </p:cNvSpPr>
              <p:nvPr/>
            </p:nvSpPr>
            <p:spPr bwMode="auto">
              <a:xfrm>
                <a:off x="5455482" y="4008241"/>
                <a:ext cx="101633" cy="105397"/>
              </a:xfrm>
              <a:custGeom>
                <a:avLst/>
                <a:gdLst>
                  <a:gd name="T0" fmla="*/ 41 w 44"/>
                  <a:gd name="T1" fmla="*/ 9 h 46"/>
                  <a:gd name="T2" fmla="*/ 40 w 44"/>
                  <a:gd name="T3" fmla="*/ 4 h 46"/>
                  <a:gd name="T4" fmla="*/ 37 w 44"/>
                  <a:gd name="T5" fmla="*/ 0 h 46"/>
                  <a:gd name="T6" fmla="*/ 34 w 44"/>
                  <a:gd name="T7" fmla="*/ 3 h 46"/>
                  <a:gd name="T8" fmla="*/ 29 w 44"/>
                  <a:gd name="T9" fmla="*/ 3 h 46"/>
                  <a:gd name="T10" fmla="*/ 23 w 44"/>
                  <a:gd name="T11" fmla="*/ 5 h 46"/>
                  <a:gd name="T12" fmla="*/ 18 w 44"/>
                  <a:gd name="T13" fmla="*/ 3 h 46"/>
                  <a:gd name="T14" fmla="*/ 12 w 44"/>
                  <a:gd name="T15" fmla="*/ 5 h 46"/>
                  <a:gd name="T16" fmla="*/ 11 w 44"/>
                  <a:gd name="T17" fmla="*/ 12 h 46"/>
                  <a:gd name="T18" fmla="*/ 14 w 44"/>
                  <a:gd name="T19" fmla="*/ 16 h 46"/>
                  <a:gd name="T20" fmla="*/ 11 w 44"/>
                  <a:gd name="T21" fmla="*/ 20 h 46"/>
                  <a:gd name="T22" fmla="*/ 8 w 44"/>
                  <a:gd name="T23" fmla="*/ 22 h 46"/>
                  <a:gd name="T24" fmla="*/ 5 w 44"/>
                  <a:gd name="T25" fmla="*/ 27 h 46"/>
                  <a:gd name="T26" fmla="*/ 3 w 44"/>
                  <a:gd name="T27" fmla="*/ 33 h 46"/>
                  <a:gd name="T28" fmla="*/ 2 w 44"/>
                  <a:gd name="T29" fmla="*/ 40 h 46"/>
                  <a:gd name="T30" fmla="*/ 0 w 44"/>
                  <a:gd name="T31" fmla="*/ 45 h 46"/>
                  <a:gd name="T32" fmla="*/ 4 w 44"/>
                  <a:gd name="T33" fmla="*/ 45 h 46"/>
                  <a:gd name="T34" fmla="*/ 13 w 44"/>
                  <a:gd name="T35" fmla="*/ 42 h 46"/>
                  <a:gd name="T36" fmla="*/ 19 w 44"/>
                  <a:gd name="T37" fmla="*/ 42 h 46"/>
                  <a:gd name="T38" fmla="*/ 25 w 44"/>
                  <a:gd name="T39" fmla="*/ 33 h 46"/>
                  <a:gd name="T40" fmla="*/ 36 w 44"/>
                  <a:gd name="T41" fmla="*/ 33 h 46"/>
                  <a:gd name="T42" fmla="*/ 39 w 44"/>
                  <a:gd name="T43" fmla="*/ 28 h 46"/>
                  <a:gd name="T44" fmla="*/ 44 w 44"/>
                  <a:gd name="T45" fmla="*/ 19 h 46"/>
                  <a:gd name="T46" fmla="*/ 44 w 44"/>
                  <a:gd name="T47" fmla="*/ 12 h 46"/>
                  <a:gd name="T48" fmla="*/ 41 w 44"/>
                  <a:gd name="T49"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46">
                    <a:moveTo>
                      <a:pt x="41" y="9"/>
                    </a:moveTo>
                    <a:cubicBezTo>
                      <a:pt x="40" y="4"/>
                      <a:pt x="40" y="4"/>
                      <a:pt x="40" y="4"/>
                    </a:cubicBezTo>
                    <a:cubicBezTo>
                      <a:pt x="37" y="0"/>
                      <a:pt x="37" y="0"/>
                      <a:pt x="37" y="0"/>
                    </a:cubicBezTo>
                    <a:cubicBezTo>
                      <a:pt x="35" y="1"/>
                      <a:pt x="34" y="2"/>
                      <a:pt x="34" y="3"/>
                    </a:cubicBezTo>
                    <a:cubicBezTo>
                      <a:pt x="34" y="4"/>
                      <a:pt x="30" y="4"/>
                      <a:pt x="29" y="3"/>
                    </a:cubicBezTo>
                    <a:cubicBezTo>
                      <a:pt x="27" y="2"/>
                      <a:pt x="24" y="4"/>
                      <a:pt x="23" y="5"/>
                    </a:cubicBezTo>
                    <a:cubicBezTo>
                      <a:pt x="22" y="6"/>
                      <a:pt x="20" y="3"/>
                      <a:pt x="18" y="3"/>
                    </a:cubicBezTo>
                    <a:cubicBezTo>
                      <a:pt x="16" y="3"/>
                      <a:pt x="12" y="5"/>
                      <a:pt x="12" y="5"/>
                    </a:cubicBezTo>
                    <a:cubicBezTo>
                      <a:pt x="12" y="5"/>
                      <a:pt x="11" y="10"/>
                      <a:pt x="11" y="12"/>
                    </a:cubicBezTo>
                    <a:cubicBezTo>
                      <a:pt x="11" y="14"/>
                      <a:pt x="14" y="14"/>
                      <a:pt x="14" y="16"/>
                    </a:cubicBezTo>
                    <a:cubicBezTo>
                      <a:pt x="14" y="18"/>
                      <a:pt x="12" y="19"/>
                      <a:pt x="11" y="20"/>
                    </a:cubicBezTo>
                    <a:cubicBezTo>
                      <a:pt x="11" y="21"/>
                      <a:pt x="10" y="22"/>
                      <a:pt x="8" y="22"/>
                    </a:cubicBezTo>
                    <a:cubicBezTo>
                      <a:pt x="6" y="23"/>
                      <a:pt x="6" y="26"/>
                      <a:pt x="5" y="27"/>
                    </a:cubicBezTo>
                    <a:cubicBezTo>
                      <a:pt x="4" y="28"/>
                      <a:pt x="4" y="31"/>
                      <a:pt x="3" y="33"/>
                    </a:cubicBezTo>
                    <a:cubicBezTo>
                      <a:pt x="2" y="35"/>
                      <a:pt x="2" y="37"/>
                      <a:pt x="2" y="40"/>
                    </a:cubicBezTo>
                    <a:cubicBezTo>
                      <a:pt x="2" y="41"/>
                      <a:pt x="1" y="44"/>
                      <a:pt x="0" y="45"/>
                    </a:cubicBezTo>
                    <a:cubicBezTo>
                      <a:pt x="3" y="46"/>
                      <a:pt x="3" y="45"/>
                      <a:pt x="4" y="45"/>
                    </a:cubicBezTo>
                    <a:cubicBezTo>
                      <a:pt x="6" y="44"/>
                      <a:pt x="13" y="42"/>
                      <a:pt x="13" y="42"/>
                    </a:cubicBezTo>
                    <a:cubicBezTo>
                      <a:pt x="19" y="42"/>
                      <a:pt x="19" y="42"/>
                      <a:pt x="19" y="42"/>
                    </a:cubicBezTo>
                    <a:cubicBezTo>
                      <a:pt x="21" y="37"/>
                      <a:pt x="23" y="34"/>
                      <a:pt x="25" y="33"/>
                    </a:cubicBezTo>
                    <a:cubicBezTo>
                      <a:pt x="29" y="32"/>
                      <a:pt x="33" y="32"/>
                      <a:pt x="36" y="33"/>
                    </a:cubicBezTo>
                    <a:cubicBezTo>
                      <a:pt x="37" y="31"/>
                      <a:pt x="38" y="29"/>
                      <a:pt x="39" y="28"/>
                    </a:cubicBezTo>
                    <a:cubicBezTo>
                      <a:pt x="41" y="26"/>
                      <a:pt x="43" y="22"/>
                      <a:pt x="44" y="19"/>
                    </a:cubicBezTo>
                    <a:cubicBezTo>
                      <a:pt x="44" y="15"/>
                      <a:pt x="44" y="12"/>
                      <a:pt x="44" y="12"/>
                    </a:cubicBezTo>
                    <a:lnTo>
                      <a:pt x="41" y="9"/>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0" name="Freeform 146">
                <a:extLst>
                  <a:ext uri="{FF2B5EF4-FFF2-40B4-BE49-F238E27FC236}">
                    <a16:creationId xmlns:a16="http://schemas.microsoft.com/office/drawing/2014/main" id="{E1AAC5D5-F78C-426F-B867-120EFA1D8DA9}"/>
                  </a:ext>
                </a:extLst>
              </p:cNvPr>
              <p:cNvSpPr>
                <a:spLocks/>
              </p:cNvSpPr>
              <p:nvPr/>
            </p:nvSpPr>
            <p:spPr bwMode="auto">
              <a:xfrm>
                <a:off x="5956118" y="3173848"/>
                <a:ext cx="326229" cy="190718"/>
              </a:xfrm>
              <a:custGeom>
                <a:avLst/>
                <a:gdLst>
                  <a:gd name="T0" fmla="*/ 138 w 142"/>
                  <a:gd name="T1" fmla="*/ 46 h 83"/>
                  <a:gd name="T2" fmla="*/ 127 w 142"/>
                  <a:gd name="T3" fmla="*/ 41 h 83"/>
                  <a:gd name="T4" fmla="*/ 121 w 142"/>
                  <a:gd name="T5" fmla="*/ 41 h 83"/>
                  <a:gd name="T6" fmla="*/ 113 w 142"/>
                  <a:gd name="T7" fmla="*/ 39 h 83"/>
                  <a:gd name="T8" fmla="*/ 105 w 142"/>
                  <a:gd name="T9" fmla="*/ 46 h 83"/>
                  <a:gd name="T10" fmla="*/ 101 w 142"/>
                  <a:gd name="T11" fmla="*/ 47 h 83"/>
                  <a:gd name="T12" fmla="*/ 95 w 142"/>
                  <a:gd name="T13" fmla="*/ 43 h 83"/>
                  <a:gd name="T14" fmla="*/ 88 w 142"/>
                  <a:gd name="T15" fmla="*/ 41 h 83"/>
                  <a:gd name="T16" fmla="*/ 83 w 142"/>
                  <a:gd name="T17" fmla="*/ 33 h 83"/>
                  <a:gd name="T18" fmla="*/ 81 w 142"/>
                  <a:gd name="T19" fmla="*/ 25 h 83"/>
                  <a:gd name="T20" fmla="*/ 75 w 142"/>
                  <a:gd name="T21" fmla="*/ 20 h 83"/>
                  <a:gd name="T22" fmla="*/ 59 w 142"/>
                  <a:gd name="T23" fmla="*/ 20 h 83"/>
                  <a:gd name="T24" fmla="*/ 48 w 142"/>
                  <a:gd name="T25" fmla="*/ 20 h 83"/>
                  <a:gd name="T26" fmla="*/ 39 w 142"/>
                  <a:gd name="T27" fmla="*/ 10 h 83"/>
                  <a:gd name="T28" fmla="*/ 37 w 142"/>
                  <a:gd name="T29" fmla="*/ 13 h 83"/>
                  <a:gd name="T30" fmla="*/ 27 w 142"/>
                  <a:gd name="T31" fmla="*/ 12 h 83"/>
                  <a:gd name="T32" fmla="*/ 26 w 142"/>
                  <a:gd name="T33" fmla="*/ 0 h 83"/>
                  <a:gd name="T34" fmla="*/ 22 w 142"/>
                  <a:gd name="T35" fmla="*/ 12 h 83"/>
                  <a:gd name="T36" fmla="*/ 21 w 142"/>
                  <a:gd name="T37" fmla="*/ 0 h 83"/>
                  <a:gd name="T38" fmla="*/ 1 w 142"/>
                  <a:gd name="T39" fmla="*/ 5 h 83"/>
                  <a:gd name="T40" fmla="*/ 0 w 142"/>
                  <a:gd name="T41" fmla="*/ 41 h 83"/>
                  <a:gd name="T42" fmla="*/ 0 w 142"/>
                  <a:gd name="T43" fmla="*/ 41 h 83"/>
                  <a:gd name="T44" fmla="*/ 6 w 142"/>
                  <a:gd name="T45" fmla="*/ 42 h 83"/>
                  <a:gd name="T46" fmla="*/ 8 w 142"/>
                  <a:gd name="T47" fmla="*/ 38 h 83"/>
                  <a:gd name="T48" fmla="*/ 14 w 142"/>
                  <a:gd name="T49" fmla="*/ 34 h 83"/>
                  <a:gd name="T50" fmla="*/ 17 w 142"/>
                  <a:gd name="T51" fmla="*/ 31 h 83"/>
                  <a:gd name="T52" fmla="*/ 20 w 142"/>
                  <a:gd name="T53" fmla="*/ 29 h 83"/>
                  <a:gd name="T54" fmla="*/ 26 w 142"/>
                  <a:gd name="T55" fmla="*/ 31 h 83"/>
                  <a:gd name="T56" fmla="*/ 32 w 142"/>
                  <a:gd name="T57" fmla="*/ 33 h 83"/>
                  <a:gd name="T58" fmla="*/ 35 w 142"/>
                  <a:gd name="T59" fmla="*/ 41 h 83"/>
                  <a:gd name="T60" fmla="*/ 47 w 142"/>
                  <a:gd name="T61" fmla="*/ 43 h 83"/>
                  <a:gd name="T62" fmla="*/ 50 w 142"/>
                  <a:gd name="T63" fmla="*/ 48 h 83"/>
                  <a:gd name="T64" fmla="*/ 54 w 142"/>
                  <a:gd name="T65" fmla="*/ 55 h 83"/>
                  <a:gd name="T66" fmla="*/ 62 w 142"/>
                  <a:gd name="T67" fmla="*/ 60 h 83"/>
                  <a:gd name="T68" fmla="*/ 71 w 142"/>
                  <a:gd name="T69" fmla="*/ 66 h 83"/>
                  <a:gd name="T70" fmla="*/ 80 w 142"/>
                  <a:gd name="T71" fmla="*/ 71 h 83"/>
                  <a:gd name="T72" fmla="*/ 87 w 142"/>
                  <a:gd name="T73" fmla="*/ 74 h 83"/>
                  <a:gd name="T74" fmla="*/ 87 w 142"/>
                  <a:gd name="T75" fmla="*/ 79 h 83"/>
                  <a:gd name="T76" fmla="*/ 88 w 142"/>
                  <a:gd name="T77" fmla="*/ 79 h 83"/>
                  <a:gd name="T78" fmla="*/ 95 w 142"/>
                  <a:gd name="T79" fmla="*/ 81 h 83"/>
                  <a:gd name="T80" fmla="*/ 98 w 142"/>
                  <a:gd name="T81" fmla="*/ 83 h 83"/>
                  <a:gd name="T82" fmla="*/ 101 w 142"/>
                  <a:gd name="T83" fmla="*/ 74 h 83"/>
                  <a:gd name="T84" fmla="*/ 100 w 142"/>
                  <a:gd name="T85" fmla="*/ 67 h 83"/>
                  <a:gd name="T86" fmla="*/ 95 w 142"/>
                  <a:gd name="T87" fmla="*/ 61 h 83"/>
                  <a:gd name="T88" fmla="*/ 103 w 142"/>
                  <a:gd name="T89" fmla="*/ 58 h 83"/>
                  <a:gd name="T90" fmla="*/ 105 w 142"/>
                  <a:gd name="T91" fmla="*/ 54 h 83"/>
                  <a:gd name="T92" fmla="*/ 109 w 142"/>
                  <a:gd name="T93" fmla="*/ 49 h 83"/>
                  <a:gd name="T94" fmla="*/ 115 w 142"/>
                  <a:gd name="T95" fmla="*/ 48 h 83"/>
                  <a:gd name="T96" fmla="*/ 121 w 142"/>
                  <a:gd name="T97" fmla="*/ 47 h 83"/>
                  <a:gd name="T98" fmla="*/ 118 w 142"/>
                  <a:gd name="T99" fmla="*/ 53 h 83"/>
                  <a:gd name="T100" fmla="*/ 127 w 142"/>
                  <a:gd name="T101" fmla="*/ 52 h 83"/>
                  <a:gd name="T102" fmla="*/ 135 w 142"/>
                  <a:gd name="T103" fmla="*/ 50 h 83"/>
                  <a:gd name="T104" fmla="*/ 138 w 142"/>
                  <a:gd name="T105" fmla="*/ 4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3">
                    <a:moveTo>
                      <a:pt x="138" y="46"/>
                    </a:moveTo>
                    <a:cubicBezTo>
                      <a:pt x="135" y="43"/>
                      <a:pt x="128" y="39"/>
                      <a:pt x="127" y="41"/>
                    </a:cubicBezTo>
                    <a:cubicBezTo>
                      <a:pt x="127" y="43"/>
                      <a:pt x="123" y="43"/>
                      <a:pt x="121" y="41"/>
                    </a:cubicBezTo>
                    <a:cubicBezTo>
                      <a:pt x="119" y="40"/>
                      <a:pt x="118" y="37"/>
                      <a:pt x="113" y="39"/>
                    </a:cubicBezTo>
                    <a:cubicBezTo>
                      <a:pt x="109" y="41"/>
                      <a:pt x="105" y="44"/>
                      <a:pt x="105" y="46"/>
                    </a:cubicBezTo>
                    <a:cubicBezTo>
                      <a:pt x="105" y="47"/>
                      <a:pt x="102" y="49"/>
                      <a:pt x="101" y="47"/>
                    </a:cubicBezTo>
                    <a:cubicBezTo>
                      <a:pt x="101" y="44"/>
                      <a:pt x="97" y="43"/>
                      <a:pt x="95" y="43"/>
                    </a:cubicBezTo>
                    <a:cubicBezTo>
                      <a:pt x="92" y="42"/>
                      <a:pt x="88" y="43"/>
                      <a:pt x="88" y="41"/>
                    </a:cubicBezTo>
                    <a:cubicBezTo>
                      <a:pt x="87" y="38"/>
                      <a:pt x="84" y="35"/>
                      <a:pt x="83" y="33"/>
                    </a:cubicBezTo>
                    <a:cubicBezTo>
                      <a:pt x="83" y="30"/>
                      <a:pt x="84" y="26"/>
                      <a:pt x="81" y="25"/>
                    </a:cubicBezTo>
                    <a:cubicBezTo>
                      <a:pt x="79" y="24"/>
                      <a:pt x="77" y="20"/>
                      <a:pt x="75" y="20"/>
                    </a:cubicBezTo>
                    <a:cubicBezTo>
                      <a:pt x="73" y="20"/>
                      <a:pt x="60" y="20"/>
                      <a:pt x="59" y="20"/>
                    </a:cubicBezTo>
                    <a:cubicBezTo>
                      <a:pt x="57" y="19"/>
                      <a:pt x="49" y="22"/>
                      <a:pt x="48" y="20"/>
                    </a:cubicBezTo>
                    <a:cubicBezTo>
                      <a:pt x="48" y="19"/>
                      <a:pt x="42" y="13"/>
                      <a:pt x="39" y="10"/>
                    </a:cubicBezTo>
                    <a:cubicBezTo>
                      <a:pt x="39" y="11"/>
                      <a:pt x="38" y="12"/>
                      <a:pt x="37" y="13"/>
                    </a:cubicBezTo>
                    <a:cubicBezTo>
                      <a:pt x="31" y="18"/>
                      <a:pt x="25" y="17"/>
                      <a:pt x="27" y="12"/>
                    </a:cubicBezTo>
                    <a:cubicBezTo>
                      <a:pt x="29" y="6"/>
                      <a:pt x="29" y="0"/>
                      <a:pt x="26" y="0"/>
                    </a:cubicBezTo>
                    <a:cubicBezTo>
                      <a:pt x="23" y="0"/>
                      <a:pt x="25" y="11"/>
                      <a:pt x="22" y="12"/>
                    </a:cubicBezTo>
                    <a:cubicBezTo>
                      <a:pt x="20" y="13"/>
                      <a:pt x="20" y="4"/>
                      <a:pt x="21" y="0"/>
                    </a:cubicBezTo>
                    <a:cubicBezTo>
                      <a:pt x="1" y="5"/>
                      <a:pt x="1" y="5"/>
                      <a:pt x="1" y="5"/>
                    </a:cubicBezTo>
                    <a:cubicBezTo>
                      <a:pt x="0" y="41"/>
                      <a:pt x="0" y="41"/>
                      <a:pt x="0" y="41"/>
                    </a:cubicBezTo>
                    <a:cubicBezTo>
                      <a:pt x="0" y="41"/>
                      <a:pt x="0" y="41"/>
                      <a:pt x="0" y="41"/>
                    </a:cubicBezTo>
                    <a:cubicBezTo>
                      <a:pt x="2" y="42"/>
                      <a:pt x="4" y="42"/>
                      <a:pt x="6" y="42"/>
                    </a:cubicBezTo>
                    <a:cubicBezTo>
                      <a:pt x="9" y="42"/>
                      <a:pt x="8" y="40"/>
                      <a:pt x="8" y="38"/>
                    </a:cubicBezTo>
                    <a:cubicBezTo>
                      <a:pt x="8" y="36"/>
                      <a:pt x="12" y="34"/>
                      <a:pt x="14" y="34"/>
                    </a:cubicBezTo>
                    <a:cubicBezTo>
                      <a:pt x="17" y="34"/>
                      <a:pt x="16" y="31"/>
                      <a:pt x="17" y="31"/>
                    </a:cubicBezTo>
                    <a:cubicBezTo>
                      <a:pt x="18" y="31"/>
                      <a:pt x="20" y="30"/>
                      <a:pt x="20" y="29"/>
                    </a:cubicBezTo>
                    <a:cubicBezTo>
                      <a:pt x="21" y="28"/>
                      <a:pt x="25" y="29"/>
                      <a:pt x="26" y="31"/>
                    </a:cubicBezTo>
                    <a:cubicBezTo>
                      <a:pt x="27" y="32"/>
                      <a:pt x="30" y="32"/>
                      <a:pt x="32" y="33"/>
                    </a:cubicBezTo>
                    <a:cubicBezTo>
                      <a:pt x="34" y="33"/>
                      <a:pt x="35" y="40"/>
                      <a:pt x="35" y="41"/>
                    </a:cubicBezTo>
                    <a:cubicBezTo>
                      <a:pt x="35" y="43"/>
                      <a:pt x="45" y="42"/>
                      <a:pt x="47" y="43"/>
                    </a:cubicBezTo>
                    <a:cubicBezTo>
                      <a:pt x="49" y="43"/>
                      <a:pt x="49" y="46"/>
                      <a:pt x="50" y="48"/>
                    </a:cubicBezTo>
                    <a:cubicBezTo>
                      <a:pt x="52" y="50"/>
                      <a:pt x="53" y="53"/>
                      <a:pt x="54" y="55"/>
                    </a:cubicBezTo>
                    <a:cubicBezTo>
                      <a:pt x="55" y="56"/>
                      <a:pt x="61" y="58"/>
                      <a:pt x="62" y="60"/>
                    </a:cubicBezTo>
                    <a:cubicBezTo>
                      <a:pt x="63" y="63"/>
                      <a:pt x="68" y="65"/>
                      <a:pt x="71" y="66"/>
                    </a:cubicBezTo>
                    <a:cubicBezTo>
                      <a:pt x="75" y="67"/>
                      <a:pt x="78" y="72"/>
                      <a:pt x="80" y="71"/>
                    </a:cubicBezTo>
                    <a:cubicBezTo>
                      <a:pt x="81" y="71"/>
                      <a:pt x="87" y="74"/>
                      <a:pt x="87" y="74"/>
                    </a:cubicBezTo>
                    <a:cubicBezTo>
                      <a:pt x="87" y="79"/>
                      <a:pt x="87" y="79"/>
                      <a:pt x="87" y="79"/>
                    </a:cubicBezTo>
                    <a:cubicBezTo>
                      <a:pt x="88" y="79"/>
                      <a:pt x="88" y="79"/>
                      <a:pt x="88" y="79"/>
                    </a:cubicBezTo>
                    <a:cubicBezTo>
                      <a:pt x="91" y="78"/>
                      <a:pt x="92" y="81"/>
                      <a:pt x="95" y="81"/>
                    </a:cubicBezTo>
                    <a:cubicBezTo>
                      <a:pt x="96" y="81"/>
                      <a:pt x="97" y="82"/>
                      <a:pt x="98" y="83"/>
                    </a:cubicBezTo>
                    <a:cubicBezTo>
                      <a:pt x="98" y="78"/>
                      <a:pt x="99" y="76"/>
                      <a:pt x="101" y="74"/>
                    </a:cubicBezTo>
                    <a:cubicBezTo>
                      <a:pt x="103" y="73"/>
                      <a:pt x="100" y="70"/>
                      <a:pt x="100" y="67"/>
                    </a:cubicBezTo>
                    <a:cubicBezTo>
                      <a:pt x="101" y="65"/>
                      <a:pt x="95" y="63"/>
                      <a:pt x="95" y="61"/>
                    </a:cubicBezTo>
                    <a:cubicBezTo>
                      <a:pt x="96" y="59"/>
                      <a:pt x="101" y="59"/>
                      <a:pt x="103" y="58"/>
                    </a:cubicBezTo>
                    <a:cubicBezTo>
                      <a:pt x="105" y="57"/>
                      <a:pt x="103" y="54"/>
                      <a:pt x="105" y="54"/>
                    </a:cubicBezTo>
                    <a:cubicBezTo>
                      <a:pt x="108" y="54"/>
                      <a:pt x="109" y="51"/>
                      <a:pt x="109" y="49"/>
                    </a:cubicBezTo>
                    <a:cubicBezTo>
                      <a:pt x="110" y="47"/>
                      <a:pt x="114" y="49"/>
                      <a:pt x="115" y="48"/>
                    </a:cubicBezTo>
                    <a:cubicBezTo>
                      <a:pt x="117" y="46"/>
                      <a:pt x="120" y="45"/>
                      <a:pt x="121" y="47"/>
                    </a:cubicBezTo>
                    <a:cubicBezTo>
                      <a:pt x="121" y="48"/>
                      <a:pt x="119" y="52"/>
                      <a:pt x="118" y="53"/>
                    </a:cubicBezTo>
                    <a:cubicBezTo>
                      <a:pt x="121" y="53"/>
                      <a:pt x="126" y="53"/>
                      <a:pt x="127" y="52"/>
                    </a:cubicBezTo>
                    <a:cubicBezTo>
                      <a:pt x="129" y="50"/>
                      <a:pt x="133" y="54"/>
                      <a:pt x="135" y="50"/>
                    </a:cubicBezTo>
                    <a:cubicBezTo>
                      <a:pt x="137" y="47"/>
                      <a:pt x="142" y="49"/>
                      <a:pt x="138" y="4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1" name="Freeform 147">
                <a:extLst>
                  <a:ext uri="{FF2B5EF4-FFF2-40B4-BE49-F238E27FC236}">
                    <a16:creationId xmlns:a16="http://schemas.microsoft.com/office/drawing/2014/main" id="{7DAAAB89-1656-437F-9250-036604694DD0}"/>
                  </a:ext>
                </a:extLst>
              </p:cNvPr>
              <p:cNvSpPr>
                <a:spLocks noEditPoints="1"/>
              </p:cNvSpPr>
              <p:nvPr/>
            </p:nvSpPr>
            <p:spPr bwMode="auto">
              <a:xfrm>
                <a:off x="5015074" y="2098549"/>
                <a:ext cx="479305" cy="759109"/>
              </a:xfrm>
              <a:custGeom>
                <a:avLst/>
                <a:gdLst>
                  <a:gd name="T0" fmla="*/ 197 w 208"/>
                  <a:gd name="T1" fmla="*/ 172 h 329"/>
                  <a:gd name="T2" fmla="*/ 197 w 208"/>
                  <a:gd name="T3" fmla="*/ 162 h 329"/>
                  <a:gd name="T4" fmla="*/ 186 w 208"/>
                  <a:gd name="T5" fmla="*/ 161 h 329"/>
                  <a:gd name="T6" fmla="*/ 173 w 208"/>
                  <a:gd name="T7" fmla="*/ 160 h 329"/>
                  <a:gd name="T8" fmla="*/ 167 w 208"/>
                  <a:gd name="T9" fmla="*/ 159 h 329"/>
                  <a:gd name="T10" fmla="*/ 154 w 208"/>
                  <a:gd name="T11" fmla="*/ 162 h 329"/>
                  <a:gd name="T12" fmla="*/ 144 w 208"/>
                  <a:gd name="T13" fmla="*/ 173 h 329"/>
                  <a:gd name="T14" fmla="*/ 144 w 208"/>
                  <a:gd name="T15" fmla="*/ 161 h 329"/>
                  <a:gd name="T16" fmla="*/ 130 w 208"/>
                  <a:gd name="T17" fmla="*/ 170 h 329"/>
                  <a:gd name="T18" fmla="*/ 124 w 208"/>
                  <a:gd name="T19" fmla="*/ 172 h 329"/>
                  <a:gd name="T20" fmla="*/ 118 w 208"/>
                  <a:gd name="T21" fmla="*/ 171 h 329"/>
                  <a:gd name="T22" fmla="*/ 106 w 208"/>
                  <a:gd name="T23" fmla="*/ 179 h 329"/>
                  <a:gd name="T24" fmla="*/ 99 w 208"/>
                  <a:gd name="T25" fmla="*/ 185 h 329"/>
                  <a:gd name="T26" fmla="*/ 92 w 208"/>
                  <a:gd name="T27" fmla="*/ 189 h 329"/>
                  <a:gd name="T28" fmla="*/ 79 w 208"/>
                  <a:gd name="T29" fmla="*/ 192 h 329"/>
                  <a:gd name="T30" fmla="*/ 75 w 208"/>
                  <a:gd name="T31" fmla="*/ 199 h 329"/>
                  <a:gd name="T32" fmla="*/ 92 w 208"/>
                  <a:gd name="T33" fmla="*/ 199 h 329"/>
                  <a:gd name="T34" fmla="*/ 79 w 208"/>
                  <a:gd name="T35" fmla="*/ 208 h 329"/>
                  <a:gd name="T36" fmla="*/ 61 w 208"/>
                  <a:gd name="T37" fmla="*/ 228 h 329"/>
                  <a:gd name="T38" fmla="*/ 50 w 208"/>
                  <a:gd name="T39" fmla="*/ 243 h 329"/>
                  <a:gd name="T40" fmla="*/ 39 w 208"/>
                  <a:gd name="T41" fmla="*/ 257 h 329"/>
                  <a:gd name="T42" fmla="*/ 26 w 208"/>
                  <a:gd name="T43" fmla="*/ 267 h 329"/>
                  <a:gd name="T44" fmla="*/ 11 w 208"/>
                  <a:gd name="T45" fmla="*/ 276 h 329"/>
                  <a:gd name="T46" fmla="*/ 4 w 208"/>
                  <a:gd name="T47" fmla="*/ 288 h 329"/>
                  <a:gd name="T48" fmla="*/ 1 w 208"/>
                  <a:gd name="T49" fmla="*/ 303 h 329"/>
                  <a:gd name="T50" fmla="*/ 9 w 208"/>
                  <a:gd name="T51" fmla="*/ 308 h 329"/>
                  <a:gd name="T52" fmla="*/ 7 w 208"/>
                  <a:gd name="T53" fmla="*/ 313 h 329"/>
                  <a:gd name="T54" fmla="*/ 14 w 208"/>
                  <a:gd name="T55" fmla="*/ 326 h 329"/>
                  <a:gd name="T56" fmla="*/ 46 w 208"/>
                  <a:gd name="T57" fmla="*/ 311 h 329"/>
                  <a:gd name="T58" fmla="*/ 56 w 208"/>
                  <a:gd name="T59" fmla="*/ 314 h 329"/>
                  <a:gd name="T60" fmla="*/ 61 w 208"/>
                  <a:gd name="T61" fmla="*/ 294 h 329"/>
                  <a:gd name="T62" fmla="*/ 59 w 208"/>
                  <a:gd name="T63" fmla="*/ 268 h 329"/>
                  <a:gd name="T64" fmla="*/ 73 w 208"/>
                  <a:gd name="T65" fmla="*/ 250 h 329"/>
                  <a:gd name="T66" fmla="*/ 83 w 208"/>
                  <a:gd name="T67" fmla="*/ 227 h 329"/>
                  <a:gd name="T68" fmla="*/ 93 w 208"/>
                  <a:gd name="T69" fmla="*/ 206 h 329"/>
                  <a:gd name="T70" fmla="*/ 116 w 208"/>
                  <a:gd name="T71" fmla="*/ 195 h 329"/>
                  <a:gd name="T72" fmla="*/ 132 w 208"/>
                  <a:gd name="T73" fmla="*/ 184 h 329"/>
                  <a:gd name="T74" fmla="*/ 160 w 208"/>
                  <a:gd name="T75" fmla="*/ 192 h 329"/>
                  <a:gd name="T76" fmla="*/ 178 w 208"/>
                  <a:gd name="T77" fmla="*/ 174 h 329"/>
                  <a:gd name="T78" fmla="*/ 197 w 208"/>
                  <a:gd name="T79" fmla="*/ 182 h 329"/>
                  <a:gd name="T80" fmla="*/ 58 w 208"/>
                  <a:gd name="T81" fmla="*/ 24 h 329"/>
                  <a:gd name="T82" fmla="*/ 77 w 208"/>
                  <a:gd name="T83" fmla="*/ 35 h 329"/>
                  <a:gd name="T84" fmla="*/ 92 w 208"/>
                  <a:gd name="T85" fmla="*/ 38 h 329"/>
                  <a:gd name="T86" fmla="*/ 93 w 208"/>
                  <a:gd name="T87" fmla="*/ 49 h 329"/>
                  <a:gd name="T88" fmla="*/ 79 w 208"/>
                  <a:gd name="T89" fmla="*/ 62 h 329"/>
                  <a:gd name="T90" fmla="*/ 95 w 208"/>
                  <a:gd name="T91" fmla="*/ 68 h 329"/>
                  <a:gd name="T92" fmla="*/ 114 w 208"/>
                  <a:gd name="T93" fmla="*/ 37 h 329"/>
                  <a:gd name="T94" fmla="*/ 129 w 208"/>
                  <a:gd name="T95" fmla="*/ 45 h 329"/>
                  <a:gd name="T96" fmla="*/ 150 w 208"/>
                  <a:gd name="T97" fmla="*/ 54 h 329"/>
                  <a:gd name="T98" fmla="*/ 143 w 208"/>
                  <a:gd name="T99" fmla="*/ 43 h 329"/>
                  <a:gd name="T100" fmla="*/ 125 w 208"/>
                  <a:gd name="T101" fmla="*/ 28 h 329"/>
                  <a:gd name="T102" fmla="*/ 107 w 208"/>
                  <a:gd name="T103" fmla="*/ 18 h 329"/>
                  <a:gd name="T104" fmla="*/ 90 w 208"/>
                  <a:gd name="T105" fmla="*/ 9 h 329"/>
                  <a:gd name="T106" fmla="*/ 83 w 208"/>
                  <a:gd name="T107" fmla="*/ 18 h 329"/>
                  <a:gd name="T108" fmla="*/ 66 w 208"/>
                  <a:gd name="T109" fmla="*/ 17 h 329"/>
                  <a:gd name="T110" fmla="*/ 56 w 208"/>
                  <a:gd name="T111" fmla="*/ 14 h 329"/>
                  <a:gd name="T112" fmla="*/ 50 w 208"/>
                  <a:gd name="T113" fmla="*/ 38 h 329"/>
                  <a:gd name="T114" fmla="*/ 50 w 208"/>
                  <a:gd name="T115" fmla="*/ 38 h 329"/>
                  <a:gd name="T116" fmla="*/ 119 w 208"/>
                  <a:gd name="T117" fmla="*/ 19 h 329"/>
                  <a:gd name="T118" fmla="*/ 167 w 208"/>
                  <a:gd name="T119" fmla="*/ 18 h 329"/>
                  <a:gd name="T120" fmla="*/ 145 w 208"/>
                  <a:gd name="T121" fmla="*/ 7 h 329"/>
                  <a:gd name="T122" fmla="*/ 126 w 208"/>
                  <a:gd name="T123" fmla="*/ 6 h 329"/>
                  <a:gd name="T124" fmla="*/ 112 w 208"/>
                  <a:gd name="T125" fmla="*/ 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329">
                    <a:moveTo>
                      <a:pt x="201" y="176"/>
                    </a:moveTo>
                    <a:cubicBezTo>
                      <a:pt x="201" y="178"/>
                      <a:pt x="198" y="178"/>
                      <a:pt x="198" y="176"/>
                    </a:cubicBezTo>
                    <a:cubicBezTo>
                      <a:pt x="198" y="174"/>
                      <a:pt x="193" y="173"/>
                      <a:pt x="193" y="172"/>
                    </a:cubicBezTo>
                    <a:cubicBezTo>
                      <a:pt x="192" y="171"/>
                      <a:pt x="195" y="171"/>
                      <a:pt x="197" y="172"/>
                    </a:cubicBezTo>
                    <a:cubicBezTo>
                      <a:pt x="199" y="173"/>
                      <a:pt x="200" y="173"/>
                      <a:pt x="202" y="170"/>
                    </a:cubicBezTo>
                    <a:cubicBezTo>
                      <a:pt x="204" y="168"/>
                      <a:pt x="207" y="170"/>
                      <a:pt x="208" y="168"/>
                    </a:cubicBezTo>
                    <a:cubicBezTo>
                      <a:pt x="208" y="167"/>
                      <a:pt x="204" y="165"/>
                      <a:pt x="203" y="164"/>
                    </a:cubicBezTo>
                    <a:cubicBezTo>
                      <a:pt x="203" y="163"/>
                      <a:pt x="200" y="162"/>
                      <a:pt x="197" y="162"/>
                    </a:cubicBezTo>
                    <a:cubicBezTo>
                      <a:pt x="195" y="163"/>
                      <a:pt x="195" y="162"/>
                      <a:pt x="193" y="160"/>
                    </a:cubicBezTo>
                    <a:cubicBezTo>
                      <a:pt x="191" y="159"/>
                      <a:pt x="187" y="161"/>
                      <a:pt x="187" y="165"/>
                    </a:cubicBezTo>
                    <a:cubicBezTo>
                      <a:pt x="187" y="168"/>
                      <a:pt x="184" y="167"/>
                      <a:pt x="185" y="165"/>
                    </a:cubicBezTo>
                    <a:cubicBezTo>
                      <a:pt x="186" y="163"/>
                      <a:pt x="183" y="161"/>
                      <a:pt x="186" y="161"/>
                    </a:cubicBezTo>
                    <a:cubicBezTo>
                      <a:pt x="188" y="160"/>
                      <a:pt x="187" y="157"/>
                      <a:pt x="182" y="156"/>
                    </a:cubicBezTo>
                    <a:cubicBezTo>
                      <a:pt x="178" y="156"/>
                      <a:pt x="176" y="160"/>
                      <a:pt x="177" y="161"/>
                    </a:cubicBezTo>
                    <a:cubicBezTo>
                      <a:pt x="179" y="162"/>
                      <a:pt x="174" y="167"/>
                      <a:pt x="173" y="167"/>
                    </a:cubicBezTo>
                    <a:cubicBezTo>
                      <a:pt x="171" y="167"/>
                      <a:pt x="173" y="163"/>
                      <a:pt x="173" y="160"/>
                    </a:cubicBezTo>
                    <a:cubicBezTo>
                      <a:pt x="173" y="158"/>
                      <a:pt x="171" y="159"/>
                      <a:pt x="168" y="163"/>
                    </a:cubicBezTo>
                    <a:cubicBezTo>
                      <a:pt x="164" y="167"/>
                      <a:pt x="162" y="170"/>
                      <a:pt x="160" y="171"/>
                    </a:cubicBezTo>
                    <a:cubicBezTo>
                      <a:pt x="158" y="171"/>
                      <a:pt x="158" y="167"/>
                      <a:pt x="161" y="166"/>
                    </a:cubicBezTo>
                    <a:cubicBezTo>
                      <a:pt x="165" y="164"/>
                      <a:pt x="165" y="159"/>
                      <a:pt x="167" y="159"/>
                    </a:cubicBezTo>
                    <a:cubicBezTo>
                      <a:pt x="169" y="159"/>
                      <a:pt x="169" y="157"/>
                      <a:pt x="166" y="156"/>
                    </a:cubicBezTo>
                    <a:cubicBezTo>
                      <a:pt x="163" y="156"/>
                      <a:pt x="162" y="159"/>
                      <a:pt x="161" y="160"/>
                    </a:cubicBezTo>
                    <a:cubicBezTo>
                      <a:pt x="160" y="161"/>
                      <a:pt x="155" y="158"/>
                      <a:pt x="156" y="159"/>
                    </a:cubicBezTo>
                    <a:cubicBezTo>
                      <a:pt x="156" y="160"/>
                      <a:pt x="153" y="160"/>
                      <a:pt x="154" y="162"/>
                    </a:cubicBezTo>
                    <a:cubicBezTo>
                      <a:pt x="155" y="164"/>
                      <a:pt x="154" y="166"/>
                      <a:pt x="152" y="163"/>
                    </a:cubicBezTo>
                    <a:cubicBezTo>
                      <a:pt x="151" y="161"/>
                      <a:pt x="148" y="163"/>
                      <a:pt x="147" y="165"/>
                    </a:cubicBezTo>
                    <a:cubicBezTo>
                      <a:pt x="145" y="168"/>
                      <a:pt x="143" y="168"/>
                      <a:pt x="145" y="168"/>
                    </a:cubicBezTo>
                    <a:cubicBezTo>
                      <a:pt x="146" y="169"/>
                      <a:pt x="146" y="172"/>
                      <a:pt x="144" y="173"/>
                    </a:cubicBezTo>
                    <a:cubicBezTo>
                      <a:pt x="142" y="174"/>
                      <a:pt x="143" y="167"/>
                      <a:pt x="141" y="168"/>
                    </a:cubicBezTo>
                    <a:cubicBezTo>
                      <a:pt x="139" y="168"/>
                      <a:pt x="140" y="165"/>
                      <a:pt x="143" y="165"/>
                    </a:cubicBezTo>
                    <a:cubicBezTo>
                      <a:pt x="145" y="165"/>
                      <a:pt x="147" y="161"/>
                      <a:pt x="147" y="161"/>
                    </a:cubicBezTo>
                    <a:cubicBezTo>
                      <a:pt x="147" y="159"/>
                      <a:pt x="144" y="159"/>
                      <a:pt x="144" y="161"/>
                    </a:cubicBezTo>
                    <a:cubicBezTo>
                      <a:pt x="144" y="163"/>
                      <a:pt x="141" y="163"/>
                      <a:pt x="138" y="163"/>
                    </a:cubicBezTo>
                    <a:cubicBezTo>
                      <a:pt x="135" y="162"/>
                      <a:pt x="135" y="166"/>
                      <a:pt x="138" y="168"/>
                    </a:cubicBezTo>
                    <a:cubicBezTo>
                      <a:pt x="141" y="170"/>
                      <a:pt x="138" y="171"/>
                      <a:pt x="136" y="170"/>
                    </a:cubicBezTo>
                    <a:cubicBezTo>
                      <a:pt x="134" y="168"/>
                      <a:pt x="132" y="169"/>
                      <a:pt x="130" y="170"/>
                    </a:cubicBezTo>
                    <a:cubicBezTo>
                      <a:pt x="128" y="170"/>
                      <a:pt x="134" y="173"/>
                      <a:pt x="134" y="174"/>
                    </a:cubicBezTo>
                    <a:cubicBezTo>
                      <a:pt x="135" y="175"/>
                      <a:pt x="131" y="172"/>
                      <a:pt x="130" y="173"/>
                    </a:cubicBezTo>
                    <a:cubicBezTo>
                      <a:pt x="130" y="174"/>
                      <a:pt x="126" y="173"/>
                      <a:pt x="126" y="171"/>
                    </a:cubicBezTo>
                    <a:cubicBezTo>
                      <a:pt x="126" y="169"/>
                      <a:pt x="121" y="171"/>
                      <a:pt x="124" y="172"/>
                    </a:cubicBezTo>
                    <a:cubicBezTo>
                      <a:pt x="127" y="173"/>
                      <a:pt x="126" y="175"/>
                      <a:pt x="126" y="177"/>
                    </a:cubicBezTo>
                    <a:cubicBezTo>
                      <a:pt x="126" y="180"/>
                      <a:pt x="122" y="178"/>
                      <a:pt x="123" y="176"/>
                    </a:cubicBezTo>
                    <a:cubicBezTo>
                      <a:pt x="123" y="173"/>
                      <a:pt x="121" y="174"/>
                      <a:pt x="118" y="175"/>
                    </a:cubicBezTo>
                    <a:cubicBezTo>
                      <a:pt x="116" y="177"/>
                      <a:pt x="119" y="173"/>
                      <a:pt x="118" y="171"/>
                    </a:cubicBezTo>
                    <a:cubicBezTo>
                      <a:pt x="117" y="169"/>
                      <a:pt x="115" y="171"/>
                      <a:pt x="112" y="171"/>
                    </a:cubicBezTo>
                    <a:cubicBezTo>
                      <a:pt x="110" y="172"/>
                      <a:pt x="108" y="172"/>
                      <a:pt x="110" y="173"/>
                    </a:cubicBezTo>
                    <a:cubicBezTo>
                      <a:pt x="111" y="175"/>
                      <a:pt x="111" y="178"/>
                      <a:pt x="109" y="177"/>
                    </a:cubicBezTo>
                    <a:cubicBezTo>
                      <a:pt x="107" y="177"/>
                      <a:pt x="106" y="177"/>
                      <a:pt x="106" y="179"/>
                    </a:cubicBezTo>
                    <a:cubicBezTo>
                      <a:pt x="107" y="181"/>
                      <a:pt x="104" y="181"/>
                      <a:pt x="104" y="179"/>
                    </a:cubicBezTo>
                    <a:cubicBezTo>
                      <a:pt x="103" y="178"/>
                      <a:pt x="99" y="178"/>
                      <a:pt x="98" y="180"/>
                    </a:cubicBezTo>
                    <a:cubicBezTo>
                      <a:pt x="97" y="182"/>
                      <a:pt x="94" y="183"/>
                      <a:pt x="94" y="186"/>
                    </a:cubicBezTo>
                    <a:cubicBezTo>
                      <a:pt x="94" y="188"/>
                      <a:pt x="97" y="185"/>
                      <a:pt x="99" y="185"/>
                    </a:cubicBezTo>
                    <a:cubicBezTo>
                      <a:pt x="101" y="186"/>
                      <a:pt x="99" y="187"/>
                      <a:pt x="100" y="188"/>
                    </a:cubicBezTo>
                    <a:cubicBezTo>
                      <a:pt x="101" y="189"/>
                      <a:pt x="101" y="192"/>
                      <a:pt x="99" y="190"/>
                    </a:cubicBezTo>
                    <a:cubicBezTo>
                      <a:pt x="98" y="189"/>
                      <a:pt x="96" y="188"/>
                      <a:pt x="95" y="191"/>
                    </a:cubicBezTo>
                    <a:cubicBezTo>
                      <a:pt x="95" y="193"/>
                      <a:pt x="93" y="190"/>
                      <a:pt x="92" y="189"/>
                    </a:cubicBezTo>
                    <a:cubicBezTo>
                      <a:pt x="90" y="187"/>
                      <a:pt x="89" y="192"/>
                      <a:pt x="87" y="191"/>
                    </a:cubicBezTo>
                    <a:cubicBezTo>
                      <a:pt x="86" y="190"/>
                      <a:pt x="90" y="186"/>
                      <a:pt x="89" y="184"/>
                    </a:cubicBezTo>
                    <a:cubicBezTo>
                      <a:pt x="88" y="182"/>
                      <a:pt x="87" y="185"/>
                      <a:pt x="84" y="188"/>
                    </a:cubicBezTo>
                    <a:cubicBezTo>
                      <a:pt x="82" y="191"/>
                      <a:pt x="78" y="190"/>
                      <a:pt x="79" y="192"/>
                    </a:cubicBezTo>
                    <a:cubicBezTo>
                      <a:pt x="81" y="193"/>
                      <a:pt x="77" y="194"/>
                      <a:pt x="76" y="196"/>
                    </a:cubicBezTo>
                    <a:cubicBezTo>
                      <a:pt x="75" y="198"/>
                      <a:pt x="70" y="199"/>
                      <a:pt x="66" y="202"/>
                    </a:cubicBezTo>
                    <a:cubicBezTo>
                      <a:pt x="62" y="204"/>
                      <a:pt x="67" y="204"/>
                      <a:pt x="69" y="202"/>
                    </a:cubicBezTo>
                    <a:cubicBezTo>
                      <a:pt x="71" y="200"/>
                      <a:pt x="72" y="201"/>
                      <a:pt x="75" y="199"/>
                    </a:cubicBezTo>
                    <a:cubicBezTo>
                      <a:pt x="78" y="197"/>
                      <a:pt x="81" y="195"/>
                      <a:pt x="83" y="196"/>
                    </a:cubicBezTo>
                    <a:cubicBezTo>
                      <a:pt x="84" y="197"/>
                      <a:pt x="86" y="197"/>
                      <a:pt x="87" y="195"/>
                    </a:cubicBezTo>
                    <a:cubicBezTo>
                      <a:pt x="89" y="193"/>
                      <a:pt x="91" y="194"/>
                      <a:pt x="92" y="195"/>
                    </a:cubicBezTo>
                    <a:cubicBezTo>
                      <a:pt x="94" y="196"/>
                      <a:pt x="90" y="197"/>
                      <a:pt x="92" y="199"/>
                    </a:cubicBezTo>
                    <a:cubicBezTo>
                      <a:pt x="94" y="201"/>
                      <a:pt x="89" y="202"/>
                      <a:pt x="89" y="200"/>
                    </a:cubicBezTo>
                    <a:cubicBezTo>
                      <a:pt x="89" y="199"/>
                      <a:pt x="87" y="197"/>
                      <a:pt x="86" y="199"/>
                    </a:cubicBezTo>
                    <a:cubicBezTo>
                      <a:pt x="85" y="200"/>
                      <a:pt x="84" y="202"/>
                      <a:pt x="82" y="202"/>
                    </a:cubicBezTo>
                    <a:cubicBezTo>
                      <a:pt x="81" y="202"/>
                      <a:pt x="79" y="205"/>
                      <a:pt x="79" y="208"/>
                    </a:cubicBezTo>
                    <a:cubicBezTo>
                      <a:pt x="79" y="211"/>
                      <a:pt x="76" y="208"/>
                      <a:pt x="76" y="211"/>
                    </a:cubicBezTo>
                    <a:cubicBezTo>
                      <a:pt x="76" y="213"/>
                      <a:pt x="72" y="217"/>
                      <a:pt x="69" y="221"/>
                    </a:cubicBezTo>
                    <a:cubicBezTo>
                      <a:pt x="65" y="224"/>
                      <a:pt x="69" y="225"/>
                      <a:pt x="67" y="227"/>
                    </a:cubicBezTo>
                    <a:cubicBezTo>
                      <a:pt x="66" y="229"/>
                      <a:pt x="62" y="227"/>
                      <a:pt x="61" y="228"/>
                    </a:cubicBezTo>
                    <a:cubicBezTo>
                      <a:pt x="60" y="229"/>
                      <a:pt x="62" y="234"/>
                      <a:pt x="60" y="235"/>
                    </a:cubicBezTo>
                    <a:cubicBezTo>
                      <a:pt x="58" y="237"/>
                      <a:pt x="60" y="239"/>
                      <a:pt x="60" y="241"/>
                    </a:cubicBezTo>
                    <a:cubicBezTo>
                      <a:pt x="60" y="242"/>
                      <a:pt x="55" y="239"/>
                      <a:pt x="55" y="241"/>
                    </a:cubicBezTo>
                    <a:cubicBezTo>
                      <a:pt x="55" y="243"/>
                      <a:pt x="51" y="243"/>
                      <a:pt x="50" y="243"/>
                    </a:cubicBezTo>
                    <a:cubicBezTo>
                      <a:pt x="48" y="243"/>
                      <a:pt x="52" y="246"/>
                      <a:pt x="54" y="248"/>
                    </a:cubicBezTo>
                    <a:cubicBezTo>
                      <a:pt x="56" y="250"/>
                      <a:pt x="52" y="251"/>
                      <a:pt x="52" y="249"/>
                    </a:cubicBezTo>
                    <a:cubicBezTo>
                      <a:pt x="51" y="247"/>
                      <a:pt x="48" y="250"/>
                      <a:pt x="44" y="252"/>
                    </a:cubicBezTo>
                    <a:cubicBezTo>
                      <a:pt x="41" y="254"/>
                      <a:pt x="42" y="257"/>
                      <a:pt x="39" y="257"/>
                    </a:cubicBezTo>
                    <a:cubicBezTo>
                      <a:pt x="37" y="257"/>
                      <a:pt x="37" y="262"/>
                      <a:pt x="36" y="263"/>
                    </a:cubicBezTo>
                    <a:cubicBezTo>
                      <a:pt x="34" y="265"/>
                      <a:pt x="34" y="260"/>
                      <a:pt x="31" y="260"/>
                    </a:cubicBezTo>
                    <a:cubicBezTo>
                      <a:pt x="28" y="260"/>
                      <a:pt x="28" y="262"/>
                      <a:pt x="30" y="264"/>
                    </a:cubicBezTo>
                    <a:cubicBezTo>
                      <a:pt x="32" y="267"/>
                      <a:pt x="27" y="265"/>
                      <a:pt x="26" y="267"/>
                    </a:cubicBezTo>
                    <a:cubicBezTo>
                      <a:pt x="24" y="269"/>
                      <a:pt x="19" y="268"/>
                      <a:pt x="18" y="270"/>
                    </a:cubicBezTo>
                    <a:cubicBezTo>
                      <a:pt x="17" y="272"/>
                      <a:pt x="22" y="272"/>
                      <a:pt x="22" y="273"/>
                    </a:cubicBezTo>
                    <a:cubicBezTo>
                      <a:pt x="23" y="274"/>
                      <a:pt x="18" y="274"/>
                      <a:pt x="15" y="273"/>
                    </a:cubicBezTo>
                    <a:cubicBezTo>
                      <a:pt x="13" y="273"/>
                      <a:pt x="14" y="276"/>
                      <a:pt x="11" y="276"/>
                    </a:cubicBezTo>
                    <a:cubicBezTo>
                      <a:pt x="9" y="275"/>
                      <a:pt x="6" y="278"/>
                      <a:pt x="7" y="280"/>
                    </a:cubicBezTo>
                    <a:cubicBezTo>
                      <a:pt x="9" y="281"/>
                      <a:pt x="6" y="282"/>
                      <a:pt x="4" y="280"/>
                    </a:cubicBezTo>
                    <a:cubicBezTo>
                      <a:pt x="3" y="279"/>
                      <a:pt x="1" y="282"/>
                      <a:pt x="1" y="284"/>
                    </a:cubicBezTo>
                    <a:cubicBezTo>
                      <a:pt x="0" y="286"/>
                      <a:pt x="4" y="287"/>
                      <a:pt x="4" y="288"/>
                    </a:cubicBezTo>
                    <a:cubicBezTo>
                      <a:pt x="4" y="289"/>
                      <a:pt x="1" y="291"/>
                      <a:pt x="3" y="291"/>
                    </a:cubicBezTo>
                    <a:cubicBezTo>
                      <a:pt x="5" y="292"/>
                      <a:pt x="4" y="293"/>
                      <a:pt x="2" y="294"/>
                    </a:cubicBezTo>
                    <a:cubicBezTo>
                      <a:pt x="1" y="295"/>
                      <a:pt x="1" y="296"/>
                      <a:pt x="2" y="298"/>
                    </a:cubicBezTo>
                    <a:cubicBezTo>
                      <a:pt x="4" y="300"/>
                      <a:pt x="0" y="300"/>
                      <a:pt x="1" y="303"/>
                    </a:cubicBezTo>
                    <a:cubicBezTo>
                      <a:pt x="3" y="305"/>
                      <a:pt x="5" y="302"/>
                      <a:pt x="6" y="304"/>
                    </a:cubicBezTo>
                    <a:cubicBezTo>
                      <a:pt x="6" y="306"/>
                      <a:pt x="9" y="304"/>
                      <a:pt x="11" y="302"/>
                    </a:cubicBezTo>
                    <a:cubicBezTo>
                      <a:pt x="14" y="300"/>
                      <a:pt x="15" y="304"/>
                      <a:pt x="13" y="304"/>
                    </a:cubicBezTo>
                    <a:cubicBezTo>
                      <a:pt x="11" y="304"/>
                      <a:pt x="8" y="306"/>
                      <a:pt x="9" y="308"/>
                    </a:cubicBezTo>
                    <a:cubicBezTo>
                      <a:pt x="9" y="310"/>
                      <a:pt x="5" y="309"/>
                      <a:pt x="5" y="307"/>
                    </a:cubicBezTo>
                    <a:cubicBezTo>
                      <a:pt x="6" y="304"/>
                      <a:pt x="1" y="307"/>
                      <a:pt x="3" y="309"/>
                    </a:cubicBezTo>
                    <a:cubicBezTo>
                      <a:pt x="4" y="311"/>
                      <a:pt x="2" y="312"/>
                      <a:pt x="2" y="314"/>
                    </a:cubicBezTo>
                    <a:cubicBezTo>
                      <a:pt x="2" y="316"/>
                      <a:pt x="5" y="315"/>
                      <a:pt x="7" y="313"/>
                    </a:cubicBezTo>
                    <a:cubicBezTo>
                      <a:pt x="8" y="311"/>
                      <a:pt x="10" y="312"/>
                      <a:pt x="11" y="314"/>
                    </a:cubicBezTo>
                    <a:cubicBezTo>
                      <a:pt x="12" y="316"/>
                      <a:pt x="9" y="314"/>
                      <a:pt x="9" y="317"/>
                    </a:cubicBezTo>
                    <a:cubicBezTo>
                      <a:pt x="9" y="320"/>
                      <a:pt x="7" y="317"/>
                      <a:pt x="6" y="320"/>
                    </a:cubicBezTo>
                    <a:cubicBezTo>
                      <a:pt x="4" y="322"/>
                      <a:pt x="12" y="326"/>
                      <a:pt x="14" y="326"/>
                    </a:cubicBezTo>
                    <a:cubicBezTo>
                      <a:pt x="16" y="327"/>
                      <a:pt x="19" y="329"/>
                      <a:pt x="23" y="329"/>
                    </a:cubicBezTo>
                    <a:cubicBezTo>
                      <a:pt x="28" y="328"/>
                      <a:pt x="37" y="319"/>
                      <a:pt x="38" y="318"/>
                    </a:cubicBezTo>
                    <a:cubicBezTo>
                      <a:pt x="40" y="316"/>
                      <a:pt x="42" y="318"/>
                      <a:pt x="44" y="316"/>
                    </a:cubicBezTo>
                    <a:cubicBezTo>
                      <a:pt x="46" y="315"/>
                      <a:pt x="45" y="311"/>
                      <a:pt x="46" y="311"/>
                    </a:cubicBezTo>
                    <a:cubicBezTo>
                      <a:pt x="47" y="310"/>
                      <a:pt x="48" y="315"/>
                      <a:pt x="49" y="315"/>
                    </a:cubicBezTo>
                    <a:cubicBezTo>
                      <a:pt x="50" y="315"/>
                      <a:pt x="51" y="316"/>
                      <a:pt x="51" y="319"/>
                    </a:cubicBezTo>
                    <a:cubicBezTo>
                      <a:pt x="52" y="319"/>
                      <a:pt x="53" y="319"/>
                      <a:pt x="54" y="319"/>
                    </a:cubicBezTo>
                    <a:cubicBezTo>
                      <a:pt x="55" y="320"/>
                      <a:pt x="56" y="315"/>
                      <a:pt x="56" y="314"/>
                    </a:cubicBezTo>
                    <a:cubicBezTo>
                      <a:pt x="56" y="312"/>
                      <a:pt x="57" y="309"/>
                      <a:pt x="57" y="307"/>
                    </a:cubicBezTo>
                    <a:cubicBezTo>
                      <a:pt x="56" y="305"/>
                      <a:pt x="61" y="307"/>
                      <a:pt x="62" y="305"/>
                    </a:cubicBezTo>
                    <a:cubicBezTo>
                      <a:pt x="63" y="304"/>
                      <a:pt x="63" y="298"/>
                      <a:pt x="62" y="298"/>
                    </a:cubicBezTo>
                    <a:cubicBezTo>
                      <a:pt x="60" y="297"/>
                      <a:pt x="60" y="294"/>
                      <a:pt x="61" y="294"/>
                    </a:cubicBezTo>
                    <a:cubicBezTo>
                      <a:pt x="63" y="294"/>
                      <a:pt x="65" y="293"/>
                      <a:pt x="64" y="290"/>
                    </a:cubicBezTo>
                    <a:cubicBezTo>
                      <a:pt x="64" y="287"/>
                      <a:pt x="59" y="287"/>
                      <a:pt x="59" y="284"/>
                    </a:cubicBezTo>
                    <a:cubicBezTo>
                      <a:pt x="59" y="281"/>
                      <a:pt x="61" y="280"/>
                      <a:pt x="59" y="276"/>
                    </a:cubicBezTo>
                    <a:cubicBezTo>
                      <a:pt x="57" y="272"/>
                      <a:pt x="60" y="270"/>
                      <a:pt x="59" y="268"/>
                    </a:cubicBezTo>
                    <a:cubicBezTo>
                      <a:pt x="59" y="266"/>
                      <a:pt x="58" y="264"/>
                      <a:pt x="60" y="260"/>
                    </a:cubicBezTo>
                    <a:cubicBezTo>
                      <a:pt x="62" y="256"/>
                      <a:pt x="67" y="255"/>
                      <a:pt x="68" y="255"/>
                    </a:cubicBezTo>
                    <a:cubicBezTo>
                      <a:pt x="70" y="255"/>
                      <a:pt x="72" y="257"/>
                      <a:pt x="73" y="255"/>
                    </a:cubicBezTo>
                    <a:cubicBezTo>
                      <a:pt x="75" y="252"/>
                      <a:pt x="75" y="250"/>
                      <a:pt x="73" y="250"/>
                    </a:cubicBezTo>
                    <a:cubicBezTo>
                      <a:pt x="72" y="250"/>
                      <a:pt x="69" y="249"/>
                      <a:pt x="72" y="246"/>
                    </a:cubicBezTo>
                    <a:cubicBezTo>
                      <a:pt x="74" y="243"/>
                      <a:pt x="77" y="239"/>
                      <a:pt x="77" y="235"/>
                    </a:cubicBezTo>
                    <a:cubicBezTo>
                      <a:pt x="77" y="232"/>
                      <a:pt x="76" y="229"/>
                      <a:pt x="77" y="228"/>
                    </a:cubicBezTo>
                    <a:cubicBezTo>
                      <a:pt x="78" y="227"/>
                      <a:pt x="81" y="228"/>
                      <a:pt x="83" y="227"/>
                    </a:cubicBezTo>
                    <a:cubicBezTo>
                      <a:pt x="86" y="225"/>
                      <a:pt x="84" y="223"/>
                      <a:pt x="85" y="222"/>
                    </a:cubicBezTo>
                    <a:cubicBezTo>
                      <a:pt x="86" y="221"/>
                      <a:pt x="88" y="217"/>
                      <a:pt x="89" y="216"/>
                    </a:cubicBezTo>
                    <a:cubicBezTo>
                      <a:pt x="91" y="215"/>
                      <a:pt x="92" y="213"/>
                      <a:pt x="91" y="212"/>
                    </a:cubicBezTo>
                    <a:cubicBezTo>
                      <a:pt x="90" y="210"/>
                      <a:pt x="93" y="209"/>
                      <a:pt x="93" y="206"/>
                    </a:cubicBezTo>
                    <a:cubicBezTo>
                      <a:pt x="93" y="203"/>
                      <a:pt x="97" y="201"/>
                      <a:pt x="99" y="201"/>
                    </a:cubicBezTo>
                    <a:cubicBezTo>
                      <a:pt x="102" y="201"/>
                      <a:pt x="106" y="201"/>
                      <a:pt x="106" y="199"/>
                    </a:cubicBezTo>
                    <a:cubicBezTo>
                      <a:pt x="106" y="197"/>
                      <a:pt x="104" y="192"/>
                      <a:pt x="107" y="193"/>
                    </a:cubicBezTo>
                    <a:cubicBezTo>
                      <a:pt x="111" y="195"/>
                      <a:pt x="114" y="193"/>
                      <a:pt x="116" y="195"/>
                    </a:cubicBezTo>
                    <a:cubicBezTo>
                      <a:pt x="118" y="197"/>
                      <a:pt x="121" y="196"/>
                      <a:pt x="121" y="193"/>
                    </a:cubicBezTo>
                    <a:cubicBezTo>
                      <a:pt x="121" y="190"/>
                      <a:pt x="122" y="185"/>
                      <a:pt x="126" y="187"/>
                    </a:cubicBezTo>
                    <a:cubicBezTo>
                      <a:pt x="126" y="187"/>
                      <a:pt x="126" y="188"/>
                      <a:pt x="127" y="188"/>
                    </a:cubicBezTo>
                    <a:cubicBezTo>
                      <a:pt x="128" y="185"/>
                      <a:pt x="130" y="184"/>
                      <a:pt x="132" y="184"/>
                    </a:cubicBezTo>
                    <a:cubicBezTo>
                      <a:pt x="135" y="184"/>
                      <a:pt x="137" y="190"/>
                      <a:pt x="141" y="190"/>
                    </a:cubicBezTo>
                    <a:cubicBezTo>
                      <a:pt x="145" y="191"/>
                      <a:pt x="148" y="193"/>
                      <a:pt x="149" y="191"/>
                    </a:cubicBezTo>
                    <a:cubicBezTo>
                      <a:pt x="151" y="189"/>
                      <a:pt x="153" y="192"/>
                      <a:pt x="156" y="191"/>
                    </a:cubicBezTo>
                    <a:cubicBezTo>
                      <a:pt x="158" y="190"/>
                      <a:pt x="158" y="195"/>
                      <a:pt x="160" y="192"/>
                    </a:cubicBezTo>
                    <a:cubicBezTo>
                      <a:pt x="162" y="189"/>
                      <a:pt x="160" y="187"/>
                      <a:pt x="164" y="188"/>
                    </a:cubicBezTo>
                    <a:cubicBezTo>
                      <a:pt x="167" y="188"/>
                      <a:pt x="165" y="183"/>
                      <a:pt x="165" y="181"/>
                    </a:cubicBezTo>
                    <a:cubicBezTo>
                      <a:pt x="165" y="178"/>
                      <a:pt x="170" y="178"/>
                      <a:pt x="170" y="175"/>
                    </a:cubicBezTo>
                    <a:cubicBezTo>
                      <a:pt x="170" y="173"/>
                      <a:pt x="177" y="175"/>
                      <a:pt x="178" y="174"/>
                    </a:cubicBezTo>
                    <a:cubicBezTo>
                      <a:pt x="179" y="172"/>
                      <a:pt x="183" y="171"/>
                      <a:pt x="185" y="174"/>
                    </a:cubicBezTo>
                    <a:cubicBezTo>
                      <a:pt x="186" y="176"/>
                      <a:pt x="193" y="177"/>
                      <a:pt x="193" y="179"/>
                    </a:cubicBezTo>
                    <a:cubicBezTo>
                      <a:pt x="193" y="180"/>
                      <a:pt x="193" y="182"/>
                      <a:pt x="193" y="184"/>
                    </a:cubicBezTo>
                    <a:cubicBezTo>
                      <a:pt x="194" y="183"/>
                      <a:pt x="195" y="182"/>
                      <a:pt x="197" y="182"/>
                    </a:cubicBezTo>
                    <a:cubicBezTo>
                      <a:pt x="199" y="182"/>
                      <a:pt x="201" y="178"/>
                      <a:pt x="203" y="179"/>
                    </a:cubicBezTo>
                    <a:cubicBezTo>
                      <a:pt x="205" y="179"/>
                      <a:pt x="207" y="179"/>
                      <a:pt x="207" y="176"/>
                    </a:cubicBezTo>
                    <a:cubicBezTo>
                      <a:pt x="206" y="175"/>
                      <a:pt x="202" y="175"/>
                      <a:pt x="201" y="176"/>
                    </a:cubicBezTo>
                    <a:close/>
                    <a:moveTo>
                      <a:pt x="58" y="24"/>
                    </a:moveTo>
                    <a:cubicBezTo>
                      <a:pt x="61" y="24"/>
                      <a:pt x="54" y="28"/>
                      <a:pt x="53" y="32"/>
                    </a:cubicBezTo>
                    <a:cubicBezTo>
                      <a:pt x="52" y="35"/>
                      <a:pt x="58" y="38"/>
                      <a:pt x="61" y="41"/>
                    </a:cubicBezTo>
                    <a:cubicBezTo>
                      <a:pt x="64" y="43"/>
                      <a:pt x="70" y="43"/>
                      <a:pt x="72" y="41"/>
                    </a:cubicBezTo>
                    <a:cubicBezTo>
                      <a:pt x="75" y="40"/>
                      <a:pt x="74" y="35"/>
                      <a:pt x="77" y="35"/>
                    </a:cubicBezTo>
                    <a:cubicBezTo>
                      <a:pt x="80" y="35"/>
                      <a:pt x="79" y="32"/>
                      <a:pt x="81" y="31"/>
                    </a:cubicBezTo>
                    <a:cubicBezTo>
                      <a:pt x="84" y="31"/>
                      <a:pt x="84" y="34"/>
                      <a:pt x="82" y="36"/>
                    </a:cubicBezTo>
                    <a:cubicBezTo>
                      <a:pt x="80" y="39"/>
                      <a:pt x="85" y="39"/>
                      <a:pt x="89" y="36"/>
                    </a:cubicBezTo>
                    <a:cubicBezTo>
                      <a:pt x="92" y="33"/>
                      <a:pt x="93" y="35"/>
                      <a:pt x="92" y="38"/>
                    </a:cubicBezTo>
                    <a:cubicBezTo>
                      <a:pt x="91" y="41"/>
                      <a:pt x="85" y="39"/>
                      <a:pt x="82" y="43"/>
                    </a:cubicBezTo>
                    <a:cubicBezTo>
                      <a:pt x="80" y="46"/>
                      <a:pt x="73" y="43"/>
                      <a:pt x="70" y="47"/>
                    </a:cubicBezTo>
                    <a:cubicBezTo>
                      <a:pt x="66" y="51"/>
                      <a:pt x="72" y="51"/>
                      <a:pt x="77" y="50"/>
                    </a:cubicBezTo>
                    <a:cubicBezTo>
                      <a:pt x="81" y="49"/>
                      <a:pt x="90" y="48"/>
                      <a:pt x="93" y="49"/>
                    </a:cubicBezTo>
                    <a:cubicBezTo>
                      <a:pt x="96" y="50"/>
                      <a:pt x="91" y="51"/>
                      <a:pt x="86" y="51"/>
                    </a:cubicBezTo>
                    <a:cubicBezTo>
                      <a:pt x="80" y="51"/>
                      <a:pt x="79" y="52"/>
                      <a:pt x="79" y="54"/>
                    </a:cubicBezTo>
                    <a:cubicBezTo>
                      <a:pt x="79" y="55"/>
                      <a:pt x="71" y="52"/>
                      <a:pt x="71" y="56"/>
                    </a:cubicBezTo>
                    <a:cubicBezTo>
                      <a:pt x="71" y="59"/>
                      <a:pt x="78" y="60"/>
                      <a:pt x="79" y="62"/>
                    </a:cubicBezTo>
                    <a:cubicBezTo>
                      <a:pt x="80" y="64"/>
                      <a:pt x="85" y="62"/>
                      <a:pt x="87" y="63"/>
                    </a:cubicBezTo>
                    <a:cubicBezTo>
                      <a:pt x="89" y="64"/>
                      <a:pt x="84" y="65"/>
                      <a:pt x="83" y="66"/>
                    </a:cubicBezTo>
                    <a:cubicBezTo>
                      <a:pt x="82" y="67"/>
                      <a:pt x="88" y="68"/>
                      <a:pt x="89" y="70"/>
                    </a:cubicBezTo>
                    <a:cubicBezTo>
                      <a:pt x="90" y="72"/>
                      <a:pt x="95" y="71"/>
                      <a:pt x="95" y="68"/>
                    </a:cubicBezTo>
                    <a:cubicBezTo>
                      <a:pt x="95" y="65"/>
                      <a:pt x="99" y="56"/>
                      <a:pt x="104" y="54"/>
                    </a:cubicBezTo>
                    <a:cubicBezTo>
                      <a:pt x="109" y="52"/>
                      <a:pt x="106" y="50"/>
                      <a:pt x="107" y="47"/>
                    </a:cubicBezTo>
                    <a:cubicBezTo>
                      <a:pt x="108" y="44"/>
                      <a:pt x="112" y="46"/>
                      <a:pt x="111" y="44"/>
                    </a:cubicBezTo>
                    <a:cubicBezTo>
                      <a:pt x="110" y="41"/>
                      <a:pt x="110" y="40"/>
                      <a:pt x="114" y="37"/>
                    </a:cubicBezTo>
                    <a:cubicBezTo>
                      <a:pt x="117" y="34"/>
                      <a:pt x="119" y="36"/>
                      <a:pt x="123" y="34"/>
                    </a:cubicBezTo>
                    <a:cubicBezTo>
                      <a:pt x="127" y="32"/>
                      <a:pt x="129" y="36"/>
                      <a:pt x="125" y="36"/>
                    </a:cubicBezTo>
                    <a:cubicBezTo>
                      <a:pt x="121" y="36"/>
                      <a:pt x="123" y="41"/>
                      <a:pt x="126" y="42"/>
                    </a:cubicBezTo>
                    <a:cubicBezTo>
                      <a:pt x="129" y="43"/>
                      <a:pt x="127" y="44"/>
                      <a:pt x="129" y="45"/>
                    </a:cubicBezTo>
                    <a:cubicBezTo>
                      <a:pt x="132" y="46"/>
                      <a:pt x="131" y="49"/>
                      <a:pt x="128" y="53"/>
                    </a:cubicBezTo>
                    <a:cubicBezTo>
                      <a:pt x="124" y="56"/>
                      <a:pt x="128" y="57"/>
                      <a:pt x="135" y="54"/>
                    </a:cubicBezTo>
                    <a:cubicBezTo>
                      <a:pt x="142" y="52"/>
                      <a:pt x="138" y="56"/>
                      <a:pt x="140" y="58"/>
                    </a:cubicBezTo>
                    <a:cubicBezTo>
                      <a:pt x="142" y="60"/>
                      <a:pt x="147" y="57"/>
                      <a:pt x="150" y="54"/>
                    </a:cubicBezTo>
                    <a:cubicBezTo>
                      <a:pt x="153" y="50"/>
                      <a:pt x="157" y="51"/>
                      <a:pt x="157" y="49"/>
                    </a:cubicBezTo>
                    <a:cubicBezTo>
                      <a:pt x="157" y="47"/>
                      <a:pt x="154" y="46"/>
                      <a:pt x="151" y="47"/>
                    </a:cubicBezTo>
                    <a:cubicBezTo>
                      <a:pt x="149" y="49"/>
                      <a:pt x="142" y="48"/>
                      <a:pt x="145" y="46"/>
                    </a:cubicBezTo>
                    <a:cubicBezTo>
                      <a:pt x="147" y="44"/>
                      <a:pt x="146" y="42"/>
                      <a:pt x="143" y="43"/>
                    </a:cubicBezTo>
                    <a:cubicBezTo>
                      <a:pt x="140" y="43"/>
                      <a:pt x="134" y="41"/>
                      <a:pt x="137" y="40"/>
                    </a:cubicBezTo>
                    <a:cubicBezTo>
                      <a:pt x="140" y="39"/>
                      <a:pt x="135" y="36"/>
                      <a:pt x="132" y="36"/>
                    </a:cubicBezTo>
                    <a:cubicBezTo>
                      <a:pt x="130" y="36"/>
                      <a:pt x="131" y="33"/>
                      <a:pt x="131" y="31"/>
                    </a:cubicBezTo>
                    <a:cubicBezTo>
                      <a:pt x="131" y="29"/>
                      <a:pt x="124" y="28"/>
                      <a:pt x="125" y="28"/>
                    </a:cubicBezTo>
                    <a:cubicBezTo>
                      <a:pt x="127" y="27"/>
                      <a:pt x="122" y="25"/>
                      <a:pt x="121" y="27"/>
                    </a:cubicBezTo>
                    <a:cubicBezTo>
                      <a:pt x="120" y="28"/>
                      <a:pt x="118" y="28"/>
                      <a:pt x="118" y="26"/>
                    </a:cubicBezTo>
                    <a:cubicBezTo>
                      <a:pt x="118" y="24"/>
                      <a:pt x="112" y="24"/>
                      <a:pt x="110" y="24"/>
                    </a:cubicBezTo>
                    <a:cubicBezTo>
                      <a:pt x="108" y="24"/>
                      <a:pt x="109" y="20"/>
                      <a:pt x="107" y="18"/>
                    </a:cubicBezTo>
                    <a:cubicBezTo>
                      <a:pt x="105" y="16"/>
                      <a:pt x="102" y="21"/>
                      <a:pt x="100" y="21"/>
                    </a:cubicBezTo>
                    <a:cubicBezTo>
                      <a:pt x="99" y="21"/>
                      <a:pt x="102" y="17"/>
                      <a:pt x="103" y="15"/>
                    </a:cubicBezTo>
                    <a:cubicBezTo>
                      <a:pt x="104" y="13"/>
                      <a:pt x="95" y="10"/>
                      <a:pt x="94" y="12"/>
                    </a:cubicBezTo>
                    <a:cubicBezTo>
                      <a:pt x="93" y="14"/>
                      <a:pt x="92" y="9"/>
                      <a:pt x="90" y="9"/>
                    </a:cubicBezTo>
                    <a:cubicBezTo>
                      <a:pt x="88" y="8"/>
                      <a:pt x="90" y="12"/>
                      <a:pt x="88" y="13"/>
                    </a:cubicBezTo>
                    <a:cubicBezTo>
                      <a:pt x="86" y="13"/>
                      <a:pt x="84" y="14"/>
                      <a:pt x="87" y="16"/>
                    </a:cubicBezTo>
                    <a:cubicBezTo>
                      <a:pt x="90" y="18"/>
                      <a:pt x="92" y="27"/>
                      <a:pt x="92" y="28"/>
                    </a:cubicBezTo>
                    <a:cubicBezTo>
                      <a:pt x="92" y="30"/>
                      <a:pt x="83" y="22"/>
                      <a:pt x="83" y="18"/>
                    </a:cubicBezTo>
                    <a:cubicBezTo>
                      <a:pt x="83" y="14"/>
                      <a:pt x="79" y="11"/>
                      <a:pt x="77" y="14"/>
                    </a:cubicBezTo>
                    <a:cubicBezTo>
                      <a:pt x="76" y="17"/>
                      <a:pt x="73" y="18"/>
                      <a:pt x="74" y="21"/>
                    </a:cubicBezTo>
                    <a:cubicBezTo>
                      <a:pt x="75" y="23"/>
                      <a:pt x="72" y="24"/>
                      <a:pt x="72" y="22"/>
                    </a:cubicBezTo>
                    <a:cubicBezTo>
                      <a:pt x="72" y="20"/>
                      <a:pt x="68" y="17"/>
                      <a:pt x="66" y="17"/>
                    </a:cubicBezTo>
                    <a:cubicBezTo>
                      <a:pt x="64" y="17"/>
                      <a:pt x="70" y="16"/>
                      <a:pt x="73" y="15"/>
                    </a:cubicBezTo>
                    <a:cubicBezTo>
                      <a:pt x="76" y="13"/>
                      <a:pt x="71" y="12"/>
                      <a:pt x="68" y="13"/>
                    </a:cubicBezTo>
                    <a:cubicBezTo>
                      <a:pt x="66" y="14"/>
                      <a:pt x="63" y="12"/>
                      <a:pt x="61" y="14"/>
                    </a:cubicBezTo>
                    <a:cubicBezTo>
                      <a:pt x="60" y="16"/>
                      <a:pt x="58" y="14"/>
                      <a:pt x="56" y="14"/>
                    </a:cubicBezTo>
                    <a:cubicBezTo>
                      <a:pt x="53" y="13"/>
                      <a:pt x="51" y="17"/>
                      <a:pt x="49" y="16"/>
                    </a:cubicBezTo>
                    <a:cubicBezTo>
                      <a:pt x="48" y="16"/>
                      <a:pt x="46" y="20"/>
                      <a:pt x="49" y="24"/>
                    </a:cubicBezTo>
                    <a:cubicBezTo>
                      <a:pt x="52" y="29"/>
                      <a:pt x="54" y="23"/>
                      <a:pt x="58" y="24"/>
                    </a:cubicBezTo>
                    <a:close/>
                    <a:moveTo>
                      <a:pt x="50" y="38"/>
                    </a:moveTo>
                    <a:cubicBezTo>
                      <a:pt x="53" y="39"/>
                      <a:pt x="54" y="42"/>
                      <a:pt x="56" y="42"/>
                    </a:cubicBezTo>
                    <a:cubicBezTo>
                      <a:pt x="57" y="42"/>
                      <a:pt x="53" y="38"/>
                      <a:pt x="51" y="35"/>
                    </a:cubicBezTo>
                    <a:cubicBezTo>
                      <a:pt x="48" y="33"/>
                      <a:pt x="49" y="30"/>
                      <a:pt x="45" y="31"/>
                    </a:cubicBezTo>
                    <a:cubicBezTo>
                      <a:pt x="42" y="32"/>
                      <a:pt x="48" y="38"/>
                      <a:pt x="50" y="38"/>
                    </a:cubicBezTo>
                    <a:close/>
                    <a:moveTo>
                      <a:pt x="107" y="9"/>
                    </a:moveTo>
                    <a:cubicBezTo>
                      <a:pt x="109" y="11"/>
                      <a:pt x="104" y="11"/>
                      <a:pt x="106" y="12"/>
                    </a:cubicBezTo>
                    <a:cubicBezTo>
                      <a:pt x="112" y="18"/>
                      <a:pt x="133" y="12"/>
                      <a:pt x="135" y="13"/>
                    </a:cubicBezTo>
                    <a:cubicBezTo>
                      <a:pt x="138" y="15"/>
                      <a:pt x="118" y="17"/>
                      <a:pt x="119" y="19"/>
                    </a:cubicBezTo>
                    <a:cubicBezTo>
                      <a:pt x="120" y="21"/>
                      <a:pt x="136" y="23"/>
                      <a:pt x="138" y="21"/>
                    </a:cubicBezTo>
                    <a:cubicBezTo>
                      <a:pt x="139" y="20"/>
                      <a:pt x="142" y="24"/>
                      <a:pt x="147" y="25"/>
                    </a:cubicBezTo>
                    <a:cubicBezTo>
                      <a:pt x="153" y="25"/>
                      <a:pt x="152" y="23"/>
                      <a:pt x="156" y="22"/>
                    </a:cubicBezTo>
                    <a:cubicBezTo>
                      <a:pt x="160" y="22"/>
                      <a:pt x="166" y="20"/>
                      <a:pt x="167" y="18"/>
                    </a:cubicBezTo>
                    <a:cubicBezTo>
                      <a:pt x="167" y="16"/>
                      <a:pt x="179" y="13"/>
                      <a:pt x="178" y="9"/>
                    </a:cubicBezTo>
                    <a:cubicBezTo>
                      <a:pt x="177" y="5"/>
                      <a:pt x="165" y="8"/>
                      <a:pt x="162" y="6"/>
                    </a:cubicBezTo>
                    <a:cubicBezTo>
                      <a:pt x="159" y="4"/>
                      <a:pt x="151" y="2"/>
                      <a:pt x="150" y="5"/>
                    </a:cubicBezTo>
                    <a:cubicBezTo>
                      <a:pt x="149" y="7"/>
                      <a:pt x="146" y="8"/>
                      <a:pt x="145" y="7"/>
                    </a:cubicBezTo>
                    <a:cubicBezTo>
                      <a:pt x="144" y="6"/>
                      <a:pt x="146" y="0"/>
                      <a:pt x="141" y="2"/>
                    </a:cubicBezTo>
                    <a:cubicBezTo>
                      <a:pt x="136" y="3"/>
                      <a:pt x="140" y="9"/>
                      <a:pt x="139" y="10"/>
                    </a:cubicBezTo>
                    <a:cubicBezTo>
                      <a:pt x="138" y="10"/>
                      <a:pt x="133" y="8"/>
                      <a:pt x="133" y="6"/>
                    </a:cubicBezTo>
                    <a:cubicBezTo>
                      <a:pt x="133" y="3"/>
                      <a:pt x="127" y="9"/>
                      <a:pt x="126" y="6"/>
                    </a:cubicBezTo>
                    <a:cubicBezTo>
                      <a:pt x="126" y="3"/>
                      <a:pt x="119" y="0"/>
                      <a:pt x="118" y="1"/>
                    </a:cubicBezTo>
                    <a:cubicBezTo>
                      <a:pt x="116" y="1"/>
                      <a:pt x="119" y="3"/>
                      <a:pt x="118" y="4"/>
                    </a:cubicBezTo>
                    <a:cubicBezTo>
                      <a:pt x="117" y="6"/>
                      <a:pt x="114" y="3"/>
                      <a:pt x="112" y="3"/>
                    </a:cubicBezTo>
                    <a:cubicBezTo>
                      <a:pt x="111" y="2"/>
                      <a:pt x="113" y="6"/>
                      <a:pt x="112" y="7"/>
                    </a:cubicBezTo>
                    <a:cubicBezTo>
                      <a:pt x="112" y="8"/>
                      <a:pt x="109" y="3"/>
                      <a:pt x="106" y="3"/>
                    </a:cubicBezTo>
                    <a:cubicBezTo>
                      <a:pt x="104" y="3"/>
                      <a:pt x="105" y="6"/>
                      <a:pt x="103" y="6"/>
                    </a:cubicBezTo>
                    <a:cubicBezTo>
                      <a:pt x="101" y="6"/>
                      <a:pt x="105" y="8"/>
                      <a:pt x="107"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2" name="Freeform 148">
                <a:extLst>
                  <a:ext uri="{FF2B5EF4-FFF2-40B4-BE49-F238E27FC236}">
                    <a16:creationId xmlns:a16="http://schemas.microsoft.com/office/drawing/2014/main" id="{EB855500-916A-4A77-8A81-A308725D7B1A}"/>
                  </a:ext>
                </a:extLst>
              </p:cNvPr>
              <p:cNvSpPr>
                <a:spLocks/>
              </p:cNvSpPr>
              <p:nvPr/>
            </p:nvSpPr>
            <p:spPr bwMode="auto">
              <a:xfrm>
                <a:off x="8404088" y="2705836"/>
                <a:ext cx="61482" cy="22585"/>
              </a:xfrm>
              <a:custGeom>
                <a:avLst/>
                <a:gdLst>
                  <a:gd name="T0" fmla="*/ 12 w 27"/>
                  <a:gd name="T1" fmla="*/ 1 h 10"/>
                  <a:gd name="T2" fmla="*/ 2 w 27"/>
                  <a:gd name="T3" fmla="*/ 4 h 10"/>
                  <a:gd name="T4" fmla="*/ 17 w 27"/>
                  <a:gd name="T5" fmla="*/ 8 h 10"/>
                  <a:gd name="T6" fmla="*/ 27 w 27"/>
                  <a:gd name="T7" fmla="*/ 6 h 10"/>
                  <a:gd name="T8" fmla="*/ 12 w 27"/>
                  <a:gd name="T9" fmla="*/ 1 h 10"/>
                </a:gdLst>
                <a:ahLst/>
                <a:cxnLst>
                  <a:cxn ang="0">
                    <a:pos x="T0" y="T1"/>
                  </a:cxn>
                  <a:cxn ang="0">
                    <a:pos x="T2" y="T3"/>
                  </a:cxn>
                  <a:cxn ang="0">
                    <a:pos x="T4" y="T5"/>
                  </a:cxn>
                  <a:cxn ang="0">
                    <a:pos x="T6" y="T7"/>
                  </a:cxn>
                  <a:cxn ang="0">
                    <a:pos x="T8" y="T9"/>
                  </a:cxn>
                </a:cxnLst>
                <a:rect l="0" t="0" r="r" b="b"/>
                <a:pathLst>
                  <a:path w="27" h="10">
                    <a:moveTo>
                      <a:pt x="12" y="1"/>
                    </a:moveTo>
                    <a:cubicBezTo>
                      <a:pt x="11" y="2"/>
                      <a:pt x="0" y="2"/>
                      <a:pt x="2" y="4"/>
                    </a:cubicBezTo>
                    <a:cubicBezTo>
                      <a:pt x="4" y="6"/>
                      <a:pt x="13" y="5"/>
                      <a:pt x="17" y="8"/>
                    </a:cubicBezTo>
                    <a:cubicBezTo>
                      <a:pt x="21" y="10"/>
                      <a:pt x="27" y="8"/>
                      <a:pt x="27" y="6"/>
                    </a:cubicBezTo>
                    <a:cubicBezTo>
                      <a:pt x="27" y="4"/>
                      <a:pt x="14" y="0"/>
                      <a:pt x="12" y="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3" name="Freeform 149">
                <a:extLst>
                  <a:ext uri="{FF2B5EF4-FFF2-40B4-BE49-F238E27FC236}">
                    <a16:creationId xmlns:a16="http://schemas.microsoft.com/office/drawing/2014/main" id="{F2527ECE-F1CE-4807-A1EB-F21C91341564}"/>
                  </a:ext>
                </a:extLst>
              </p:cNvPr>
              <p:cNvSpPr>
                <a:spLocks noEditPoints="1"/>
              </p:cNvSpPr>
              <p:nvPr/>
            </p:nvSpPr>
            <p:spPr bwMode="auto">
              <a:xfrm>
                <a:off x="7306203" y="3173848"/>
                <a:ext cx="316191" cy="317446"/>
              </a:xfrm>
              <a:custGeom>
                <a:avLst/>
                <a:gdLst>
                  <a:gd name="T0" fmla="*/ 122 w 137"/>
                  <a:gd name="T1" fmla="*/ 17 h 138"/>
                  <a:gd name="T2" fmla="*/ 99 w 137"/>
                  <a:gd name="T3" fmla="*/ 7 h 138"/>
                  <a:gd name="T4" fmla="*/ 96 w 137"/>
                  <a:gd name="T5" fmla="*/ 22 h 138"/>
                  <a:gd name="T6" fmla="*/ 86 w 137"/>
                  <a:gd name="T7" fmla="*/ 30 h 138"/>
                  <a:gd name="T8" fmla="*/ 85 w 137"/>
                  <a:gd name="T9" fmla="*/ 41 h 138"/>
                  <a:gd name="T10" fmla="*/ 93 w 137"/>
                  <a:gd name="T11" fmla="*/ 38 h 138"/>
                  <a:gd name="T12" fmla="*/ 95 w 137"/>
                  <a:gd name="T13" fmla="*/ 31 h 138"/>
                  <a:gd name="T14" fmla="*/ 112 w 137"/>
                  <a:gd name="T15" fmla="*/ 32 h 138"/>
                  <a:gd name="T16" fmla="*/ 128 w 137"/>
                  <a:gd name="T17" fmla="*/ 23 h 138"/>
                  <a:gd name="T18" fmla="*/ 130 w 137"/>
                  <a:gd name="T19" fmla="*/ 15 h 138"/>
                  <a:gd name="T20" fmla="*/ 84 w 137"/>
                  <a:gd name="T21" fmla="*/ 59 h 138"/>
                  <a:gd name="T22" fmla="*/ 75 w 137"/>
                  <a:gd name="T23" fmla="*/ 77 h 138"/>
                  <a:gd name="T24" fmla="*/ 63 w 137"/>
                  <a:gd name="T25" fmla="*/ 80 h 138"/>
                  <a:gd name="T26" fmla="*/ 52 w 137"/>
                  <a:gd name="T27" fmla="*/ 95 h 138"/>
                  <a:gd name="T28" fmla="*/ 37 w 137"/>
                  <a:gd name="T29" fmla="*/ 98 h 138"/>
                  <a:gd name="T30" fmla="*/ 13 w 137"/>
                  <a:gd name="T31" fmla="*/ 108 h 138"/>
                  <a:gd name="T32" fmla="*/ 22 w 137"/>
                  <a:gd name="T33" fmla="*/ 110 h 138"/>
                  <a:gd name="T34" fmla="*/ 45 w 137"/>
                  <a:gd name="T35" fmla="*/ 112 h 138"/>
                  <a:gd name="T36" fmla="*/ 58 w 137"/>
                  <a:gd name="T37" fmla="*/ 106 h 138"/>
                  <a:gd name="T38" fmla="*/ 70 w 137"/>
                  <a:gd name="T39" fmla="*/ 104 h 138"/>
                  <a:gd name="T40" fmla="*/ 81 w 137"/>
                  <a:gd name="T41" fmla="*/ 100 h 138"/>
                  <a:gd name="T42" fmla="*/ 91 w 137"/>
                  <a:gd name="T43" fmla="*/ 88 h 138"/>
                  <a:gd name="T44" fmla="*/ 100 w 137"/>
                  <a:gd name="T45" fmla="*/ 66 h 138"/>
                  <a:gd name="T46" fmla="*/ 86 w 137"/>
                  <a:gd name="T47" fmla="*/ 48 h 138"/>
                  <a:gd name="T48" fmla="*/ 26 w 137"/>
                  <a:gd name="T49" fmla="*/ 112 h 138"/>
                  <a:gd name="T50" fmla="*/ 29 w 137"/>
                  <a:gd name="T51" fmla="*/ 120 h 138"/>
                  <a:gd name="T52" fmla="*/ 42 w 137"/>
                  <a:gd name="T53" fmla="*/ 111 h 138"/>
                  <a:gd name="T54" fmla="*/ 17 w 137"/>
                  <a:gd name="T55" fmla="*/ 119 h 138"/>
                  <a:gd name="T56" fmla="*/ 4 w 137"/>
                  <a:gd name="T57" fmla="*/ 117 h 138"/>
                  <a:gd name="T58" fmla="*/ 6 w 137"/>
                  <a:gd name="T59" fmla="*/ 120 h 138"/>
                  <a:gd name="T60" fmla="*/ 10 w 137"/>
                  <a:gd name="T61" fmla="*/ 138 h 138"/>
                  <a:gd name="T62" fmla="*/ 17 w 137"/>
                  <a:gd name="T63"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 h="138">
                    <a:moveTo>
                      <a:pt x="130" y="15"/>
                    </a:moveTo>
                    <a:cubicBezTo>
                      <a:pt x="128" y="13"/>
                      <a:pt x="125" y="16"/>
                      <a:pt x="122" y="17"/>
                    </a:cubicBezTo>
                    <a:cubicBezTo>
                      <a:pt x="118" y="18"/>
                      <a:pt x="107" y="9"/>
                      <a:pt x="104" y="4"/>
                    </a:cubicBezTo>
                    <a:cubicBezTo>
                      <a:pt x="101" y="0"/>
                      <a:pt x="96" y="4"/>
                      <a:pt x="99" y="7"/>
                    </a:cubicBezTo>
                    <a:cubicBezTo>
                      <a:pt x="101" y="10"/>
                      <a:pt x="98" y="11"/>
                      <a:pt x="98" y="15"/>
                    </a:cubicBezTo>
                    <a:cubicBezTo>
                      <a:pt x="98" y="19"/>
                      <a:pt x="95" y="19"/>
                      <a:pt x="96" y="22"/>
                    </a:cubicBezTo>
                    <a:cubicBezTo>
                      <a:pt x="96" y="25"/>
                      <a:pt x="92" y="25"/>
                      <a:pt x="89" y="25"/>
                    </a:cubicBezTo>
                    <a:cubicBezTo>
                      <a:pt x="86" y="26"/>
                      <a:pt x="89" y="28"/>
                      <a:pt x="86" y="30"/>
                    </a:cubicBezTo>
                    <a:cubicBezTo>
                      <a:pt x="83" y="31"/>
                      <a:pt x="83" y="34"/>
                      <a:pt x="85" y="35"/>
                    </a:cubicBezTo>
                    <a:cubicBezTo>
                      <a:pt x="86" y="36"/>
                      <a:pt x="85" y="39"/>
                      <a:pt x="85" y="41"/>
                    </a:cubicBezTo>
                    <a:cubicBezTo>
                      <a:pt x="84" y="43"/>
                      <a:pt x="87" y="41"/>
                      <a:pt x="89" y="39"/>
                    </a:cubicBezTo>
                    <a:cubicBezTo>
                      <a:pt x="91" y="37"/>
                      <a:pt x="93" y="40"/>
                      <a:pt x="93" y="38"/>
                    </a:cubicBezTo>
                    <a:cubicBezTo>
                      <a:pt x="94" y="36"/>
                      <a:pt x="88" y="35"/>
                      <a:pt x="88" y="32"/>
                    </a:cubicBezTo>
                    <a:cubicBezTo>
                      <a:pt x="89" y="30"/>
                      <a:pt x="92" y="33"/>
                      <a:pt x="95" y="31"/>
                    </a:cubicBezTo>
                    <a:cubicBezTo>
                      <a:pt x="98" y="30"/>
                      <a:pt x="103" y="31"/>
                      <a:pt x="107" y="34"/>
                    </a:cubicBezTo>
                    <a:cubicBezTo>
                      <a:pt x="111" y="37"/>
                      <a:pt x="112" y="36"/>
                      <a:pt x="112" y="32"/>
                    </a:cubicBezTo>
                    <a:cubicBezTo>
                      <a:pt x="113" y="29"/>
                      <a:pt x="118" y="27"/>
                      <a:pt x="124" y="27"/>
                    </a:cubicBezTo>
                    <a:cubicBezTo>
                      <a:pt x="129" y="27"/>
                      <a:pt x="130" y="24"/>
                      <a:pt x="128" y="23"/>
                    </a:cubicBezTo>
                    <a:cubicBezTo>
                      <a:pt x="127" y="22"/>
                      <a:pt x="137" y="15"/>
                      <a:pt x="137" y="13"/>
                    </a:cubicBezTo>
                    <a:cubicBezTo>
                      <a:pt x="137" y="11"/>
                      <a:pt x="131" y="17"/>
                      <a:pt x="130" y="15"/>
                    </a:cubicBezTo>
                    <a:close/>
                    <a:moveTo>
                      <a:pt x="86" y="48"/>
                    </a:moveTo>
                    <a:cubicBezTo>
                      <a:pt x="84" y="49"/>
                      <a:pt x="82" y="56"/>
                      <a:pt x="84" y="59"/>
                    </a:cubicBezTo>
                    <a:cubicBezTo>
                      <a:pt x="87" y="61"/>
                      <a:pt x="80" y="65"/>
                      <a:pt x="80" y="69"/>
                    </a:cubicBezTo>
                    <a:cubicBezTo>
                      <a:pt x="81" y="74"/>
                      <a:pt x="76" y="74"/>
                      <a:pt x="75" y="77"/>
                    </a:cubicBezTo>
                    <a:cubicBezTo>
                      <a:pt x="75" y="80"/>
                      <a:pt x="72" y="80"/>
                      <a:pt x="68" y="83"/>
                    </a:cubicBezTo>
                    <a:cubicBezTo>
                      <a:pt x="64" y="86"/>
                      <a:pt x="62" y="82"/>
                      <a:pt x="63" y="80"/>
                    </a:cubicBezTo>
                    <a:cubicBezTo>
                      <a:pt x="64" y="78"/>
                      <a:pt x="57" y="81"/>
                      <a:pt x="57" y="87"/>
                    </a:cubicBezTo>
                    <a:cubicBezTo>
                      <a:pt x="57" y="92"/>
                      <a:pt x="50" y="92"/>
                      <a:pt x="52" y="95"/>
                    </a:cubicBezTo>
                    <a:cubicBezTo>
                      <a:pt x="54" y="97"/>
                      <a:pt x="47" y="99"/>
                      <a:pt x="47" y="96"/>
                    </a:cubicBezTo>
                    <a:cubicBezTo>
                      <a:pt x="47" y="94"/>
                      <a:pt x="43" y="95"/>
                      <a:pt x="37" y="98"/>
                    </a:cubicBezTo>
                    <a:cubicBezTo>
                      <a:pt x="32" y="100"/>
                      <a:pt x="28" y="95"/>
                      <a:pt x="25" y="98"/>
                    </a:cubicBezTo>
                    <a:cubicBezTo>
                      <a:pt x="22" y="101"/>
                      <a:pt x="17" y="107"/>
                      <a:pt x="13" y="108"/>
                    </a:cubicBezTo>
                    <a:cubicBezTo>
                      <a:pt x="9" y="108"/>
                      <a:pt x="11" y="113"/>
                      <a:pt x="13" y="112"/>
                    </a:cubicBezTo>
                    <a:cubicBezTo>
                      <a:pt x="16" y="111"/>
                      <a:pt x="20" y="112"/>
                      <a:pt x="22" y="110"/>
                    </a:cubicBezTo>
                    <a:cubicBezTo>
                      <a:pt x="23" y="108"/>
                      <a:pt x="35" y="105"/>
                      <a:pt x="42" y="105"/>
                    </a:cubicBezTo>
                    <a:cubicBezTo>
                      <a:pt x="49" y="105"/>
                      <a:pt x="45" y="109"/>
                      <a:pt x="45" y="112"/>
                    </a:cubicBezTo>
                    <a:cubicBezTo>
                      <a:pt x="46" y="116"/>
                      <a:pt x="52" y="115"/>
                      <a:pt x="55" y="112"/>
                    </a:cubicBezTo>
                    <a:cubicBezTo>
                      <a:pt x="58" y="108"/>
                      <a:pt x="60" y="109"/>
                      <a:pt x="58" y="106"/>
                    </a:cubicBezTo>
                    <a:cubicBezTo>
                      <a:pt x="55" y="104"/>
                      <a:pt x="58" y="102"/>
                      <a:pt x="60" y="105"/>
                    </a:cubicBezTo>
                    <a:cubicBezTo>
                      <a:pt x="62" y="108"/>
                      <a:pt x="68" y="108"/>
                      <a:pt x="70" y="104"/>
                    </a:cubicBezTo>
                    <a:cubicBezTo>
                      <a:pt x="73" y="101"/>
                      <a:pt x="73" y="105"/>
                      <a:pt x="76" y="105"/>
                    </a:cubicBezTo>
                    <a:cubicBezTo>
                      <a:pt x="79" y="105"/>
                      <a:pt x="81" y="98"/>
                      <a:pt x="81" y="100"/>
                    </a:cubicBezTo>
                    <a:cubicBezTo>
                      <a:pt x="81" y="103"/>
                      <a:pt x="86" y="102"/>
                      <a:pt x="89" y="99"/>
                    </a:cubicBezTo>
                    <a:cubicBezTo>
                      <a:pt x="91" y="96"/>
                      <a:pt x="89" y="90"/>
                      <a:pt x="91" y="88"/>
                    </a:cubicBezTo>
                    <a:cubicBezTo>
                      <a:pt x="93" y="85"/>
                      <a:pt x="94" y="79"/>
                      <a:pt x="93" y="75"/>
                    </a:cubicBezTo>
                    <a:cubicBezTo>
                      <a:pt x="91" y="72"/>
                      <a:pt x="97" y="69"/>
                      <a:pt x="100" y="66"/>
                    </a:cubicBezTo>
                    <a:cubicBezTo>
                      <a:pt x="103" y="64"/>
                      <a:pt x="96" y="49"/>
                      <a:pt x="96" y="45"/>
                    </a:cubicBezTo>
                    <a:cubicBezTo>
                      <a:pt x="96" y="41"/>
                      <a:pt x="88" y="47"/>
                      <a:pt x="86" y="48"/>
                    </a:cubicBezTo>
                    <a:close/>
                    <a:moveTo>
                      <a:pt x="34" y="110"/>
                    </a:moveTo>
                    <a:cubicBezTo>
                      <a:pt x="33" y="112"/>
                      <a:pt x="30" y="111"/>
                      <a:pt x="26" y="112"/>
                    </a:cubicBezTo>
                    <a:cubicBezTo>
                      <a:pt x="22" y="113"/>
                      <a:pt x="22" y="122"/>
                      <a:pt x="25" y="123"/>
                    </a:cubicBezTo>
                    <a:cubicBezTo>
                      <a:pt x="27" y="123"/>
                      <a:pt x="29" y="123"/>
                      <a:pt x="29" y="120"/>
                    </a:cubicBezTo>
                    <a:cubicBezTo>
                      <a:pt x="30" y="118"/>
                      <a:pt x="34" y="117"/>
                      <a:pt x="36" y="118"/>
                    </a:cubicBezTo>
                    <a:cubicBezTo>
                      <a:pt x="39" y="119"/>
                      <a:pt x="42" y="114"/>
                      <a:pt x="42" y="111"/>
                    </a:cubicBezTo>
                    <a:cubicBezTo>
                      <a:pt x="42" y="107"/>
                      <a:pt x="35" y="107"/>
                      <a:pt x="34" y="110"/>
                    </a:cubicBezTo>
                    <a:close/>
                    <a:moveTo>
                      <a:pt x="17" y="119"/>
                    </a:moveTo>
                    <a:cubicBezTo>
                      <a:pt x="17" y="117"/>
                      <a:pt x="12" y="117"/>
                      <a:pt x="12" y="115"/>
                    </a:cubicBezTo>
                    <a:cubicBezTo>
                      <a:pt x="11" y="113"/>
                      <a:pt x="8" y="114"/>
                      <a:pt x="4" y="117"/>
                    </a:cubicBezTo>
                    <a:cubicBezTo>
                      <a:pt x="1" y="119"/>
                      <a:pt x="0" y="120"/>
                      <a:pt x="1" y="122"/>
                    </a:cubicBezTo>
                    <a:cubicBezTo>
                      <a:pt x="2" y="125"/>
                      <a:pt x="5" y="123"/>
                      <a:pt x="6" y="120"/>
                    </a:cubicBezTo>
                    <a:cubicBezTo>
                      <a:pt x="6" y="117"/>
                      <a:pt x="9" y="124"/>
                      <a:pt x="7" y="128"/>
                    </a:cubicBezTo>
                    <a:cubicBezTo>
                      <a:pt x="5" y="132"/>
                      <a:pt x="7" y="138"/>
                      <a:pt x="10" y="138"/>
                    </a:cubicBezTo>
                    <a:cubicBezTo>
                      <a:pt x="12" y="137"/>
                      <a:pt x="15" y="129"/>
                      <a:pt x="19" y="124"/>
                    </a:cubicBezTo>
                    <a:cubicBezTo>
                      <a:pt x="22" y="120"/>
                      <a:pt x="17" y="121"/>
                      <a:pt x="17" y="1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4" name="Freeform 150">
                <a:extLst>
                  <a:ext uri="{FF2B5EF4-FFF2-40B4-BE49-F238E27FC236}">
                    <a16:creationId xmlns:a16="http://schemas.microsoft.com/office/drawing/2014/main" id="{6F831A9B-A171-4653-B7F1-4477F792950A}"/>
                  </a:ext>
                </a:extLst>
              </p:cNvPr>
              <p:cNvSpPr>
                <a:spLocks noEditPoints="1"/>
              </p:cNvSpPr>
              <p:nvPr/>
            </p:nvSpPr>
            <p:spPr bwMode="auto">
              <a:xfrm>
                <a:off x="6292385" y="2981876"/>
                <a:ext cx="1112942" cy="770401"/>
              </a:xfrm>
              <a:custGeom>
                <a:avLst/>
                <a:gdLst>
                  <a:gd name="T0" fmla="*/ 459 w 483"/>
                  <a:gd name="T1" fmla="*/ 62 h 334"/>
                  <a:gd name="T2" fmla="*/ 436 w 483"/>
                  <a:gd name="T3" fmla="*/ 45 h 334"/>
                  <a:gd name="T4" fmla="*/ 416 w 483"/>
                  <a:gd name="T5" fmla="*/ 18 h 334"/>
                  <a:gd name="T6" fmla="*/ 388 w 483"/>
                  <a:gd name="T7" fmla="*/ 1 h 334"/>
                  <a:gd name="T8" fmla="*/ 369 w 483"/>
                  <a:gd name="T9" fmla="*/ 15 h 334"/>
                  <a:gd name="T10" fmla="*/ 353 w 483"/>
                  <a:gd name="T11" fmla="*/ 38 h 334"/>
                  <a:gd name="T12" fmla="*/ 329 w 483"/>
                  <a:gd name="T13" fmla="*/ 52 h 334"/>
                  <a:gd name="T14" fmla="*/ 344 w 483"/>
                  <a:gd name="T15" fmla="*/ 62 h 334"/>
                  <a:gd name="T16" fmla="*/ 343 w 483"/>
                  <a:gd name="T17" fmla="*/ 75 h 334"/>
                  <a:gd name="T18" fmla="*/ 301 w 483"/>
                  <a:gd name="T19" fmla="*/ 90 h 334"/>
                  <a:gd name="T20" fmla="*/ 271 w 483"/>
                  <a:gd name="T21" fmla="*/ 116 h 334"/>
                  <a:gd name="T22" fmla="*/ 225 w 483"/>
                  <a:gd name="T23" fmla="*/ 118 h 334"/>
                  <a:gd name="T24" fmla="*/ 172 w 483"/>
                  <a:gd name="T25" fmla="*/ 111 h 334"/>
                  <a:gd name="T26" fmla="*/ 150 w 483"/>
                  <a:gd name="T27" fmla="*/ 89 h 334"/>
                  <a:gd name="T28" fmla="*/ 130 w 483"/>
                  <a:gd name="T29" fmla="*/ 64 h 334"/>
                  <a:gd name="T30" fmla="*/ 109 w 483"/>
                  <a:gd name="T31" fmla="*/ 46 h 334"/>
                  <a:gd name="T32" fmla="*/ 98 w 483"/>
                  <a:gd name="T33" fmla="*/ 54 h 334"/>
                  <a:gd name="T34" fmla="*/ 79 w 483"/>
                  <a:gd name="T35" fmla="*/ 69 h 334"/>
                  <a:gd name="T36" fmla="*/ 63 w 483"/>
                  <a:gd name="T37" fmla="*/ 86 h 334"/>
                  <a:gd name="T38" fmla="*/ 56 w 483"/>
                  <a:gd name="T39" fmla="*/ 107 h 334"/>
                  <a:gd name="T40" fmla="*/ 37 w 483"/>
                  <a:gd name="T41" fmla="*/ 125 h 334"/>
                  <a:gd name="T42" fmla="*/ 14 w 483"/>
                  <a:gd name="T43" fmla="*/ 132 h 334"/>
                  <a:gd name="T44" fmla="*/ 0 w 483"/>
                  <a:gd name="T45" fmla="*/ 143 h 334"/>
                  <a:gd name="T46" fmla="*/ 11 w 483"/>
                  <a:gd name="T47" fmla="*/ 166 h 334"/>
                  <a:gd name="T48" fmla="*/ 28 w 483"/>
                  <a:gd name="T49" fmla="*/ 181 h 334"/>
                  <a:gd name="T50" fmla="*/ 42 w 483"/>
                  <a:gd name="T51" fmla="*/ 176 h 334"/>
                  <a:gd name="T52" fmla="*/ 40 w 483"/>
                  <a:gd name="T53" fmla="*/ 197 h 334"/>
                  <a:gd name="T54" fmla="*/ 40 w 483"/>
                  <a:gd name="T55" fmla="*/ 217 h 334"/>
                  <a:gd name="T56" fmla="*/ 55 w 483"/>
                  <a:gd name="T57" fmla="*/ 229 h 334"/>
                  <a:gd name="T58" fmla="*/ 98 w 483"/>
                  <a:gd name="T59" fmla="*/ 247 h 334"/>
                  <a:gd name="T60" fmla="*/ 116 w 483"/>
                  <a:gd name="T61" fmla="*/ 251 h 334"/>
                  <a:gd name="T62" fmla="*/ 131 w 483"/>
                  <a:gd name="T63" fmla="*/ 248 h 334"/>
                  <a:gd name="T64" fmla="*/ 150 w 483"/>
                  <a:gd name="T65" fmla="*/ 243 h 334"/>
                  <a:gd name="T66" fmla="*/ 173 w 483"/>
                  <a:gd name="T67" fmla="*/ 243 h 334"/>
                  <a:gd name="T68" fmla="*/ 187 w 483"/>
                  <a:gd name="T69" fmla="*/ 251 h 334"/>
                  <a:gd name="T70" fmla="*/ 183 w 483"/>
                  <a:gd name="T71" fmla="*/ 282 h 334"/>
                  <a:gd name="T72" fmla="*/ 195 w 483"/>
                  <a:gd name="T73" fmla="*/ 299 h 334"/>
                  <a:gd name="T74" fmla="*/ 213 w 483"/>
                  <a:gd name="T75" fmla="*/ 307 h 334"/>
                  <a:gd name="T76" fmla="*/ 226 w 483"/>
                  <a:gd name="T77" fmla="*/ 294 h 334"/>
                  <a:gd name="T78" fmla="*/ 251 w 483"/>
                  <a:gd name="T79" fmla="*/ 292 h 334"/>
                  <a:gd name="T80" fmla="*/ 268 w 483"/>
                  <a:gd name="T81" fmla="*/ 303 h 334"/>
                  <a:gd name="T82" fmla="*/ 281 w 483"/>
                  <a:gd name="T83" fmla="*/ 313 h 334"/>
                  <a:gd name="T84" fmla="*/ 318 w 483"/>
                  <a:gd name="T85" fmla="*/ 294 h 334"/>
                  <a:gd name="T86" fmla="*/ 346 w 483"/>
                  <a:gd name="T87" fmla="*/ 279 h 334"/>
                  <a:gd name="T88" fmla="*/ 360 w 483"/>
                  <a:gd name="T89" fmla="*/ 263 h 334"/>
                  <a:gd name="T90" fmla="*/ 373 w 483"/>
                  <a:gd name="T91" fmla="*/ 246 h 334"/>
                  <a:gd name="T92" fmla="*/ 376 w 483"/>
                  <a:gd name="T93" fmla="*/ 230 h 334"/>
                  <a:gd name="T94" fmla="*/ 372 w 483"/>
                  <a:gd name="T95" fmla="*/ 218 h 334"/>
                  <a:gd name="T96" fmla="*/ 370 w 483"/>
                  <a:gd name="T97" fmla="*/ 207 h 334"/>
                  <a:gd name="T98" fmla="*/ 360 w 483"/>
                  <a:gd name="T99" fmla="*/ 180 h 334"/>
                  <a:gd name="T100" fmla="*/ 382 w 483"/>
                  <a:gd name="T101" fmla="*/ 167 h 334"/>
                  <a:gd name="T102" fmla="*/ 354 w 483"/>
                  <a:gd name="T103" fmla="*/ 159 h 334"/>
                  <a:gd name="T104" fmla="*/ 365 w 483"/>
                  <a:gd name="T105" fmla="*/ 137 h 334"/>
                  <a:gd name="T106" fmla="*/ 378 w 483"/>
                  <a:gd name="T107" fmla="*/ 149 h 334"/>
                  <a:gd name="T108" fmla="*/ 414 w 483"/>
                  <a:gd name="T109" fmla="*/ 128 h 334"/>
                  <a:gd name="T110" fmla="*/ 432 w 483"/>
                  <a:gd name="T111" fmla="*/ 120 h 334"/>
                  <a:gd name="T112" fmla="*/ 452 w 483"/>
                  <a:gd name="T113" fmla="*/ 112 h 334"/>
                  <a:gd name="T114" fmla="*/ 454 w 483"/>
                  <a:gd name="T115" fmla="*/ 91 h 334"/>
                  <a:gd name="T116" fmla="*/ 476 w 483"/>
                  <a:gd name="T117" fmla="*/ 76 h 334"/>
                  <a:gd name="T118" fmla="*/ 368 w 483"/>
                  <a:gd name="T119" fmla="*/ 298 h 334"/>
                  <a:gd name="T120" fmla="*/ 271 w 483"/>
                  <a:gd name="T121" fmla="*/ 32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334">
                    <a:moveTo>
                      <a:pt x="480" y="59"/>
                    </a:moveTo>
                    <a:cubicBezTo>
                      <a:pt x="480" y="55"/>
                      <a:pt x="475" y="56"/>
                      <a:pt x="474" y="58"/>
                    </a:cubicBezTo>
                    <a:cubicBezTo>
                      <a:pt x="472" y="59"/>
                      <a:pt x="467" y="58"/>
                      <a:pt x="466" y="60"/>
                    </a:cubicBezTo>
                    <a:cubicBezTo>
                      <a:pt x="465" y="63"/>
                      <a:pt x="462" y="62"/>
                      <a:pt x="459" y="62"/>
                    </a:cubicBezTo>
                    <a:cubicBezTo>
                      <a:pt x="456" y="63"/>
                      <a:pt x="451" y="61"/>
                      <a:pt x="451" y="59"/>
                    </a:cubicBezTo>
                    <a:cubicBezTo>
                      <a:pt x="451" y="57"/>
                      <a:pt x="449" y="55"/>
                      <a:pt x="449" y="52"/>
                    </a:cubicBezTo>
                    <a:cubicBezTo>
                      <a:pt x="450" y="50"/>
                      <a:pt x="446" y="51"/>
                      <a:pt x="444" y="48"/>
                    </a:cubicBezTo>
                    <a:cubicBezTo>
                      <a:pt x="441" y="46"/>
                      <a:pt x="436" y="44"/>
                      <a:pt x="436" y="45"/>
                    </a:cubicBezTo>
                    <a:cubicBezTo>
                      <a:pt x="435" y="45"/>
                      <a:pt x="432" y="42"/>
                      <a:pt x="428" y="42"/>
                    </a:cubicBezTo>
                    <a:cubicBezTo>
                      <a:pt x="424" y="42"/>
                      <a:pt x="424" y="39"/>
                      <a:pt x="425" y="37"/>
                    </a:cubicBezTo>
                    <a:cubicBezTo>
                      <a:pt x="425" y="36"/>
                      <a:pt x="421" y="31"/>
                      <a:pt x="421" y="28"/>
                    </a:cubicBezTo>
                    <a:cubicBezTo>
                      <a:pt x="420" y="25"/>
                      <a:pt x="417" y="24"/>
                      <a:pt x="416" y="18"/>
                    </a:cubicBezTo>
                    <a:cubicBezTo>
                      <a:pt x="415" y="12"/>
                      <a:pt x="411" y="14"/>
                      <a:pt x="412" y="11"/>
                    </a:cubicBezTo>
                    <a:cubicBezTo>
                      <a:pt x="413" y="8"/>
                      <a:pt x="408" y="7"/>
                      <a:pt x="407" y="5"/>
                    </a:cubicBezTo>
                    <a:cubicBezTo>
                      <a:pt x="406" y="3"/>
                      <a:pt x="401" y="4"/>
                      <a:pt x="397" y="2"/>
                    </a:cubicBezTo>
                    <a:cubicBezTo>
                      <a:pt x="393" y="0"/>
                      <a:pt x="391" y="2"/>
                      <a:pt x="388" y="1"/>
                    </a:cubicBezTo>
                    <a:cubicBezTo>
                      <a:pt x="385" y="0"/>
                      <a:pt x="377" y="2"/>
                      <a:pt x="376" y="2"/>
                    </a:cubicBezTo>
                    <a:cubicBezTo>
                      <a:pt x="375" y="2"/>
                      <a:pt x="369" y="0"/>
                      <a:pt x="366" y="5"/>
                    </a:cubicBezTo>
                    <a:cubicBezTo>
                      <a:pt x="363" y="9"/>
                      <a:pt x="365" y="9"/>
                      <a:pt x="367" y="9"/>
                    </a:cubicBezTo>
                    <a:cubicBezTo>
                      <a:pt x="368" y="9"/>
                      <a:pt x="369" y="13"/>
                      <a:pt x="369" y="15"/>
                    </a:cubicBezTo>
                    <a:cubicBezTo>
                      <a:pt x="369" y="16"/>
                      <a:pt x="367" y="18"/>
                      <a:pt x="365" y="19"/>
                    </a:cubicBezTo>
                    <a:cubicBezTo>
                      <a:pt x="364" y="19"/>
                      <a:pt x="361" y="25"/>
                      <a:pt x="360" y="26"/>
                    </a:cubicBezTo>
                    <a:cubicBezTo>
                      <a:pt x="360" y="28"/>
                      <a:pt x="356" y="33"/>
                      <a:pt x="357" y="35"/>
                    </a:cubicBezTo>
                    <a:cubicBezTo>
                      <a:pt x="357" y="36"/>
                      <a:pt x="355" y="38"/>
                      <a:pt x="353" y="38"/>
                    </a:cubicBezTo>
                    <a:cubicBezTo>
                      <a:pt x="351" y="39"/>
                      <a:pt x="347" y="42"/>
                      <a:pt x="345" y="42"/>
                    </a:cubicBezTo>
                    <a:cubicBezTo>
                      <a:pt x="344" y="43"/>
                      <a:pt x="338" y="42"/>
                      <a:pt x="338" y="40"/>
                    </a:cubicBezTo>
                    <a:cubicBezTo>
                      <a:pt x="337" y="40"/>
                      <a:pt x="337" y="39"/>
                      <a:pt x="336" y="39"/>
                    </a:cubicBezTo>
                    <a:cubicBezTo>
                      <a:pt x="329" y="52"/>
                      <a:pt x="329" y="52"/>
                      <a:pt x="329" y="52"/>
                    </a:cubicBezTo>
                    <a:cubicBezTo>
                      <a:pt x="329" y="56"/>
                      <a:pt x="329" y="56"/>
                      <a:pt x="329" y="56"/>
                    </a:cubicBezTo>
                    <a:cubicBezTo>
                      <a:pt x="329" y="56"/>
                      <a:pt x="325" y="57"/>
                      <a:pt x="328" y="60"/>
                    </a:cubicBezTo>
                    <a:cubicBezTo>
                      <a:pt x="331" y="63"/>
                      <a:pt x="331" y="61"/>
                      <a:pt x="336" y="61"/>
                    </a:cubicBezTo>
                    <a:cubicBezTo>
                      <a:pt x="341" y="61"/>
                      <a:pt x="343" y="64"/>
                      <a:pt x="344" y="62"/>
                    </a:cubicBezTo>
                    <a:cubicBezTo>
                      <a:pt x="345" y="59"/>
                      <a:pt x="349" y="57"/>
                      <a:pt x="352" y="61"/>
                    </a:cubicBezTo>
                    <a:cubicBezTo>
                      <a:pt x="354" y="64"/>
                      <a:pt x="362" y="69"/>
                      <a:pt x="362" y="71"/>
                    </a:cubicBezTo>
                    <a:cubicBezTo>
                      <a:pt x="361" y="74"/>
                      <a:pt x="357" y="74"/>
                      <a:pt x="354" y="73"/>
                    </a:cubicBezTo>
                    <a:cubicBezTo>
                      <a:pt x="351" y="71"/>
                      <a:pt x="346" y="75"/>
                      <a:pt x="343" y="75"/>
                    </a:cubicBezTo>
                    <a:cubicBezTo>
                      <a:pt x="340" y="75"/>
                      <a:pt x="337" y="76"/>
                      <a:pt x="333" y="79"/>
                    </a:cubicBezTo>
                    <a:cubicBezTo>
                      <a:pt x="330" y="82"/>
                      <a:pt x="331" y="85"/>
                      <a:pt x="326" y="85"/>
                    </a:cubicBezTo>
                    <a:cubicBezTo>
                      <a:pt x="322" y="86"/>
                      <a:pt x="319" y="85"/>
                      <a:pt x="314" y="89"/>
                    </a:cubicBezTo>
                    <a:cubicBezTo>
                      <a:pt x="309" y="93"/>
                      <a:pt x="303" y="91"/>
                      <a:pt x="301" y="90"/>
                    </a:cubicBezTo>
                    <a:cubicBezTo>
                      <a:pt x="299" y="89"/>
                      <a:pt x="296" y="89"/>
                      <a:pt x="294" y="92"/>
                    </a:cubicBezTo>
                    <a:cubicBezTo>
                      <a:pt x="292" y="96"/>
                      <a:pt x="296" y="97"/>
                      <a:pt x="296" y="102"/>
                    </a:cubicBezTo>
                    <a:cubicBezTo>
                      <a:pt x="295" y="106"/>
                      <a:pt x="290" y="105"/>
                      <a:pt x="286" y="109"/>
                    </a:cubicBezTo>
                    <a:cubicBezTo>
                      <a:pt x="282" y="114"/>
                      <a:pt x="275" y="116"/>
                      <a:pt x="271" y="116"/>
                    </a:cubicBezTo>
                    <a:cubicBezTo>
                      <a:pt x="268" y="115"/>
                      <a:pt x="260" y="113"/>
                      <a:pt x="253" y="116"/>
                    </a:cubicBezTo>
                    <a:cubicBezTo>
                      <a:pt x="246" y="119"/>
                      <a:pt x="242" y="124"/>
                      <a:pt x="239" y="123"/>
                    </a:cubicBezTo>
                    <a:cubicBezTo>
                      <a:pt x="237" y="123"/>
                      <a:pt x="237" y="120"/>
                      <a:pt x="233" y="120"/>
                    </a:cubicBezTo>
                    <a:cubicBezTo>
                      <a:pt x="229" y="121"/>
                      <a:pt x="227" y="120"/>
                      <a:pt x="225" y="118"/>
                    </a:cubicBezTo>
                    <a:cubicBezTo>
                      <a:pt x="222" y="117"/>
                      <a:pt x="220" y="119"/>
                      <a:pt x="216" y="116"/>
                    </a:cubicBezTo>
                    <a:cubicBezTo>
                      <a:pt x="212" y="113"/>
                      <a:pt x="204" y="113"/>
                      <a:pt x="201" y="113"/>
                    </a:cubicBezTo>
                    <a:cubicBezTo>
                      <a:pt x="198" y="112"/>
                      <a:pt x="186" y="113"/>
                      <a:pt x="182" y="112"/>
                    </a:cubicBezTo>
                    <a:cubicBezTo>
                      <a:pt x="178" y="112"/>
                      <a:pt x="172" y="113"/>
                      <a:pt x="172" y="111"/>
                    </a:cubicBezTo>
                    <a:cubicBezTo>
                      <a:pt x="171" y="109"/>
                      <a:pt x="168" y="108"/>
                      <a:pt x="167" y="103"/>
                    </a:cubicBezTo>
                    <a:cubicBezTo>
                      <a:pt x="166" y="98"/>
                      <a:pt x="164" y="97"/>
                      <a:pt x="161" y="96"/>
                    </a:cubicBezTo>
                    <a:cubicBezTo>
                      <a:pt x="158" y="96"/>
                      <a:pt x="158" y="93"/>
                      <a:pt x="156" y="93"/>
                    </a:cubicBezTo>
                    <a:cubicBezTo>
                      <a:pt x="155" y="93"/>
                      <a:pt x="153" y="89"/>
                      <a:pt x="150" y="89"/>
                    </a:cubicBezTo>
                    <a:cubicBezTo>
                      <a:pt x="146" y="89"/>
                      <a:pt x="133" y="88"/>
                      <a:pt x="132" y="85"/>
                    </a:cubicBezTo>
                    <a:cubicBezTo>
                      <a:pt x="130" y="82"/>
                      <a:pt x="133" y="81"/>
                      <a:pt x="133" y="78"/>
                    </a:cubicBezTo>
                    <a:cubicBezTo>
                      <a:pt x="133" y="75"/>
                      <a:pt x="135" y="71"/>
                      <a:pt x="134" y="70"/>
                    </a:cubicBezTo>
                    <a:cubicBezTo>
                      <a:pt x="132" y="69"/>
                      <a:pt x="130" y="66"/>
                      <a:pt x="130" y="64"/>
                    </a:cubicBezTo>
                    <a:cubicBezTo>
                      <a:pt x="129" y="62"/>
                      <a:pt x="125" y="58"/>
                      <a:pt x="123" y="58"/>
                    </a:cubicBezTo>
                    <a:cubicBezTo>
                      <a:pt x="120" y="58"/>
                      <a:pt x="118" y="56"/>
                      <a:pt x="116" y="54"/>
                    </a:cubicBezTo>
                    <a:cubicBezTo>
                      <a:pt x="113" y="52"/>
                      <a:pt x="111" y="52"/>
                      <a:pt x="110" y="47"/>
                    </a:cubicBezTo>
                    <a:cubicBezTo>
                      <a:pt x="110" y="47"/>
                      <a:pt x="110" y="46"/>
                      <a:pt x="109" y="46"/>
                    </a:cubicBezTo>
                    <a:cubicBezTo>
                      <a:pt x="109" y="46"/>
                      <a:pt x="107" y="45"/>
                      <a:pt x="106" y="45"/>
                    </a:cubicBezTo>
                    <a:cubicBezTo>
                      <a:pt x="106" y="45"/>
                      <a:pt x="105" y="45"/>
                      <a:pt x="104" y="44"/>
                    </a:cubicBezTo>
                    <a:cubicBezTo>
                      <a:pt x="104" y="47"/>
                      <a:pt x="102" y="48"/>
                      <a:pt x="102" y="49"/>
                    </a:cubicBezTo>
                    <a:cubicBezTo>
                      <a:pt x="102" y="51"/>
                      <a:pt x="101" y="54"/>
                      <a:pt x="98" y="54"/>
                    </a:cubicBezTo>
                    <a:cubicBezTo>
                      <a:pt x="95" y="54"/>
                      <a:pt x="93" y="56"/>
                      <a:pt x="93" y="60"/>
                    </a:cubicBezTo>
                    <a:cubicBezTo>
                      <a:pt x="93" y="64"/>
                      <a:pt x="95" y="65"/>
                      <a:pt x="94" y="66"/>
                    </a:cubicBezTo>
                    <a:cubicBezTo>
                      <a:pt x="93" y="68"/>
                      <a:pt x="88" y="70"/>
                      <a:pt x="86" y="69"/>
                    </a:cubicBezTo>
                    <a:cubicBezTo>
                      <a:pt x="85" y="68"/>
                      <a:pt x="82" y="69"/>
                      <a:pt x="79" y="69"/>
                    </a:cubicBezTo>
                    <a:cubicBezTo>
                      <a:pt x="76" y="68"/>
                      <a:pt x="74" y="65"/>
                      <a:pt x="74" y="69"/>
                    </a:cubicBezTo>
                    <a:cubicBezTo>
                      <a:pt x="73" y="72"/>
                      <a:pt x="67" y="83"/>
                      <a:pt x="69" y="84"/>
                    </a:cubicBezTo>
                    <a:cubicBezTo>
                      <a:pt x="70" y="85"/>
                      <a:pt x="71" y="88"/>
                      <a:pt x="69" y="88"/>
                    </a:cubicBezTo>
                    <a:cubicBezTo>
                      <a:pt x="66" y="88"/>
                      <a:pt x="64" y="87"/>
                      <a:pt x="63" y="86"/>
                    </a:cubicBezTo>
                    <a:cubicBezTo>
                      <a:pt x="62" y="85"/>
                      <a:pt x="58" y="88"/>
                      <a:pt x="55" y="88"/>
                    </a:cubicBezTo>
                    <a:cubicBezTo>
                      <a:pt x="54" y="88"/>
                      <a:pt x="49" y="90"/>
                      <a:pt x="51" y="91"/>
                    </a:cubicBezTo>
                    <a:cubicBezTo>
                      <a:pt x="52" y="92"/>
                      <a:pt x="52" y="96"/>
                      <a:pt x="52" y="98"/>
                    </a:cubicBezTo>
                    <a:cubicBezTo>
                      <a:pt x="52" y="100"/>
                      <a:pt x="56" y="105"/>
                      <a:pt x="56" y="107"/>
                    </a:cubicBezTo>
                    <a:cubicBezTo>
                      <a:pt x="55" y="109"/>
                      <a:pt x="51" y="111"/>
                      <a:pt x="51" y="113"/>
                    </a:cubicBezTo>
                    <a:cubicBezTo>
                      <a:pt x="51" y="115"/>
                      <a:pt x="52" y="117"/>
                      <a:pt x="51" y="118"/>
                    </a:cubicBezTo>
                    <a:cubicBezTo>
                      <a:pt x="50" y="118"/>
                      <a:pt x="46" y="120"/>
                      <a:pt x="44" y="121"/>
                    </a:cubicBezTo>
                    <a:cubicBezTo>
                      <a:pt x="42" y="123"/>
                      <a:pt x="39" y="123"/>
                      <a:pt x="37" y="125"/>
                    </a:cubicBezTo>
                    <a:cubicBezTo>
                      <a:pt x="36" y="127"/>
                      <a:pt x="35" y="129"/>
                      <a:pt x="31" y="129"/>
                    </a:cubicBezTo>
                    <a:cubicBezTo>
                      <a:pt x="28" y="128"/>
                      <a:pt x="26" y="128"/>
                      <a:pt x="24" y="131"/>
                    </a:cubicBezTo>
                    <a:cubicBezTo>
                      <a:pt x="21" y="134"/>
                      <a:pt x="21" y="132"/>
                      <a:pt x="19" y="134"/>
                    </a:cubicBezTo>
                    <a:cubicBezTo>
                      <a:pt x="17" y="135"/>
                      <a:pt x="15" y="133"/>
                      <a:pt x="14" y="132"/>
                    </a:cubicBezTo>
                    <a:cubicBezTo>
                      <a:pt x="12" y="132"/>
                      <a:pt x="11" y="134"/>
                      <a:pt x="9" y="134"/>
                    </a:cubicBezTo>
                    <a:cubicBezTo>
                      <a:pt x="8" y="134"/>
                      <a:pt x="6" y="136"/>
                      <a:pt x="5" y="137"/>
                    </a:cubicBezTo>
                    <a:cubicBezTo>
                      <a:pt x="3" y="137"/>
                      <a:pt x="1" y="137"/>
                      <a:pt x="1" y="139"/>
                    </a:cubicBezTo>
                    <a:cubicBezTo>
                      <a:pt x="1" y="140"/>
                      <a:pt x="1" y="142"/>
                      <a:pt x="0" y="143"/>
                    </a:cubicBezTo>
                    <a:cubicBezTo>
                      <a:pt x="0" y="143"/>
                      <a:pt x="0" y="143"/>
                      <a:pt x="0" y="143"/>
                    </a:cubicBezTo>
                    <a:cubicBezTo>
                      <a:pt x="1" y="150"/>
                      <a:pt x="1" y="150"/>
                      <a:pt x="1" y="150"/>
                    </a:cubicBezTo>
                    <a:cubicBezTo>
                      <a:pt x="1" y="150"/>
                      <a:pt x="9" y="152"/>
                      <a:pt x="9" y="155"/>
                    </a:cubicBezTo>
                    <a:cubicBezTo>
                      <a:pt x="9" y="157"/>
                      <a:pt x="11" y="166"/>
                      <a:pt x="11" y="166"/>
                    </a:cubicBezTo>
                    <a:cubicBezTo>
                      <a:pt x="11" y="166"/>
                      <a:pt x="10" y="166"/>
                      <a:pt x="10" y="166"/>
                    </a:cubicBezTo>
                    <a:cubicBezTo>
                      <a:pt x="13" y="168"/>
                      <a:pt x="18" y="171"/>
                      <a:pt x="18" y="172"/>
                    </a:cubicBezTo>
                    <a:cubicBezTo>
                      <a:pt x="18" y="173"/>
                      <a:pt x="18" y="176"/>
                      <a:pt x="22" y="178"/>
                    </a:cubicBezTo>
                    <a:cubicBezTo>
                      <a:pt x="24" y="179"/>
                      <a:pt x="27" y="180"/>
                      <a:pt x="28" y="181"/>
                    </a:cubicBezTo>
                    <a:cubicBezTo>
                      <a:pt x="28" y="181"/>
                      <a:pt x="28" y="180"/>
                      <a:pt x="28" y="180"/>
                    </a:cubicBezTo>
                    <a:cubicBezTo>
                      <a:pt x="32" y="180"/>
                      <a:pt x="32" y="180"/>
                      <a:pt x="32" y="180"/>
                    </a:cubicBezTo>
                    <a:cubicBezTo>
                      <a:pt x="32" y="180"/>
                      <a:pt x="32" y="181"/>
                      <a:pt x="33" y="182"/>
                    </a:cubicBezTo>
                    <a:cubicBezTo>
                      <a:pt x="34" y="179"/>
                      <a:pt x="40" y="176"/>
                      <a:pt x="42" y="176"/>
                    </a:cubicBezTo>
                    <a:cubicBezTo>
                      <a:pt x="45" y="177"/>
                      <a:pt x="52" y="182"/>
                      <a:pt x="52" y="184"/>
                    </a:cubicBezTo>
                    <a:cubicBezTo>
                      <a:pt x="51" y="186"/>
                      <a:pt x="46" y="193"/>
                      <a:pt x="44" y="194"/>
                    </a:cubicBezTo>
                    <a:cubicBezTo>
                      <a:pt x="43" y="194"/>
                      <a:pt x="42" y="194"/>
                      <a:pt x="40" y="194"/>
                    </a:cubicBezTo>
                    <a:cubicBezTo>
                      <a:pt x="40" y="195"/>
                      <a:pt x="40" y="196"/>
                      <a:pt x="40" y="197"/>
                    </a:cubicBezTo>
                    <a:cubicBezTo>
                      <a:pt x="40" y="198"/>
                      <a:pt x="43" y="201"/>
                      <a:pt x="44" y="204"/>
                    </a:cubicBezTo>
                    <a:cubicBezTo>
                      <a:pt x="46" y="207"/>
                      <a:pt x="42" y="209"/>
                      <a:pt x="39" y="207"/>
                    </a:cubicBezTo>
                    <a:cubicBezTo>
                      <a:pt x="37" y="205"/>
                      <a:pt x="36" y="209"/>
                      <a:pt x="38" y="210"/>
                    </a:cubicBezTo>
                    <a:cubicBezTo>
                      <a:pt x="39" y="212"/>
                      <a:pt x="38" y="216"/>
                      <a:pt x="40" y="217"/>
                    </a:cubicBezTo>
                    <a:cubicBezTo>
                      <a:pt x="43" y="217"/>
                      <a:pt x="45" y="221"/>
                      <a:pt x="47" y="221"/>
                    </a:cubicBezTo>
                    <a:cubicBezTo>
                      <a:pt x="50" y="221"/>
                      <a:pt x="52" y="225"/>
                      <a:pt x="52" y="225"/>
                    </a:cubicBezTo>
                    <a:cubicBezTo>
                      <a:pt x="52" y="225"/>
                      <a:pt x="55" y="228"/>
                      <a:pt x="55" y="229"/>
                    </a:cubicBezTo>
                    <a:cubicBezTo>
                      <a:pt x="55" y="229"/>
                      <a:pt x="55" y="229"/>
                      <a:pt x="55" y="229"/>
                    </a:cubicBezTo>
                    <a:cubicBezTo>
                      <a:pt x="58" y="229"/>
                      <a:pt x="60" y="229"/>
                      <a:pt x="60" y="228"/>
                    </a:cubicBezTo>
                    <a:cubicBezTo>
                      <a:pt x="60" y="227"/>
                      <a:pt x="64" y="227"/>
                      <a:pt x="67" y="229"/>
                    </a:cubicBezTo>
                    <a:cubicBezTo>
                      <a:pt x="69" y="232"/>
                      <a:pt x="79" y="238"/>
                      <a:pt x="83" y="241"/>
                    </a:cubicBezTo>
                    <a:cubicBezTo>
                      <a:pt x="87" y="244"/>
                      <a:pt x="95" y="248"/>
                      <a:pt x="98" y="247"/>
                    </a:cubicBezTo>
                    <a:cubicBezTo>
                      <a:pt x="101" y="247"/>
                      <a:pt x="104" y="249"/>
                      <a:pt x="109" y="249"/>
                    </a:cubicBezTo>
                    <a:cubicBezTo>
                      <a:pt x="110" y="249"/>
                      <a:pt x="110" y="249"/>
                      <a:pt x="111" y="249"/>
                    </a:cubicBezTo>
                    <a:cubicBezTo>
                      <a:pt x="111" y="249"/>
                      <a:pt x="113" y="249"/>
                      <a:pt x="113" y="247"/>
                    </a:cubicBezTo>
                    <a:cubicBezTo>
                      <a:pt x="115" y="245"/>
                      <a:pt x="117" y="249"/>
                      <a:pt x="116" y="251"/>
                    </a:cubicBezTo>
                    <a:cubicBezTo>
                      <a:pt x="116" y="253"/>
                      <a:pt x="116" y="254"/>
                      <a:pt x="116" y="255"/>
                    </a:cubicBezTo>
                    <a:cubicBezTo>
                      <a:pt x="117" y="254"/>
                      <a:pt x="118" y="253"/>
                      <a:pt x="118" y="252"/>
                    </a:cubicBezTo>
                    <a:cubicBezTo>
                      <a:pt x="120" y="248"/>
                      <a:pt x="122" y="248"/>
                      <a:pt x="124" y="247"/>
                    </a:cubicBezTo>
                    <a:cubicBezTo>
                      <a:pt x="126" y="245"/>
                      <a:pt x="127" y="246"/>
                      <a:pt x="131" y="248"/>
                    </a:cubicBezTo>
                    <a:cubicBezTo>
                      <a:pt x="134" y="249"/>
                      <a:pt x="135" y="246"/>
                      <a:pt x="140" y="250"/>
                    </a:cubicBezTo>
                    <a:cubicBezTo>
                      <a:pt x="141" y="250"/>
                      <a:pt x="142" y="249"/>
                      <a:pt x="143" y="249"/>
                    </a:cubicBezTo>
                    <a:cubicBezTo>
                      <a:pt x="144" y="249"/>
                      <a:pt x="145" y="247"/>
                      <a:pt x="146" y="246"/>
                    </a:cubicBezTo>
                    <a:cubicBezTo>
                      <a:pt x="148" y="244"/>
                      <a:pt x="148" y="242"/>
                      <a:pt x="150" y="243"/>
                    </a:cubicBezTo>
                    <a:cubicBezTo>
                      <a:pt x="152" y="243"/>
                      <a:pt x="153" y="240"/>
                      <a:pt x="157" y="238"/>
                    </a:cubicBezTo>
                    <a:cubicBezTo>
                      <a:pt x="161" y="236"/>
                      <a:pt x="164" y="239"/>
                      <a:pt x="166" y="238"/>
                    </a:cubicBezTo>
                    <a:cubicBezTo>
                      <a:pt x="168" y="236"/>
                      <a:pt x="170" y="236"/>
                      <a:pt x="170" y="237"/>
                    </a:cubicBezTo>
                    <a:cubicBezTo>
                      <a:pt x="170" y="239"/>
                      <a:pt x="173" y="241"/>
                      <a:pt x="173" y="243"/>
                    </a:cubicBezTo>
                    <a:cubicBezTo>
                      <a:pt x="174" y="244"/>
                      <a:pt x="177" y="245"/>
                      <a:pt x="178" y="245"/>
                    </a:cubicBezTo>
                    <a:cubicBezTo>
                      <a:pt x="179" y="245"/>
                      <a:pt x="179" y="244"/>
                      <a:pt x="179" y="244"/>
                    </a:cubicBezTo>
                    <a:cubicBezTo>
                      <a:pt x="181" y="243"/>
                      <a:pt x="185" y="244"/>
                      <a:pt x="185" y="247"/>
                    </a:cubicBezTo>
                    <a:cubicBezTo>
                      <a:pt x="185" y="249"/>
                      <a:pt x="185" y="251"/>
                      <a:pt x="187" y="251"/>
                    </a:cubicBezTo>
                    <a:cubicBezTo>
                      <a:pt x="188" y="251"/>
                      <a:pt x="190" y="251"/>
                      <a:pt x="190" y="255"/>
                    </a:cubicBezTo>
                    <a:cubicBezTo>
                      <a:pt x="190" y="259"/>
                      <a:pt x="191" y="263"/>
                      <a:pt x="188" y="267"/>
                    </a:cubicBezTo>
                    <a:cubicBezTo>
                      <a:pt x="184" y="270"/>
                      <a:pt x="180" y="276"/>
                      <a:pt x="181" y="278"/>
                    </a:cubicBezTo>
                    <a:cubicBezTo>
                      <a:pt x="182" y="280"/>
                      <a:pt x="180" y="283"/>
                      <a:pt x="183" y="282"/>
                    </a:cubicBezTo>
                    <a:cubicBezTo>
                      <a:pt x="185" y="281"/>
                      <a:pt x="191" y="282"/>
                      <a:pt x="190" y="283"/>
                    </a:cubicBezTo>
                    <a:cubicBezTo>
                      <a:pt x="189" y="285"/>
                      <a:pt x="190" y="290"/>
                      <a:pt x="192" y="290"/>
                    </a:cubicBezTo>
                    <a:cubicBezTo>
                      <a:pt x="195" y="290"/>
                      <a:pt x="196" y="291"/>
                      <a:pt x="195" y="294"/>
                    </a:cubicBezTo>
                    <a:cubicBezTo>
                      <a:pt x="195" y="296"/>
                      <a:pt x="194" y="299"/>
                      <a:pt x="195" y="299"/>
                    </a:cubicBezTo>
                    <a:cubicBezTo>
                      <a:pt x="197" y="299"/>
                      <a:pt x="200" y="299"/>
                      <a:pt x="200" y="301"/>
                    </a:cubicBezTo>
                    <a:cubicBezTo>
                      <a:pt x="200" y="303"/>
                      <a:pt x="201" y="305"/>
                      <a:pt x="205" y="304"/>
                    </a:cubicBezTo>
                    <a:cubicBezTo>
                      <a:pt x="207" y="303"/>
                      <a:pt x="208" y="302"/>
                      <a:pt x="209" y="303"/>
                    </a:cubicBezTo>
                    <a:cubicBezTo>
                      <a:pt x="210" y="303"/>
                      <a:pt x="210" y="306"/>
                      <a:pt x="213" y="307"/>
                    </a:cubicBezTo>
                    <a:cubicBezTo>
                      <a:pt x="215" y="307"/>
                      <a:pt x="214" y="301"/>
                      <a:pt x="213" y="300"/>
                    </a:cubicBezTo>
                    <a:cubicBezTo>
                      <a:pt x="212" y="299"/>
                      <a:pt x="213" y="295"/>
                      <a:pt x="214" y="296"/>
                    </a:cubicBezTo>
                    <a:cubicBezTo>
                      <a:pt x="215" y="297"/>
                      <a:pt x="218" y="296"/>
                      <a:pt x="219" y="294"/>
                    </a:cubicBezTo>
                    <a:cubicBezTo>
                      <a:pt x="221" y="292"/>
                      <a:pt x="224" y="296"/>
                      <a:pt x="226" y="294"/>
                    </a:cubicBezTo>
                    <a:cubicBezTo>
                      <a:pt x="227" y="291"/>
                      <a:pt x="230" y="295"/>
                      <a:pt x="233" y="294"/>
                    </a:cubicBezTo>
                    <a:cubicBezTo>
                      <a:pt x="235" y="292"/>
                      <a:pt x="237" y="295"/>
                      <a:pt x="238" y="293"/>
                    </a:cubicBezTo>
                    <a:cubicBezTo>
                      <a:pt x="239" y="291"/>
                      <a:pt x="243" y="288"/>
                      <a:pt x="244" y="289"/>
                    </a:cubicBezTo>
                    <a:cubicBezTo>
                      <a:pt x="245" y="290"/>
                      <a:pt x="246" y="291"/>
                      <a:pt x="251" y="292"/>
                    </a:cubicBezTo>
                    <a:cubicBezTo>
                      <a:pt x="256" y="293"/>
                      <a:pt x="253" y="295"/>
                      <a:pt x="253" y="297"/>
                    </a:cubicBezTo>
                    <a:cubicBezTo>
                      <a:pt x="253" y="298"/>
                      <a:pt x="259" y="303"/>
                      <a:pt x="261" y="303"/>
                    </a:cubicBezTo>
                    <a:cubicBezTo>
                      <a:pt x="262" y="303"/>
                      <a:pt x="262" y="303"/>
                      <a:pt x="263" y="304"/>
                    </a:cubicBezTo>
                    <a:cubicBezTo>
                      <a:pt x="264" y="303"/>
                      <a:pt x="267" y="305"/>
                      <a:pt x="268" y="303"/>
                    </a:cubicBezTo>
                    <a:cubicBezTo>
                      <a:pt x="268" y="301"/>
                      <a:pt x="271" y="301"/>
                      <a:pt x="272" y="303"/>
                    </a:cubicBezTo>
                    <a:cubicBezTo>
                      <a:pt x="273" y="305"/>
                      <a:pt x="274" y="305"/>
                      <a:pt x="277" y="303"/>
                    </a:cubicBezTo>
                    <a:cubicBezTo>
                      <a:pt x="279" y="301"/>
                      <a:pt x="280" y="305"/>
                      <a:pt x="279" y="306"/>
                    </a:cubicBezTo>
                    <a:cubicBezTo>
                      <a:pt x="277" y="308"/>
                      <a:pt x="278" y="311"/>
                      <a:pt x="281" y="313"/>
                    </a:cubicBezTo>
                    <a:cubicBezTo>
                      <a:pt x="283" y="316"/>
                      <a:pt x="283" y="312"/>
                      <a:pt x="283" y="310"/>
                    </a:cubicBezTo>
                    <a:cubicBezTo>
                      <a:pt x="282" y="308"/>
                      <a:pt x="287" y="306"/>
                      <a:pt x="294" y="303"/>
                    </a:cubicBezTo>
                    <a:cubicBezTo>
                      <a:pt x="302" y="301"/>
                      <a:pt x="310" y="295"/>
                      <a:pt x="310" y="294"/>
                    </a:cubicBezTo>
                    <a:cubicBezTo>
                      <a:pt x="310" y="293"/>
                      <a:pt x="315" y="296"/>
                      <a:pt x="318" y="294"/>
                    </a:cubicBezTo>
                    <a:cubicBezTo>
                      <a:pt x="320" y="292"/>
                      <a:pt x="329" y="292"/>
                      <a:pt x="331" y="292"/>
                    </a:cubicBezTo>
                    <a:cubicBezTo>
                      <a:pt x="334" y="292"/>
                      <a:pt x="334" y="290"/>
                      <a:pt x="336" y="288"/>
                    </a:cubicBezTo>
                    <a:cubicBezTo>
                      <a:pt x="339" y="286"/>
                      <a:pt x="338" y="285"/>
                      <a:pt x="341" y="284"/>
                    </a:cubicBezTo>
                    <a:cubicBezTo>
                      <a:pt x="344" y="283"/>
                      <a:pt x="346" y="281"/>
                      <a:pt x="346" y="279"/>
                    </a:cubicBezTo>
                    <a:cubicBezTo>
                      <a:pt x="346" y="278"/>
                      <a:pt x="351" y="277"/>
                      <a:pt x="351" y="276"/>
                    </a:cubicBezTo>
                    <a:cubicBezTo>
                      <a:pt x="351" y="274"/>
                      <a:pt x="355" y="274"/>
                      <a:pt x="355" y="272"/>
                    </a:cubicBezTo>
                    <a:cubicBezTo>
                      <a:pt x="355" y="270"/>
                      <a:pt x="358" y="270"/>
                      <a:pt x="359" y="269"/>
                    </a:cubicBezTo>
                    <a:cubicBezTo>
                      <a:pt x="360" y="267"/>
                      <a:pt x="358" y="263"/>
                      <a:pt x="360" y="263"/>
                    </a:cubicBezTo>
                    <a:cubicBezTo>
                      <a:pt x="362" y="262"/>
                      <a:pt x="359" y="260"/>
                      <a:pt x="359" y="259"/>
                    </a:cubicBezTo>
                    <a:cubicBezTo>
                      <a:pt x="358" y="258"/>
                      <a:pt x="362" y="257"/>
                      <a:pt x="364" y="256"/>
                    </a:cubicBezTo>
                    <a:cubicBezTo>
                      <a:pt x="366" y="255"/>
                      <a:pt x="368" y="253"/>
                      <a:pt x="368" y="251"/>
                    </a:cubicBezTo>
                    <a:cubicBezTo>
                      <a:pt x="368" y="248"/>
                      <a:pt x="372" y="246"/>
                      <a:pt x="373" y="246"/>
                    </a:cubicBezTo>
                    <a:cubicBezTo>
                      <a:pt x="375" y="245"/>
                      <a:pt x="375" y="242"/>
                      <a:pt x="375" y="239"/>
                    </a:cubicBezTo>
                    <a:cubicBezTo>
                      <a:pt x="374" y="236"/>
                      <a:pt x="378" y="237"/>
                      <a:pt x="376" y="236"/>
                    </a:cubicBezTo>
                    <a:cubicBezTo>
                      <a:pt x="375" y="235"/>
                      <a:pt x="377" y="232"/>
                      <a:pt x="380" y="231"/>
                    </a:cubicBezTo>
                    <a:cubicBezTo>
                      <a:pt x="382" y="230"/>
                      <a:pt x="378" y="229"/>
                      <a:pt x="376" y="230"/>
                    </a:cubicBezTo>
                    <a:cubicBezTo>
                      <a:pt x="375" y="231"/>
                      <a:pt x="373" y="227"/>
                      <a:pt x="372" y="229"/>
                    </a:cubicBezTo>
                    <a:cubicBezTo>
                      <a:pt x="370" y="230"/>
                      <a:pt x="366" y="228"/>
                      <a:pt x="369" y="227"/>
                    </a:cubicBezTo>
                    <a:cubicBezTo>
                      <a:pt x="371" y="226"/>
                      <a:pt x="375" y="223"/>
                      <a:pt x="377" y="223"/>
                    </a:cubicBezTo>
                    <a:cubicBezTo>
                      <a:pt x="379" y="222"/>
                      <a:pt x="375" y="218"/>
                      <a:pt x="372" y="218"/>
                    </a:cubicBezTo>
                    <a:cubicBezTo>
                      <a:pt x="370" y="218"/>
                      <a:pt x="368" y="213"/>
                      <a:pt x="365" y="213"/>
                    </a:cubicBezTo>
                    <a:cubicBezTo>
                      <a:pt x="363" y="213"/>
                      <a:pt x="367" y="211"/>
                      <a:pt x="370" y="213"/>
                    </a:cubicBezTo>
                    <a:cubicBezTo>
                      <a:pt x="372" y="214"/>
                      <a:pt x="376" y="216"/>
                      <a:pt x="377" y="214"/>
                    </a:cubicBezTo>
                    <a:cubicBezTo>
                      <a:pt x="378" y="213"/>
                      <a:pt x="372" y="208"/>
                      <a:pt x="370" y="207"/>
                    </a:cubicBezTo>
                    <a:cubicBezTo>
                      <a:pt x="368" y="205"/>
                      <a:pt x="370" y="203"/>
                      <a:pt x="369" y="202"/>
                    </a:cubicBezTo>
                    <a:cubicBezTo>
                      <a:pt x="367" y="201"/>
                      <a:pt x="364" y="195"/>
                      <a:pt x="363" y="192"/>
                    </a:cubicBezTo>
                    <a:cubicBezTo>
                      <a:pt x="363" y="189"/>
                      <a:pt x="358" y="189"/>
                      <a:pt x="356" y="187"/>
                    </a:cubicBezTo>
                    <a:cubicBezTo>
                      <a:pt x="355" y="185"/>
                      <a:pt x="356" y="181"/>
                      <a:pt x="360" y="180"/>
                    </a:cubicBezTo>
                    <a:cubicBezTo>
                      <a:pt x="364" y="178"/>
                      <a:pt x="362" y="175"/>
                      <a:pt x="364" y="175"/>
                    </a:cubicBezTo>
                    <a:cubicBezTo>
                      <a:pt x="366" y="176"/>
                      <a:pt x="367" y="175"/>
                      <a:pt x="368" y="172"/>
                    </a:cubicBezTo>
                    <a:cubicBezTo>
                      <a:pt x="370" y="170"/>
                      <a:pt x="372" y="171"/>
                      <a:pt x="373" y="170"/>
                    </a:cubicBezTo>
                    <a:cubicBezTo>
                      <a:pt x="375" y="168"/>
                      <a:pt x="380" y="168"/>
                      <a:pt x="382" y="167"/>
                    </a:cubicBezTo>
                    <a:cubicBezTo>
                      <a:pt x="384" y="166"/>
                      <a:pt x="380" y="161"/>
                      <a:pt x="378" y="162"/>
                    </a:cubicBezTo>
                    <a:cubicBezTo>
                      <a:pt x="375" y="163"/>
                      <a:pt x="372" y="162"/>
                      <a:pt x="370" y="159"/>
                    </a:cubicBezTo>
                    <a:cubicBezTo>
                      <a:pt x="368" y="156"/>
                      <a:pt x="363" y="164"/>
                      <a:pt x="359" y="166"/>
                    </a:cubicBezTo>
                    <a:cubicBezTo>
                      <a:pt x="355" y="167"/>
                      <a:pt x="353" y="162"/>
                      <a:pt x="354" y="159"/>
                    </a:cubicBezTo>
                    <a:cubicBezTo>
                      <a:pt x="356" y="156"/>
                      <a:pt x="351" y="156"/>
                      <a:pt x="346" y="156"/>
                    </a:cubicBezTo>
                    <a:cubicBezTo>
                      <a:pt x="341" y="157"/>
                      <a:pt x="343" y="147"/>
                      <a:pt x="346" y="146"/>
                    </a:cubicBezTo>
                    <a:cubicBezTo>
                      <a:pt x="349" y="146"/>
                      <a:pt x="354" y="149"/>
                      <a:pt x="356" y="143"/>
                    </a:cubicBezTo>
                    <a:cubicBezTo>
                      <a:pt x="358" y="138"/>
                      <a:pt x="361" y="142"/>
                      <a:pt x="365" y="137"/>
                    </a:cubicBezTo>
                    <a:cubicBezTo>
                      <a:pt x="370" y="132"/>
                      <a:pt x="375" y="128"/>
                      <a:pt x="379" y="132"/>
                    </a:cubicBezTo>
                    <a:cubicBezTo>
                      <a:pt x="383" y="135"/>
                      <a:pt x="375" y="140"/>
                      <a:pt x="373" y="143"/>
                    </a:cubicBezTo>
                    <a:cubicBezTo>
                      <a:pt x="372" y="145"/>
                      <a:pt x="375" y="146"/>
                      <a:pt x="372" y="149"/>
                    </a:cubicBezTo>
                    <a:cubicBezTo>
                      <a:pt x="370" y="151"/>
                      <a:pt x="373" y="152"/>
                      <a:pt x="378" y="149"/>
                    </a:cubicBezTo>
                    <a:cubicBezTo>
                      <a:pt x="382" y="146"/>
                      <a:pt x="388" y="142"/>
                      <a:pt x="393" y="140"/>
                    </a:cubicBezTo>
                    <a:cubicBezTo>
                      <a:pt x="394" y="140"/>
                      <a:pt x="395" y="140"/>
                      <a:pt x="396" y="140"/>
                    </a:cubicBezTo>
                    <a:cubicBezTo>
                      <a:pt x="397" y="138"/>
                      <a:pt x="398" y="137"/>
                      <a:pt x="399" y="136"/>
                    </a:cubicBezTo>
                    <a:cubicBezTo>
                      <a:pt x="402" y="135"/>
                      <a:pt x="412" y="130"/>
                      <a:pt x="414" y="128"/>
                    </a:cubicBezTo>
                    <a:cubicBezTo>
                      <a:pt x="415" y="126"/>
                      <a:pt x="417" y="122"/>
                      <a:pt x="419" y="122"/>
                    </a:cubicBezTo>
                    <a:cubicBezTo>
                      <a:pt x="421" y="122"/>
                      <a:pt x="421" y="124"/>
                      <a:pt x="424" y="124"/>
                    </a:cubicBezTo>
                    <a:cubicBezTo>
                      <a:pt x="427" y="124"/>
                      <a:pt x="431" y="125"/>
                      <a:pt x="429" y="123"/>
                    </a:cubicBezTo>
                    <a:cubicBezTo>
                      <a:pt x="428" y="120"/>
                      <a:pt x="429" y="120"/>
                      <a:pt x="432" y="120"/>
                    </a:cubicBezTo>
                    <a:cubicBezTo>
                      <a:pt x="436" y="119"/>
                      <a:pt x="436" y="116"/>
                      <a:pt x="438" y="116"/>
                    </a:cubicBezTo>
                    <a:cubicBezTo>
                      <a:pt x="441" y="116"/>
                      <a:pt x="440" y="109"/>
                      <a:pt x="443" y="109"/>
                    </a:cubicBezTo>
                    <a:cubicBezTo>
                      <a:pt x="445" y="109"/>
                      <a:pt x="446" y="113"/>
                      <a:pt x="450" y="112"/>
                    </a:cubicBezTo>
                    <a:cubicBezTo>
                      <a:pt x="450" y="112"/>
                      <a:pt x="451" y="112"/>
                      <a:pt x="452" y="112"/>
                    </a:cubicBezTo>
                    <a:cubicBezTo>
                      <a:pt x="452" y="112"/>
                      <a:pt x="453" y="111"/>
                      <a:pt x="454" y="111"/>
                    </a:cubicBezTo>
                    <a:cubicBezTo>
                      <a:pt x="453" y="107"/>
                      <a:pt x="454" y="105"/>
                      <a:pt x="453" y="103"/>
                    </a:cubicBezTo>
                    <a:cubicBezTo>
                      <a:pt x="452" y="100"/>
                      <a:pt x="453" y="98"/>
                      <a:pt x="453" y="96"/>
                    </a:cubicBezTo>
                    <a:cubicBezTo>
                      <a:pt x="452" y="95"/>
                      <a:pt x="452" y="91"/>
                      <a:pt x="454" y="91"/>
                    </a:cubicBezTo>
                    <a:cubicBezTo>
                      <a:pt x="456" y="91"/>
                      <a:pt x="458" y="86"/>
                      <a:pt x="460" y="88"/>
                    </a:cubicBezTo>
                    <a:cubicBezTo>
                      <a:pt x="463" y="89"/>
                      <a:pt x="468" y="90"/>
                      <a:pt x="468" y="88"/>
                    </a:cubicBezTo>
                    <a:cubicBezTo>
                      <a:pt x="468" y="85"/>
                      <a:pt x="471" y="85"/>
                      <a:pt x="471" y="82"/>
                    </a:cubicBezTo>
                    <a:cubicBezTo>
                      <a:pt x="472" y="80"/>
                      <a:pt x="475" y="79"/>
                      <a:pt x="476" y="76"/>
                    </a:cubicBezTo>
                    <a:cubicBezTo>
                      <a:pt x="477" y="74"/>
                      <a:pt x="478" y="67"/>
                      <a:pt x="480" y="66"/>
                    </a:cubicBezTo>
                    <a:cubicBezTo>
                      <a:pt x="483" y="65"/>
                      <a:pt x="480" y="64"/>
                      <a:pt x="480" y="59"/>
                    </a:cubicBezTo>
                    <a:close/>
                    <a:moveTo>
                      <a:pt x="364" y="284"/>
                    </a:moveTo>
                    <a:cubicBezTo>
                      <a:pt x="361" y="294"/>
                      <a:pt x="367" y="299"/>
                      <a:pt x="368" y="298"/>
                    </a:cubicBezTo>
                    <a:cubicBezTo>
                      <a:pt x="370" y="297"/>
                      <a:pt x="380" y="276"/>
                      <a:pt x="378" y="273"/>
                    </a:cubicBezTo>
                    <a:cubicBezTo>
                      <a:pt x="376" y="270"/>
                      <a:pt x="366" y="275"/>
                      <a:pt x="364" y="284"/>
                    </a:cubicBezTo>
                    <a:close/>
                    <a:moveTo>
                      <a:pt x="279" y="317"/>
                    </a:moveTo>
                    <a:cubicBezTo>
                      <a:pt x="276" y="317"/>
                      <a:pt x="268" y="321"/>
                      <a:pt x="271" y="328"/>
                    </a:cubicBezTo>
                    <a:cubicBezTo>
                      <a:pt x="274" y="334"/>
                      <a:pt x="284" y="330"/>
                      <a:pt x="285" y="327"/>
                    </a:cubicBezTo>
                    <a:cubicBezTo>
                      <a:pt x="285" y="324"/>
                      <a:pt x="289" y="320"/>
                      <a:pt x="289" y="318"/>
                    </a:cubicBezTo>
                    <a:cubicBezTo>
                      <a:pt x="288" y="316"/>
                      <a:pt x="282" y="317"/>
                      <a:pt x="279" y="3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5" name="Freeform 151">
                <a:extLst>
                  <a:ext uri="{FF2B5EF4-FFF2-40B4-BE49-F238E27FC236}">
                    <a16:creationId xmlns:a16="http://schemas.microsoft.com/office/drawing/2014/main" id="{06FCBC5E-49CE-4447-9E55-6C5576B4815D}"/>
                  </a:ext>
                </a:extLst>
              </p:cNvPr>
              <p:cNvSpPr>
                <a:spLocks noEditPoints="1"/>
              </p:cNvSpPr>
              <p:nvPr/>
            </p:nvSpPr>
            <p:spPr bwMode="auto">
              <a:xfrm>
                <a:off x="7074079" y="3738475"/>
                <a:ext cx="179426" cy="250945"/>
              </a:xfrm>
              <a:custGeom>
                <a:avLst/>
                <a:gdLst>
                  <a:gd name="T0" fmla="*/ 41 w 78"/>
                  <a:gd name="T1" fmla="*/ 42 h 109"/>
                  <a:gd name="T2" fmla="*/ 51 w 78"/>
                  <a:gd name="T3" fmla="*/ 49 h 109"/>
                  <a:gd name="T4" fmla="*/ 53 w 78"/>
                  <a:gd name="T5" fmla="*/ 56 h 109"/>
                  <a:gd name="T6" fmla="*/ 57 w 78"/>
                  <a:gd name="T7" fmla="*/ 60 h 109"/>
                  <a:gd name="T8" fmla="*/ 61 w 78"/>
                  <a:gd name="T9" fmla="*/ 70 h 109"/>
                  <a:gd name="T10" fmla="*/ 63 w 78"/>
                  <a:gd name="T11" fmla="*/ 68 h 109"/>
                  <a:gd name="T12" fmla="*/ 67 w 78"/>
                  <a:gd name="T13" fmla="*/ 63 h 109"/>
                  <a:gd name="T14" fmla="*/ 65 w 78"/>
                  <a:gd name="T15" fmla="*/ 53 h 109"/>
                  <a:gd name="T16" fmla="*/ 56 w 78"/>
                  <a:gd name="T17" fmla="*/ 47 h 109"/>
                  <a:gd name="T18" fmla="*/ 50 w 78"/>
                  <a:gd name="T19" fmla="*/ 40 h 109"/>
                  <a:gd name="T20" fmla="*/ 39 w 78"/>
                  <a:gd name="T21" fmla="*/ 38 h 109"/>
                  <a:gd name="T22" fmla="*/ 35 w 78"/>
                  <a:gd name="T23" fmla="*/ 30 h 109"/>
                  <a:gd name="T24" fmla="*/ 41 w 78"/>
                  <a:gd name="T25" fmla="*/ 19 h 109"/>
                  <a:gd name="T26" fmla="*/ 40 w 78"/>
                  <a:gd name="T27" fmla="*/ 6 h 109"/>
                  <a:gd name="T28" fmla="*/ 39 w 78"/>
                  <a:gd name="T29" fmla="*/ 3 h 109"/>
                  <a:gd name="T30" fmla="*/ 27 w 78"/>
                  <a:gd name="T31" fmla="*/ 2 h 109"/>
                  <a:gd name="T32" fmla="*/ 25 w 78"/>
                  <a:gd name="T33" fmla="*/ 21 h 109"/>
                  <a:gd name="T34" fmla="*/ 22 w 78"/>
                  <a:gd name="T35" fmla="*/ 20 h 109"/>
                  <a:gd name="T36" fmla="*/ 24 w 78"/>
                  <a:gd name="T37" fmla="*/ 31 h 109"/>
                  <a:gd name="T38" fmla="*/ 26 w 78"/>
                  <a:gd name="T39" fmla="*/ 37 h 109"/>
                  <a:gd name="T40" fmla="*/ 34 w 78"/>
                  <a:gd name="T41" fmla="*/ 40 h 109"/>
                  <a:gd name="T42" fmla="*/ 41 w 78"/>
                  <a:gd name="T43" fmla="*/ 42 h 109"/>
                  <a:gd name="T44" fmla="*/ 26 w 78"/>
                  <a:gd name="T45" fmla="*/ 44 h 109"/>
                  <a:gd name="T46" fmla="*/ 34 w 78"/>
                  <a:gd name="T47" fmla="*/ 53 h 109"/>
                  <a:gd name="T48" fmla="*/ 26 w 78"/>
                  <a:gd name="T49" fmla="*/ 44 h 109"/>
                  <a:gd name="T50" fmla="*/ 39 w 78"/>
                  <a:gd name="T51" fmla="*/ 67 h 109"/>
                  <a:gd name="T52" fmla="*/ 44 w 78"/>
                  <a:gd name="T53" fmla="*/ 65 h 109"/>
                  <a:gd name="T54" fmla="*/ 44 w 78"/>
                  <a:gd name="T55" fmla="*/ 71 h 109"/>
                  <a:gd name="T56" fmla="*/ 46 w 78"/>
                  <a:gd name="T57" fmla="*/ 80 h 109"/>
                  <a:gd name="T58" fmla="*/ 54 w 78"/>
                  <a:gd name="T59" fmla="*/ 67 h 109"/>
                  <a:gd name="T60" fmla="*/ 51 w 78"/>
                  <a:gd name="T61" fmla="*/ 66 h 109"/>
                  <a:gd name="T62" fmla="*/ 39 w 78"/>
                  <a:gd name="T63" fmla="*/ 56 h 109"/>
                  <a:gd name="T64" fmla="*/ 39 w 78"/>
                  <a:gd name="T65" fmla="*/ 67 h 109"/>
                  <a:gd name="T66" fmla="*/ 11 w 78"/>
                  <a:gd name="T67" fmla="*/ 72 h 109"/>
                  <a:gd name="T68" fmla="*/ 1 w 78"/>
                  <a:gd name="T69" fmla="*/ 85 h 109"/>
                  <a:gd name="T70" fmla="*/ 16 w 78"/>
                  <a:gd name="T71" fmla="*/ 72 h 109"/>
                  <a:gd name="T72" fmla="*/ 18 w 78"/>
                  <a:gd name="T73" fmla="*/ 63 h 109"/>
                  <a:gd name="T74" fmla="*/ 11 w 78"/>
                  <a:gd name="T75" fmla="*/ 72 h 109"/>
                  <a:gd name="T76" fmla="*/ 54 w 78"/>
                  <a:gd name="T77" fmla="*/ 77 h 109"/>
                  <a:gd name="T78" fmla="*/ 60 w 78"/>
                  <a:gd name="T79" fmla="*/ 73 h 109"/>
                  <a:gd name="T80" fmla="*/ 54 w 78"/>
                  <a:gd name="T81" fmla="*/ 77 h 109"/>
                  <a:gd name="T82" fmla="*/ 75 w 78"/>
                  <a:gd name="T83" fmla="*/ 95 h 109"/>
                  <a:gd name="T84" fmla="*/ 73 w 78"/>
                  <a:gd name="T85" fmla="*/ 77 h 109"/>
                  <a:gd name="T86" fmla="*/ 68 w 78"/>
                  <a:gd name="T87" fmla="*/ 77 h 109"/>
                  <a:gd name="T88" fmla="*/ 63 w 78"/>
                  <a:gd name="T89" fmla="*/ 81 h 109"/>
                  <a:gd name="T90" fmla="*/ 58 w 78"/>
                  <a:gd name="T91" fmla="*/ 85 h 109"/>
                  <a:gd name="T92" fmla="*/ 51 w 78"/>
                  <a:gd name="T93" fmla="*/ 83 h 109"/>
                  <a:gd name="T94" fmla="*/ 42 w 78"/>
                  <a:gd name="T95" fmla="*/ 88 h 109"/>
                  <a:gd name="T96" fmla="*/ 39 w 78"/>
                  <a:gd name="T97" fmla="*/ 97 h 109"/>
                  <a:gd name="T98" fmla="*/ 46 w 78"/>
                  <a:gd name="T99" fmla="*/ 93 h 109"/>
                  <a:gd name="T100" fmla="*/ 52 w 78"/>
                  <a:gd name="T101" fmla="*/ 91 h 109"/>
                  <a:gd name="T102" fmla="*/ 58 w 78"/>
                  <a:gd name="T103" fmla="*/ 105 h 109"/>
                  <a:gd name="T104" fmla="*/ 67 w 78"/>
                  <a:gd name="T105" fmla="*/ 109 h 109"/>
                  <a:gd name="T106" fmla="*/ 67 w 78"/>
                  <a:gd name="T107" fmla="*/ 99 h 109"/>
                  <a:gd name="T108" fmla="*/ 75 w 78"/>
                  <a:gd name="T109" fmla="*/ 9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09">
                    <a:moveTo>
                      <a:pt x="41" y="42"/>
                    </a:moveTo>
                    <a:cubicBezTo>
                      <a:pt x="46" y="41"/>
                      <a:pt x="52" y="47"/>
                      <a:pt x="51" y="49"/>
                    </a:cubicBezTo>
                    <a:cubicBezTo>
                      <a:pt x="50" y="51"/>
                      <a:pt x="51" y="58"/>
                      <a:pt x="53" y="56"/>
                    </a:cubicBezTo>
                    <a:cubicBezTo>
                      <a:pt x="56" y="54"/>
                      <a:pt x="59" y="57"/>
                      <a:pt x="57" y="60"/>
                    </a:cubicBezTo>
                    <a:cubicBezTo>
                      <a:pt x="55" y="63"/>
                      <a:pt x="60" y="66"/>
                      <a:pt x="61" y="70"/>
                    </a:cubicBezTo>
                    <a:cubicBezTo>
                      <a:pt x="62" y="74"/>
                      <a:pt x="64" y="71"/>
                      <a:pt x="63" y="68"/>
                    </a:cubicBezTo>
                    <a:cubicBezTo>
                      <a:pt x="63" y="65"/>
                      <a:pt x="64" y="65"/>
                      <a:pt x="67" y="63"/>
                    </a:cubicBezTo>
                    <a:cubicBezTo>
                      <a:pt x="70" y="61"/>
                      <a:pt x="67" y="57"/>
                      <a:pt x="65" y="53"/>
                    </a:cubicBezTo>
                    <a:cubicBezTo>
                      <a:pt x="63" y="49"/>
                      <a:pt x="56" y="51"/>
                      <a:pt x="56" y="47"/>
                    </a:cubicBezTo>
                    <a:cubicBezTo>
                      <a:pt x="56" y="43"/>
                      <a:pt x="51" y="42"/>
                      <a:pt x="50" y="40"/>
                    </a:cubicBezTo>
                    <a:cubicBezTo>
                      <a:pt x="50" y="38"/>
                      <a:pt x="43" y="35"/>
                      <a:pt x="39" y="38"/>
                    </a:cubicBezTo>
                    <a:cubicBezTo>
                      <a:pt x="35" y="40"/>
                      <a:pt x="38" y="34"/>
                      <a:pt x="35" y="30"/>
                    </a:cubicBezTo>
                    <a:cubicBezTo>
                      <a:pt x="32" y="27"/>
                      <a:pt x="37" y="23"/>
                      <a:pt x="41" y="19"/>
                    </a:cubicBezTo>
                    <a:cubicBezTo>
                      <a:pt x="44" y="15"/>
                      <a:pt x="40" y="9"/>
                      <a:pt x="40" y="6"/>
                    </a:cubicBezTo>
                    <a:cubicBezTo>
                      <a:pt x="41" y="3"/>
                      <a:pt x="40" y="2"/>
                      <a:pt x="39" y="3"/>
                    </a:cubicBezTo>
                    <a:cubicBezTo>
                      <a:pt x="37" y="4"/>
                      <a:pt x="30" y="0"/>
                      <a:pt x="27" y="2"/>
                    </a:cubicBezTo>
                    <a:cubicBezTo>
                      <a:pt x="24" y="4"/>
                      <a:pt x="27" y="20"/>
                      <a:pt x="25" y="21"/>
                    </a:cubicBezTo>
                    <a:cubicBezTo>
                      <a:pt x="24" y="22"/>
                      <a:pt x="22" y="18"/>
                      <a:pt x="22" y="20"/>
                    </a:cubicBezTo>
                    <a:cubicBezTo>
                      <a:pt x="21" y="22"/>
                      <a:pt x="22" y="31"/>
                      <a:pt x="24" y="31"/>
                    </a:cubicBezTo>
                    <a:cubicBezTo>
                      <a:pt x="26" y="31"/>
                      <a:pt x="27" y="33"/>
                      <a:pt x="26" y="37"/>
                    </a:cubicBezTo>
                    <a:cubicBezTo>
                      <a:pt x="25" y="41"/>
                      <a:pt x="29" y="41"/>
                      <a:pt x="34" y="40"/>
                    </a:cubicBezTo>
                    <a:cubicBezTo>
                      <a:pt x="39" y="38"/>
                      <a:pt x="37" y="43"/>
                      <a:pt x="41" y="42"/>
                    </a:cubicBezTo>
                    <a:close/>
                    <a:moveTo>
                      <a:pt x="26" y="44"/>
                    </a:moveTo>
                    <a:cubicBezTo>
                      <a:pt x="27" y="48"/>
                      <a:pt x="29" y="54"/>
                      <a:pt x="34" y="53"/>
                    </a:cubicBezTo>
                    <a:cubicBezTo>
                      <a:pt x="39" y="51"/>
                      <a:pt x="26" y="42"/>
                      <a:pt x="26" y="44"/>
                    </a:cubicBezTo>
                    <a:close/>
                    <a:moveTo>
                      <a:pt x="39" y="67"/>
                    </a:moveTo>
                    <a:cubicBezTo>
                      <a:pt x="41" y="67"/>
                      <a:pt x="44" y="67"/>
                      <a:pt x="44" y="65"/>
                    </a:cubicBezTo>
                    <a:cubicBezTo>
                      <a:pt x="44" y="63"/>
                      <a:pt x="47" y="69"/>
                      <a:pt x="44" y="71"/>
                    </a:cubicBezTo>
                    <a:cubicBezTo>
                      <a:pt x="42" y="73"/>
                      <a:pt x="42" y="79"/>
                      <a:pt x="46" y="80"/>
                    </a:cubicBezTo>
                    <a:cubicBezTo>
                      <a:pt x="49" y="81"/>
                      <a:pt x="55" y="69"/>
                      <a:pt x="54" y="67"/>
                    </a:cubicBezTo>
                    <a:cubicBezTo>
                      <a:pt x="53" y="65"/>
                      <a:pt x="50" y="69"/>
                      <a:pt x="51" y="66"/>
                    </a:cubicBezTo>
                    <a:cubicBezTo>
                      <a:pt x="52" y="63"/>
                      <a:pt x="43" y="56"/>
                      <a:pt x="39" y="56"/>
                    </a:cubicBezTo>
                    <a:cubicBezTo>
                      <a:pt x="35" y="57"/>
                      <a:pt x="37" y="68"/>
                      <a:pt x="39" y="67"/>
                    </a:cubicBezTo>
                    <a:close/>
                    <a:moveTo>
                      <a:pt x="11" y="72"/>
                    </a:moveTo>
                    <a:cubicBezTo>
                      <a:pt x="8" y="76"/>
                      <a:pt x="0" y="83"/>
                      <a:pt x="1" y="85"/>
                    </a:cubicBezTo>
                    <a:cubicBezTo>
                      <a:pt x="3" y="88"/>
                      <a:pt x="11" y="75"/>
                      <a:pt x="16" y="72"/>
                    </a:cubicBezTo>
                    <a:cubicBezTo>
                      <a:pt x="20" y="68"/>
                      <a:pt x="19" y="66"/>
                      <a:pt x="18" y="63"/>
                    </a:cubicBezTo>
                    <a:cubicBezTo>
                      <a:pt x="16" y="60"/>
                      <a:pt x="15" y="68"/>
                      <a:pt x="11" y="72"/>
                    </a:cubicBezTo>
                    <a:close/>
                    <a:moveTo>
                      <a:pt x="54" y="77"/>
                    </a:moveTo>
                    <a:cubicBezTo>
                      <a:pt x="55" y="79"/>
                      <a:pt x="62" y="75"/>
                      <a:pt x="60" y="73"/>
                    </a:cubicBezTo>
                    <a:cubicBezTo>
                      <a:pt x="58" y="70"/>
                      <a:pt x="53" y="75"/>
                      <a:pt x="54" y="77"/>
                    </a:cubicBezTo>
                    <a:close/>
                    <a:moveTo>
                      <a:pt x="75" y="95"/>
                    </a:moveTo>
                    <a:cubicBezTo>
                      <a:pt x="78" y="92"/>
                      <a:pt x="73" y="83"/>
                      <a:pt x="73" y="77"/>
                    </a:cubicBezTo>
                    <a:cubicBezTo>
                      <a:pt x="73" y="72"/>
                      <a:pt x="65" y="73"/>
                      <a:pt x="68" y="77"/>
                    </a:cubicBezTo>
                    <a:cubicBezTo>
                      <a:pt x="70" y="80"/>
                      <a:pt x="63" y="78"/>
                      <a:pt x="63" y="81"/>
                    </a:cubicBezTo>
                    <a:cubicBezTo>
                      <a:pt x="63" y="85"/>
                      <a:pt x="58" y="82"/>
                      <a:pt x="58" y="85"/>
                    </a:cubicBezTo>
                    <a:cubicBezTo>
                      <a:pt x="58" y="88"/>
                      <a:pt x="53" y="85"/>
                      <a:pt x="51" y="83"/>
                    </a:cubicBezTo>
                    <a:cubicBezTo>
                      <a:pt x="49" y="81"/>
                      <a:pt x="45" y="88"/>
                      <a:pt x="42" y="88"/>
                    </a:cubicBezTo>
                    <a:cubicBezTo>
                      <a:pt x="38" y="89"/>
                      <a:pt x="36" y="97"/>
                      <a:pt x="39" y="97"/>
                    </a:cubicBezTo>
                    <a:cubicBezTo>
                      <a:pt x="42" y="97"/>
                      <a:pt x="43" y="93"/>
                      <a:pt x="46" y="93"/>
                    </a:cubicBezTo>
                    <a:cubicBezTo>
                      <a:pt x="49" y="93"/>
                      <a:pt x="48" y="90"/>
                      <a:pt x="52" y="91"/>
                    </a:cubicBezTo>
                    <a:cubicBezTo>
                      <a:pt x="56" y="92"/>
                      <a:pt x="53" y="104"/>
                      <a:pt x="58" y="105"/>
                    </a:cubicBezTo>
                    <a:cubicBezTo>
                      <a:pt x="64" y="106"/>
                      <a:pt x="64" y="109"/>
                      <a:pt x="67" y="109"/>
                    </a:cubicBezTo>
                    <a:cubicBezTo>
                      <a:pt x="69" y="109"/>
                      <a:pt x="66" y="101"/>
                      <a:pt x="67" y="99"/>
                    </a:cubicBezTo>
                    <a:cubicBezTo>
                      <a:pt x="67" y="96"/>
                      <a:pt x="72" y="98"/>
                      <a:pt x="75" y="9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6" name="Freeform 152">
                <a:extLst>
                  <a:ext uri="{FF2B5EF4-FFF2-40B4-BE49-F238E27FC236}">
                    <a16:creationId xmlns:a16="http://schemas.microsoft.com/office/drawing/2014/main" id="{6E786949-385F-4941-A9A8-D0219C298BC8}"/>
                  </a:ext>
                </a:extLst>
              </p:cNvPr>
              <p:cNvSpPr>
                <a:spLocks noEditPoints="1"/>
              </p:cNvSpPr>
              <p:nvPr/>
            </p:nvSpPr>
            <p:spPr bwMode="auto">
              <a:xfrm>
                <a:off x="7515742" y="4143751"/>
                <a:ext cx="235888" cy="150567"/>
              </a:xfrm>
              <a:custGeom>
                <a:avLst/>
                <a:gdLst>
                  <a:gd name="T0" fmla="*/ 74 w 102"/>
                  <a:gd name="T1" fmla="*/ 59 h 65"/>
                  <a:gd name="T2" fmla="*/ 68 w 102"/>
                  <a:gd name="T3" fmla="*/ 54 h 65"/>
                  <a:gd name="T4" fmla="*/ 60 w 102"/>
                  <a:gd name="T5" fmla="*/ 50 h 65"/>
                  <a:gd name="T6" fmla="*/ 54 w 102"/>
                  <a:gd name="T7" fmla="*/ 39 h 65"/>
                  <a:gd name="T8" fmla="*/ 52 w 102"/>
                  <a:gd name="T9" fmla="*/ 33 h 65"/>
                  <a:gd name="T10" fmla="*/ 54 w 102"/>
                  <a:gd name="T11" fmla="*/ 28 h 65"/>
                  <a:gd name="T12" fmla="*/ 38 w 102"/>
                  <a:gd name="T13" fmla="*/ 19 h 65"/>
                  <a:gd name="T14" fmla="*/ 6 w 102"/>
                  <a:gd name="T15" fmla="*/ 1 h 65"/>
                  <a:gd name="T16" fmla="*/ 0 w 102"/>
                  <a:gd name="T17" fmla="*/ 0 h 65"/>
                  <a:gd name="T18" fmla="*/ 0 w 102"/>
                  <a:gd name="T19" fmla="*/ 50 h 65"/>
                  <a:gd name="T20" fmla="*/ 9 w 102"/>
                  <a:gd name="T21" fmla="*/ 53 h 65"/>
                  <a:gd name="T22" fmla="*/ 19 w 102"/>
                  <a:gd name="T23" fmla="*/ 48 h 65"/>
                  <a:gd name="T24" fmla="*/ 23 w 102"/>
                  <a:gd name="T25" fmla="*/ 42 h 65"/>
                  <a:gd name="T26" fmla="*/ 40 w 102"/>
                  <a:gd name="T27" fmla="*/ 46 h 65"/>
                  <a:gd name="T28" fmla="*/ 58 w 102"/>
                  <a:gd name="T29" fmla="*/ 61 h 65"/>
                  <a:gd name="T30" fmla="*/ 75 w 102"/>
                  <a:gd name="T31" fmla="*/ 64 h 65"/>
                  <a:gd name="T32" fmla="*/ 74 w 102"/>
                  <a:gd name="T33" fmla="*/ 59 h 65"/>
                  <a:gd name="T34" fmla="*/ 87 w 102"/>
                  <a:gd name="T35" fmla="*/ 17 h 65"/>
                  <a:gd name="T36" fmla="*/ 77 w 102"/>
                  <a:gd name="T37" fmla="*/ 23 h 65"/>
                  <a:gd name="T38" fmla="*/ 60 w 102"/>
                  <a:gd name="T39" fmla="*/ 24 h 65"/>
                  <a:gd name="T40" fmla="*/ 73 w 102"/>
                  <a:gd name="T41" fmla="*/ 29 h 65"/>
                  <a:gd name="T42" fmla="*/ 90 w 102"/>
                  <a:gd name="T43" fmla="*/ 21 h 65"/>
                  <a:gd name="T44" fmla="*/ 92 w 102"/>
                  <a:gd name="T45" fmla="*/ 14 h 65"/>
                  <a:gd name="T46" fmla="*/ 87 w 102"/>
                  <a:gd name="T47" fmla="*/ 17 h 65"/>
                  <a:gd name="T48" fmla="*/ 95 w 102"/>
                  <a:gd name="T49" fmla="*/ 8 h 65"/>
                  <a:gd name="T50" fmla="*/ 93 w 102"/>
                  <a:gd name="T51" fmla="*/ 9 h 65"/>
                  <a:gd name="T52" fmla="*/ 98 w 102"/>
                  <a:gd name="T53" fmla="*/ 16 h 65"/>
                  <a:gd name="T54" fmla="*/ 95 w 102"/>
                  <a:gd name="T55"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5">
                    <a:moveTo>
                      <a:pt x="74" y="59"/>
                    </a:moveTo>
                    <a:cubicBezTo>
                      <a:pt x="72" y="59"/>
                      <a:pt x="68" y="56"/>
                      <a:pt x="68" y="54"/>
                    </a:cubicBezTo>
                    <a:cubicBezTo>
                      <a:pt x="68" y="52"/>
                      <a:pt x="63" y="52"/>
                      <a:pt x="60" y="50"/>
                    </a:cubicBezTo>
                    <a:cubicBezTo>
                      <a:pt x="56" y="48"/>
                      <a:pt x="58" y="41"/>
                      <a:pt x="54" y="39"/>
                    </a:cubicBezTo>
                    <a:cubicBezTo>
                      <a:pt x="51" y="38"/>
                      <a:pt x="48" y="33"/>
                      <a:pt x="52" y="33"/>
                    </a:cubicBezTo>
                    <a:cubicBezTo>
                      <a:pt x="56" y="33"/>
                      <a:pt x="57" y="31"/>
                      <a:pt x="54" y="28"/>
                    </a:cubicBezTo>
                    <a:cubicBezTo>
                      <a:pt x="51" y="24"/>
                      <a:pt x="38" y="23"/>
                      <a:pt x="38" y="19"/>
                    </a:cubicBezTo>
                    <a:cubicBezTo>
                      <a:pt x="37" y="14"/>
                      <a:pt x="16" y="4"/>
                      <a:pt x="6" y="1"/>
                    </a:cubicBezTo>
                    <a:cubicBezTo>
                      <a:pt x="5" y="1"/>
                      <a:pt x="3" y="0"/>
                      <a:pt x="0" y="0"/>
                    </a:cubicBezTo>
                    <a:cubicBezTo>
                      <a:pt x="0" y="50"/>
                      <a:pt x="0" y="50"/>
                      <a:pt x="0" y="50"/>
                    </a:cubicBezTo>
                    <a:cubicBezTo>
                      <a:pt x="3" y="52"/>
                      <a:pt x="5" y="53"/>
                      <a:pt x="9" y="53"/>
                    </a:cubicBezTo>
                    <a:cubicBezTo>
                      <a:pt x="19" y="54"/>
                      <a:pt x="17" y="48"/>
                      <a:pt x="19" y="48"/>
                    </a:cubicBezTo>
                    <a:cubicBezTo>
                      <a:pt x="21" y="48"/>
                      <a:pt x="21" y="44"/>
                      <a:pt x="23" y="42"/>
                    </a:cubicBezTo>
                    <a:cubicBezTo>
                      <a:pt x="26" y="39"/>
                      <a:pt x="35" y="41"/>
                      <a:pt x="40" y="46"/>
                    </a:cubicBezTo>
                    <a:cubicBezTo>
                      <a:pt x="46" y="50"/>
                      <a:pt x="52" y="63"/>
                      <a:pt x="58" y="61"/>
                    </a:cubicBezTo>
                    <a:cubicBezTo>
                      <a:pt x="64" y="60"/>
                      <a:pt x="70" y="65"/>
                      <a:pt x="75" y="64"/>
                    </a:cubicBezTo>
                    <a:cubicBezTo>
                      <a:pt x="80" y="64"/>
                      <a:pt x="75" y="60"/>
                      <a:pt x="74" y="59"/>
                    </a:cubicBezTo>
                    <a:close/>
                    <a:moveTo>
                      <a:pt x="87" y="17"/>
                    </a:moveTo>
                    <a:cubicBezTo>
                      <a:pt x="87" y="19"/>
                      <a:pt x="83" y="20"/>
                      <a:pt x="77" y="23"/>
                    </a:cubicBezTo>
                    <a:cubicBezTo>
                      <a:pt x="71" y="25"/>
                      <a:pt x="61" y="20"/>
                      <a:pt x="60" y="24"/>
                    </a:cubicBezTo>
                    <a:cubicBezTo>
                      <a:pt x="60" y="26"/>
                      <a:pt x="67" y="29"/>
                      <a:pt x="73" y="29"/>
                    </a:cubicBezTo>
                    <a:cubicBezTo>
                      <a:pt x="80" y="29"/>
                      <a:pt x="90" y="23"/>
                      <a:pt x="90" y="21"/>
                    </a:cubicBezTo>
                    <a:cubicBezTo>
                      <a:pt x="90" y="19"/>
                      <a:pt x="94" y="16"/>
                      <a:pt x="92" y="14"/>
                    </a:cubicBezTo>
                    <a:cubicBezTo>
                      <a:pt x="91" y="12"/>
                      <a:pt x="87" y="15"/>
                      <a:pt x="87" y="17"/>
                    </a:cubicBezTo>
                    <a:close/>
                    <a:moveTo>
                      <a:pt x="95" y="8"/>
                    </a:moveTo>
                    <a:cubicBezTo>
                      <a:pt x="91" y="6"/>
                      <a:pt x="88" y="4"/>
                      <a:pt x="93" y="9"/>
                    </a:cubicBezTo>
                    <a:cubicBezTo>
                      <a:pt x="98" y="13"/>
                      <a:pt x="95" y="17"/>
                      <a:pt x="98" y="16"/>
                    </a:cubicBezTo>
                    <a:cubicBezTo>
                      <a:pt x="102" y="15"/>
                      <a:pt x="99" y="10"/>
                      <a:pt x="95"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7" name="Freeform 153">
                <a:extLst>
                  <a:ext uri="{FF2B5EF4-FFF2-40B4-BE49-F238E27FC236}">
                    <a16:creationId xmlns:a16="http://schemas.microsoft.com/office/drawing/2014/main" id="{963D3DDF-C7AB-4F2A-B8A3-82BF44C878CE}"/>
                  </a:ext>
                </a:extLst>
              </p:cNvPr>
              <p:cNvSpPr>
                <a:spLocks/>
              </p:cNvSpPr>
              <p:nvPr/>
            </p:nvSpPr>
            <p:spPr bwMode="auto">
              <a:xfrm>
                <a:off x="6397782" y="3909118"/>
                <a:ext cx="40151" cy="77793"/>
              </a:xfrm>
              <a:custGeom>
                <a:avLst/>
                <a:gdLst>
                  <a:gd name="T0" fmla="*/ 4 w 17"/>
                  <a:gd name="T1" fmla="*/ 0 h 34"/>
                  <a:gd name="T2" fmla="*/ 1 w 17"/>
                  <a:gd name="T3" fmla="*/ 8 h 34"/>
                  <a:gd name="T4" fmla="*/ 0 w 17"/>
                  <a:gd name="T5" fmla="*/ 19 h 34"/>
                  <a:gd name="T6" fmla="*/ 4 w 17"/>
                  <a:gd name="T7" fmla="*/ 31 h 34"/>
                  <a:gd name="T8" fmla="*/ 17 w 17"/>
                  <a:gd name="T9" fmla="*/ 19 h 34"/>
                  <a:gd name="T10" fmla="*/ 4 w 17"/>
                  <a:gd name="T11" fmla="*/ 0 h 34"/>
                </a:gdLst>
                <a:ahLst/>
                <a:cxnLst>
                  <a:cxn ang="0">
                    <a:pos x="T0" y="T1"/>
                  </a:cxn>
                  <a:cxn ang="0">
                    <a:pos x="T2" y="T3"/>
                  </a:cxn>
                  <a:cxn ang="0">
                    <a:pos x="T4" y="T5"/>
                  </a:cxn>
                  <a:cxn ang="0">
                    <a:pos x="T6" y="T7"/>
                  </a:cxn>
                  <a:cxn ang="0">
                    <a:pos x="T8" y="T9"/>
                  </a:cxn>
                  <a:cxn ang="0">
                    <a:pos x="T10" y="T11"/>
                  </a:cxn>
                </a:cxnLst>
                <a:rect l="0" t="0" r="r" b="b"/>
                <a:pathLst>
                  <a:path w="17" h="34">
                    <a:moveTo>
                      <a:pt x="4" y="0"/>
                    </a:moveTo>
                    <a:cubicBezTo>
                      <a:pt x="1" y="1"/>
                      <a:pt x="2" y="5"/>
                      <a:pt x="1" y="8"/>
                    </a:cubicBezTo>
                    <a:cubicBezTo>
                      <a:pt x="0" y="11"/>
                      <a:pt x="0" y="14"/>
                      <a:pt x="0" y="19"/>
                    </a:cubicBezTo>
                    <a:cubicBezTo>
                      <a:pt x="1" y="23"/>
                      <a:pt x="0" y="28"/>
                      <a:pt x="4" y="31"/>
                    </a:cubicBezTo>
                    <a:cubicBezTo>
                      <a:pt x="9" y="34"/>
                      <a:pt x="16" y="26"/>
                      <a:pt x="17" y="19"/>
                    </a:cubicBezTo>
                    <a:cubicBezTo>
                      <a:pt x="17" y="13"/>
                      <a:pt x="5" y="0"/>
                      <a:pt x="4"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8" name="Freeform 154">
                <a:extLst>
                  <a:ext uri="{FF2B5EF4-FFF2-40B4-BE49-F238E27FC236}">
                    <a16:creationId xmlns:a16="http://schemas.microsoft.com/office/drawing/2014/main" id="{2B53B511-5A40-4E3F-948F-74B5F1C3FC11}"/>
                  </a:ext>
                </a:extLst>
              </p:cNvPr>
              <p:cNvSpPr>
                <a:spLocks/>
              </p:cNvSpPr>
              <p:nvPr/>
            </p:nvSpPr>
            <p:spPr bwMode="auto">
              <a:xfrm>
                <a:off x="5706428" y="4305611"/>
                <a:ext cx="138020" cy="272275"/>
              </a:xfrm>
              <a:custGeom>
                <a:avLst/>
                <a:gdLst>
                  <a:gd name="T0" fmla="*/ 51 w 60"/>
                  <a:gd name="T1" fmla="*/ 4 h 118"/>
                  <a:gd name="T2" fmla="*/ 48 w 60"/>
                  <a:gd name="T3" fmla="*/ 6 h 118"/>
                  <a:gd name="T4" fmla="*/ 47 w 60"/>
                  <a:gd name="T5" fmla="*/ 12 h 118"/>
                  <a:gd name="T6" fmla="*/ 42 w 60"/>
                  <a:gd name="T7" fmla="*/ 16 h 118"/>
                  <a:gd name="T8" fmla="*/ 38 w 60"/>
                  <a:gd name="T9" fmla="*/ 19 h 118"/>
                  <a:gd name="T10" fmla="*/ 38 w 60"/>
                  <a:gd name="T11" fmla="*/ 23 h 118"/>
                  <a:gd name="T12" fmla="*/ 32 w 60"/>
                  <a:gd name="T13" fmla="*/ 28 h 118"/>
                  <a:gd name="T14" fmla="*/ 21 w 60"/>
                  <a:gd name="T15" fmla="*/ 34 h 118"/>
                  <a:gd name="T16" fmla="*/ 10 w 60"/>
                  <a:gd name="T17" fmla="*/ 36 h 118"/>
                  <a:gd name="T18" fmla="*/ 7 w 60"/>
                  <a:gd name="T19" fmla="*/ 47 h 118"/>
                  <a:gd name="T20" fmla="*/ 8 w 60"/>
                  <a:gd name="T21" fmla="*/ 61 h 118"/>
                  <a:gd name="T22" fmla="*/ 6 w 60"/>
                  <a:gd name="T23" fmla="*/ 78 h 118"/>
                  <a:gd name="T24" fmla="*/ 3 w 60"/>
                  <a:gd name="T25" fmla="*/ 97 h 118"/>
                  <a:gd name="T26" fmla="*/ 8 w 60"/>
                  <a:gd name="T27" fmla="*/ 112 h 118"/>
                  <a:gd name="T28" fmla="*/ 23 w 60"/>
                  <a:gd name="T29" fmla="*/ 116 h 118"/>
                  <a:gd name="T30" fmla="*/ 31 w 60"/>
                  <a:gd name="T31" fmla="*/ 113 h 118"/>
                  <a:gd name="T32" fmla="*/ 42 w 60"/>
                  <a:gd name="T33" fmla="*/ 79 h 118"/>
                  <a:gd name="T34" fmla="*/ 51 w 60"/>
                  <a:gd name="T35" fmla="*/ 47 h 118"/>
                  <a:gd name="T36" fmla="*/ 53 w 60"/>
                  <a:gd name="T37" fmla="*/ 38 h 118"/>
                  <a:gd name="T38" fmla="*/ 55 w 60"/>
                  <a:gd name="T39" fmla="*/ 33 h 118"/>
                  <a:gd name="T40" fmla="*/ 60 w 60"/>
                  <a:gd name="T41" fmla="*/ 32 h 118"/>
                  <a:gd name="T42" fmla="*/ 57 w 60"/>
                  <a:gd name="T43" fmla="*/ 17 h 118"/>
                  <a:gd name="T44" fmla="*/ 51 w 60"/>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18">
                    <a:moveTo>
                      <a:pt x="51" y="4"/>
                    </a:moveTo>
                    <a:cubicBezTo>
                      <a:pt x="50" y="0"/>
                      <a:pt x="49" y="5"/>
                      <a:pt x="48" y="6"/>
                    </a:cubicBezTo>
                    <a:cubicBezTo>
                      <a:pt x="47" y="7"/>
                      <a:pt x="47" y="10"/>
                      <a:pt x="47" y="12"/>
                    </a:cubicBezTo>
                    <a:cubicBezTo>
                      <a:pt x="47" y="14"/>
                      <a:pt x="44" y="16"/>
                      <a:pt x="42" y="16"/>
                    </a:cubicBezTo>
                    <a:cubicBezTo>
                      <a:pt x="40" y="15"/>
                      <a:pt x="37" y="17"/>
                      <a:pt x="38" y="19"/>
                    </a:cubicBezTo>
                    <a:cubicBezTo>
                      <a:pt x="39" y="22"/>
                      <a:pt x="37" y="21"/>
                      <a:pt x="38" y="23"/>
                    </a:cubicBezTo>
                    <a:cubicBezTo>
                      <a:pt x="39" y="26"/>
                      <a:pt x="35" y="28"/>
                      <a:pt x="32" y="28"/>
                    </a:cubicBezTo>
                    <a:cubicBezTo>
                      <a:pt x="28" y="29"/>
                      <a:pt x="24" y="35"/>
                      <a:pt x="21" y="34"/>
                    </a:cubicBezTo>
                    <a:cubicBezTo>
                      <a:pt x="17" y="34"/>
                      <a:pt x="13" y="36"/>
                      <a:pt x="10" y="36"/>
                    </a:cubicBezTo>
                    <a:cubicBezTo>
                      <a:pt x="7" y="36"/>
                      <a:pt x="9" y="42"/>
                      <a:pt x="7" y="47"/>
                    </a:cubicBezTo>
                    <a:cubicBezTo>
                      <a:pt x="5" y="51"/>
                      <a:pt x="6" y="56"/>
                      <a:pt x="8" y="61"/>
                    </a:cubicBezTo>
                    <a:cubicBezTo>
                      <a:pt x="10" y="66"/>
                      <a:pt x="12" y="71"/>
                      <a:pt x="6" y="78"/>
                    </a:cubicBezTo>
                    <a:cubicBezTo>
                      <a:pt x="0" y="85"/>
                      <a:pt x="1" y="92"/>
                      <a:pt x="3" y="97"/>
                    </a:cubicBezTo>
                    <a:cubicBezTo>
                      <a:pt x="5" y="102"/>
                      <a:pt x="5" y="109"/>
                      <a:pt x="8" y="112"/>
                    </a:cubicBezTo>
                    <a:cubicBezTo>
                      <a:pt x="11" y="115"/>
                      <a:pt x="20" y="118"/>
                      <a:pt x="23" y="116"/>
                    </a:cubicBezTo>
                    <a:cubicBezTo>
                      <a:pt x="25" y="113"/>
                      <a:pt x="28" y="116"/>
                      <a:pt x="31" y="113"/>
                    </a:cubicBezTo>
                    <a:cubicBezTo>
                      <a:pt x="34" y="109"/>
                      <a:pt x="38" y="91"/>
                      <a:pt x="42" y="79"/>
                    </a:cubicBezTo>
                    <a:cubicBezTo>
                      <a:pt x="47" y="67"/>
                      <a:pt x="52" y="51"/>
                      <a:pt x="51" y="47"/>
                    </a:cubicBezTo>
                    <a:cubicBezTo>
                      <a:pt x="51" y="44"/>
                      <a:pt x="54" y="42"/>
                      <a:pt x="53" y="38"/>
                    </a:cubicBezTo>
                    <a:cubicBezTo>
                      <a:pt x="51" y="35"/>
                      <a:pt x="53" y="31"/>
                      <a:pt x="55" y="33"/>
                    </a:cubicBezTo>
                    <a:cubicBezTo>
                      <a:pt x="57" y="36"/>
                      <a:pt x="59" y="36"/>
                      <a:pt x="60" y="32"/>
                    </a:cubicBezTo>
                    <a:cubicBezTo>
                      <a:pt x="60" y="29"/>
                      <a:pt x="57" y="23"/>
                      <a:pt x="57" y="17"/>
                    </a:cubicBezTo>
                    <a:cubicBezTo>
                      <a:pt x="56" y="12"/>
                      <a:pt x="52" y="7"/>
                      <a:pt x="51" y="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9" name="Freeform 155">
                <a:extLst>
                  <a:ext uri="{FF2B5EF4-FFF2-40B4-BE49-F238E27FC236}">
                    <a16:creationId xmlns:a16="http://schemas.microsoft.com/office/drawing/2014/main" id="{B9CF0A4C-2E11-4804-9A2E-EBCCD9F9033D}"/>
                  </a:ext>
                </a:extLst>
              </p:cNvPr>
              <p:cNvSpPr>
                <a:spLocks noEditPoints="1"/>
              </p:cNvSpPr>
              <p:nvPr/>
            </p:nvSpPr>
            <p:spPr bwMode="auto">
              <a:xfrm>
                <a:off x="5701409" y="3729692"/>
                <a:ext cx="222086" cy="133001"/>
              </a:xfrm>
              <a:custGeom>
                <a:avLst/>
                <a:gdLst>
                  <a:gd name="T0" fmla="*/ 68 w 96"/>
                  <a:gd name="T1" fmla="*/ 2 h 58"/>
                  <a:gd name="T2" fmla="*/ 52 w 96"/>
                  <a:gd name="T3" fmla="*/ 3 h 58"/>
                  <a:gd name="T4" fmla="*/ 40 w 96"/>
                  <a:gd name="T5" fmla="*/ 14 h 58"/>
                  <a:gd name="T6" fmla="*/ 34 w 96"/>
                  <a:gd name="T7" fmla="*/ 16 h 58"/>
                  <a:gd name="T8" fmla="*/ 23 w 96"/>
                  <a:gd name="T9" fmla="*/ 14 h 58"/>
                  <a:gd name="T10" fmla="*/ 13 w 96"/>
                  <a:gd name="T11" fmla="*/ 13 h 58"/>
                  <a:gd name="T12" fmla="*/ 7 w 96"/>
                  <a:gd name="T13" fmla="*/ 12 h 58"/>
                  <a:gd name="T14" fmla="*/ 4 w 96"/>
                  <a:gd name="T15" fmla="*/ 15 h 58"/>
                  <a:gd name="T16" fmla="*/ 4 w 96"/>
                  <a:gd name="T17" fmla="*/ 19 h 58"/>
                  <a:gd name="T18" fmla="*/ 0 w 96"/>
                  <a:gd name="T19" fmla="*/ 22 h 58"/>
                  <a:gd name="T20" fmla="*/ 1 w 96"/>
                  <a:gd name="T21" fmla="*/ 26 h 58"/>
                  <a:gd name="T22" fmla="*/ 3 w 96"/>
                  <a:gd name="T23" fmla="*/ 39 h 58"/>
                  <a:gd name="T24" fmla="*/ 6 w 96"/>
                  <a:gd name="T25" fmla="*/ 51 h 58"/>
                  <a:gd name="T26" fmla="*/ 21 w 96"/>
                  <a:gd name="T27" fmla="*/ 49 h 58"/>
                  <a:gd name="T28" fmla="*/ 31 w 96"/>
                  <a:gd name="T29" fmla="*/ 46 h 58"/>
                  <a:gd name="T30" fmla="*/ 40 w 96"/>
                  <a:gd name="T31" fmla="*/ 42 h 58"/>
                  <a:gd name="T32" fmla="*/ 48 w 96"/>
                  <a:gd name="T33" fmla="*/ 41 h 58"/>
                  <a:gd name="T34" fmla="*/ 54 w 96"/>
                  <a:gd name="T35" fmla="*/ 36 h 58"/>
                  <a:gd name="T36" fmla="*/ 71 w 96"/>
                  <a:gd name="T37" fmla="*/ 31 h 58"/>
                  <a:gd name="T38" fmla="*/ 79 w 96"/>
                  <a:gd name="T39" fmla="*/ 23 h 58"/>
                  <a:gd name="T40" fmla="*/ 86 w 96"/>
                  <a:gd name="T41" fmla="*/ 20 h 58"/>
                  <a:gd name="T42" fmla="*/ 76 w 96"/>
                  <a:gd name="T43" fmla="*/ 0 h 58"/>
                  <a:gd name="T44" fmla="*/ 68 w 96"/>
                  <a:gd name="T45" fmla="*/ 2 h 58"/>
                  <a:gd name="T46" fmla="*/ 88 w 96"/>
                  <a:gd name="T47" fmla="*/ 55 h 58"/>
                  <a:gd name="T48" fmla="*/ 96 w 96"/>
                  <a:gd name="T49" fmla="*/ 54 h 58"/>
                  <a:gd name="T50" fmla="*/ 88 w 96"/>
                  <a:gd name="T51"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58">
                    <a:moveTo>
                      <a:pt x="68" y="2"/>
                    </a:moveTo>
                    <a:cubicBezTo>
                      <a:pt x="64" y="3"/>
                      <a:pt x="54" y="2"/>
                      <a:pt x="52" y="3"/>
                    </a:cubicBezTo>
                    <a:cubicBezTo>
                      <a:pt x="51" y="4"/>
                      <a:pt x="41" y="11"/>
                      <a:pt x="40" y="14"/>
                    </a:cubicBezTo>
                    <a:cubicBezTo>
                      <a:pt x="38" y="17"/>
                      <a:pt x="36" y="17"/>
                      <a:pt x="34" y="16"/>
                    </a:cubicBezTo>
                    <a:cubicBezTo>
                      <a:pt x="32" y="14"/>
                      <a:pt x="24" y="15"/>
                      <a:pt x="23" y="14"/>
                    </a:cubicBezTo>
                    <a:cubicBezTo>
                      <a:pt x="22" y="13"/>
                      <a:pt x="16" y="13"/>
                      <a:pt x="13" y="13"/>
                    </a:cubicBezTo>
                    <a:cubicBezTo>
                      <a:pt x="10" y="14"/>
                      <a:pt x="9" y="12"/>
                      <a:pt x="7" y="12"/>
                    </a:cubicBezTo>
                    <a:cubicBezTo>
                      <a:pt x="6" y="13"/>
                      <a:pt x="4" y="14"/>
                      <a:pt x="4" y="15"/>
                    </a:cubicBezTo>
                    <a:cubicBezTo>
                      <a:pt x="3" y="16"/>
                      <a:pt x="4" y="19"/>
                      <a:pt x="4" y="19"/>
                    </a:cubicBezTo>
                    <a:cubicBezTo>
                      <a:pt x="4" y="20"/>
                      <a:pt x="2" y="20"/>
                      <a:pt x="0" y="22"/>
                    </a:cubicBezTo>
                    <a:cubicBezTo>
                      <a:pt x="1" y="23"/>
                      <a:pt x="1" y="25"/>
                      <a:pt x="1" y="26"/>
                    </a:cubicBezTo>
                    <a:cubicBezTo>
                      <a:pt x="0" y="29"/>
                      <a:pt x="1" y="36"/>
                      <a:pt x="3" y="39"/>
                    </a:cubicBezTo>
                    <a:cubicBezTo>
                      <a:pt x="6" y="43"/>
                      <a:pt x="5" y="50"/>
                      <a:pt x="6" y="51"/>
                    </a:cubicBezTo>
                    <a:cubicBezTo>
                      <a:pt x="7" y="52"/>
                      <a:pt x="17" y="52"/>
                      <a:pt x="21" y="49"/>
                    </a:cubicBezTo>
                    <a:cubicBezTo>
                      <a:pt x="25" y="47"/>
                      <a:pt x="28" y="46"/>
                      <a:pt x="31" y="46"/>
                    </a:cubicBezTo>
                    <a:cubicBezTo>
                      <a:pt x="34" y="46"/>
                      <a:pt x="39" y="43"/>
                      <a:pt x="40" y="42"/>
                    </a:cubicBezTo>
                    <a:cubicBezTo>
                      <a:pt x="41" y="40"/>
                      <a:pt x="46" y="40"/>
                      <a:pt x="48" y="41"/>
                    </a:cubicBezTo>
                    <a:cubicBezTo>
                      <a:pt x="50" y="41"/>
                      <a:pt x="52" y="39"/>
                      <a:pt x="54" y="36"/>
                    </a:cubicBezTo>
                    <a:cubicBezTo>
                      <a:pt x="56" y="34"/>
                      <a:pt x="64" y="33"/>
                      <a:pt x="71" y="31"/>
                    </a:cubicBezTo>
                    <a:cubicBezTo>
                      <a:pt x="79" y="28"/>
                      <a:pt x="77" y="25"/>
                      <a:pt x="79" y="23"/>
                    </a:cubicBezTo>
                    <a:cubicBezTo>
                      <a:pt x="80" y="21"/>
                      <a:pt x="82" y="21"/>
                      <a:pt x="86" y="20"/>
                    </a:cubicBezTo>
                    <a:cubicBezTo>
                      <a:pt x="82" y="13"/>
                      <a:pt x="78" y="4"/>
                      <a:pt x="76" y="0"/>
                    </a:cubicBezTo>
                    <a:cubicBezTo>
                      <a:pt x="72" y="1"/>
                      <a:pt x="69" y="2"/>
                      <a:pt x="68" y="2"/>
                    </a:cubicBezTo>
                    <a:close/>
                    <a:moveTo>
                      <a:pt x="88" y="55"/>
                    </a:moveTo>
                    <a:cubicBezTo>
                      <a:pt x="90" y="58"/>
                      <a:pt x="96" y="55"/>
                      <a:pt x="96" y="54"/>
                    </a:cubicBezTo>
                    <a:cubicBezTo>
                      <a:pt x="96" y="53"/>
                      <a:pt x="85" y="52"/>
                      <a:pt x="88" y="5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0" name="Freeform 156">
                <a:extLst>
                  <a:ext uri="{FF2B5EF4-FFF2-40B4-BE49-F238E27FC236}">
                    <a16:creationId xmlns:a16="http://schemas.microsoft.com/office/drawing/2014/main" id="{9415E609-9DEE-4C3F-B8F9-1AAD04018F1B}"/>
                  </a:ext>
                </a:extLst>
              </p:cNvPr>
              <p:cNvSpPr>
                <a:spLocks noEditPoints="1"/>
              </p:cNvSpPr>
              <p:nvPr/>
            </p:nvSpPr>
            <p:spPr bwMode="auto">
              <a:xfrm>
                <a:off x="7771707" y="4192686"/>
                <a:ext cx="151822" cy="107906"/>
              </a:xfrm>
              <a:custGeom>
                <a:avLst/>
                <a:gdLst>
                  <a:gd name="T0" fmla="*/ 1 w 66"/>
                  <a:gd name="T1" fmla="*/ 2 h 47"/>
                  <a:gd name="T2" fmla="*/ 11 w 66"/>
                  <a:gd name="T3" fmla="*/ 13 h 47"/>
                  <a:gd name="T4" fmla="*/ 1 w 66"/>
                  <a:gd name="T5" fmla="*/ 2 h 47"/>
                  <a:gd name="T6" fmla="*/ 16 w 66"/>
                  <a:gd name="T7" fmla="*/ 12 h 47"/>
                  <a:gd name="T8" fmla="*/ 23 w 66"/>
                  <a:gd name="T9" fmla="*/ 17 h 47"/>
                  <a:gd name="T10" fmla="*/ 16 w 66"/>
                  <a:gd name="T11" fmla="*/ 12 h 47"/>
                  <a:gd name="T12" fmla="*/ 43 w 66"/>
                  <a:gd name="T13" fmla="*/ 26 h 47"/>
                  <a:gd name="T14" fmla="*/ 32 w 66"/>
                  <a:gd name="T15" fmla="*/ 20 h 47"/>
                  <a:gd name="T16" fmla="*/ 43 w 66"/>
                  <a:gd name="T17" fmla="*/ 26 h 47"/>
                  <a:gd name="T18" fmla="*/ 41 w 66"/>
                  <a:gd name="T19" fmla="*/ 34 h 47"/>
                  <a:gd name="T20" fmla="*/ 50 w 66"/>
                  <a:gd name="T21" fmla="*/ 38 h 47"/>
                  <a:gd name="T22" fmla="*/ 41 w 66"/>
                  <a:gd name="T23" fmla="*/ 34 h 47"/>
                  <a:gd name="T24" fmla="*/ 56 w 66"/>
                  <a:gd name="T25" fmla="*/ 42 h 47"/>
                  <a:gd name="T26" fmla="*/ 63 w 66"/>
                  <a:gd name="T27" fmla="*/ 45 h 47"/>
                  <a:gd name="T28" fmla="*/ 56 w 66"/>
                  <a:gd name="T29" fmla="*/ 42 h 47"/>
                  <a:gd name="T30" fmla="*/ 50 w 66"/>
                  <a:gd name="T31" fmla="*/ 26 h 47"/>
                  <a:gd name="T32" fmla="*/ 56 w 66"/>
                  <a:gd name="T33" fmla="*/ 37 h 47"/>
                  <a:gd name="T34" fmla="*/ 50 w 66"/>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47">
                    <a:moveTo>
                      <a:pt x="1" y="2"/>
                    </a:moveTo>
                    <a:cubicBezTo>
                      <a:pt x="0" y="4"/>
                      <a:pt x="8" y="15"/>
                      <a:pt x="11" y="13"/>
                    </a:cubicBezTo>
                    <a:cubicBezTo>
                      <a:pt x="16" y="10"/>
                      <a:pt x="1" y="0"/>
                      <a:pt x="1" y="2"/>
                    </a:cubicBezTo>
                    <a:close/>
                    <a:moveTo>
                      <a:pt x="16" y="12"/>
                    </a:moveTo>
                    <a:cubicBezTo>
                      <a:pt x="16" y="13"/>
                      <a:pt x="22" y="18"/>
                      <a:pt x="23" y="17"/>
                    </a:cubicBezTo>
                    <a:cubicBezTo>
                      <a:pt x="24" y="16"/>
                      <a:pt x="16" y="10"/>
                      <a:pt x="16" y="12"/>
                    </a:cubicBezTo>
                    <a:close/>
                    <a:moveTo>
                      <a:pt x="43" y="26"/>
                    </a:moveTo>
                    <a:cubicBezTo>
                      <a:pt x="45" y="25"/>
                      <a:pt x="32" y="18"/>
                      <a:pt x="32" y="20"/>
                    </a:cubicBezTo>
                    <a:cubicBezTo>
                      <a:pt x="31" y="22"/>
                      <a:pt x="41" y="27"/>
                      <a:pt x="43" y="26"/>
                    </a:cubicBezTo>
                    <a:close/>
                    <a:moveTo>
                      <a:pt x="41" y="34"/>
                    </a:moveTo>
                    <a:cubicBezTo>
                      <a:pt x="42" y="37"/>
                      <a:pt x="47" y="39"/>
                      <a:pt x="50" y="38"/>
                    </a:cubicBezTo>
                    <a:cubicBezTo>
                      <a:pt x="52" y="37"/>
                      <a:pt x="41" y="30"/>
                      <a:pt x="41" y="34"/>
                    </a:cubicBezTo>
                    <a:close/>
                    <a:moveTo>
                      <a:pt x="56" y="42"/>
                    </a:moveTo>
                    <a:cubicBezTo>
                      <a:pt x="56" y="42"/>
                      <a:pt x="61" y="47"/>
                      <a:pt x="63" y="45"/>
                    </a:cubicBezTo>
                    <a:cubicBezTo>
                      <a:pt x="66" y="44"/>
                      <a:pt x="55" y="40"/>
                      <a:pt x="56" y="42"/>
                    </a:cubicBezTo>
                    <a:close/>
                    <a:moveTo>
                      <a:pt x="50" y="26"/>
                    </a:moveTo>
                    <a:cubicBezTo>
                      <a:pt x="48" y="30"/>
                      <a:pt x="55" y="36"/>
                      <a:pt x="56" y="37"/>
                    </a:cubicBezTo>
                    <a:cubicBezTo>
                      <a:pt x="57" y="37"/>
                      <a:pt x="51" y="23"/>
                      <a:pt x="50"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1" name="Freeform 157">
                <a:extLst>
                  <a:ext uri="{FF2B5EF4-FFF2-40B4-BE49-F238E27FC236}">
                    <a16:creationId xmlns:a16="http://schemas.microsoft.com/office/drawing/2014/main" id="{FE43561F-EA3A-4716-A927-C8DE6356F8F1}"/>
                  </a:ext>
                </a:extLst>
              </p:cNvPr>
              <p:cNvSpPr>
                <a:spLocks noEditPoints="1"/>
              </p:cNvSpPr>
              <p:nvPr/>
            </p:nvSpPr>
            <p:spPr bwMode="auto">
              <a:xfrm>
                <a:off x="7771707" y="4192686"/>
                <a:ext cx="151822" cy="107906"/>
              </a:xfrm>
              <a:custGeom>
                <a:avLst/>
                <a:gdLst>
                  <a:gd name="T0" fmla="*/ 1 w 66"/>
                  <a:gd name="T1" fmla="*/ 2 h 47"/>
                  <a:gd name="T2" fmla="*/ 11 w 66"/>
                  <a:gd name="T3" fmla="*/ 13 h 47"/>
                  <a:gd name="T4" fmla="*/ 1 w 66"/>
                  <a:gd name="T5" fmla="*/ 2 h 47"/>
                  <a:gd name="T6" fmla="*/ 16 w 66"/>
                  <a:gd name="T7" fmla="*/ 12 h 47"/>
                  <a:gd name="T8" fmla="*/ 23 w 66"/>
                  <a:gd name="T9" fmla="*/ 17 h 47"/>
                  <a:gd name="T10" fmla="*/ 16 w 66"/>
                  <a:gd name="T11" fmla="*/ 12 h 47"/>
                  <a:gd name="T12" fmla="*/ 43 w 66"/>
                  <a:gd name="T13" fmla="*/ 26 h 47"/>
                  <a:gd name="T14" fmla="*/ 32 w 66"/>
                  <a:gd name="T15" fmla="*/ 20 h 47"/>
                  <a:gd name="T16" fmla="*/ 43 w 66"/>
                  <a:gd name="T17" fmla="*/ 26 h 47"/>
                  <a:gd name="T18" fmla="*/ 41 w 66"/>
                  <a:gd name="T19" fmla="*/ 34 h 47"/>
                  <a:gd name="T20" fmla="*/ 50 w 66"/>
                  <a:gd name="T21" fmla="*/ 38 h 47"/>
                  <a:gd name="T22" fmla="*/ 41 w 66"/>
                  <a:gd name="T23" fmla="*/ 34 h 47"/>
                  <a:gd name="T24" fmla="*/ 56 w 66"/>
                  <a:gd name="T25" fmla="*/ 42 h 47"/>
                  <a:gd name="T26" fmla="*/ 63 w 66"/>
                  <a:gd name="T27" fmla="*/ 45 h 47"/>
                  <a:gd name="T28" fmla="*/ 56 w 66"/>
                  <a:gd name="T29" fmla="*/ 42 h 47"/>
                  <a:gd name="T30" fmla="*/ 50 w 66"/>
                  <a:gd name="T31" fmla="*/ 26 h 47"/>
                  <a:gd name="T32" fmla="*/ 56 w 66"/>
                  <a:gd name="T33" fmla="*/ 37 h 47"/>
                  <a:gd name="T34" fmla="*/ 50 w 66"/>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47">
                    <a:moveTo>
                      <a:pt x="1" y="2"/>
                    </a:moveTo>
                    <a:cubicBezTo>
                      <a:pt x="0" y="4"/>
                      <a:pt x="8" y="15"/>
                      <a:pt x="11" y="13"/>
                    </a:cubicBezTo>
                    <a:cubicBezTo>
                      <a:pt x="16" y="10"/>
                      <a:pt x="1" y="0"/>
                      <a:pt x="1" y="2"/>
                    </a:cubicBezTo>
                    <a:close/>
                    <a:moveTo>
                      <a:pt x="16" y="12"/>
                    </a:moveTo>
                    <a:cubicBezTo>
                      <a:pt x="16" y="13"/>
                      <a:pt x="22" y="18"/>
                      <a:pt x="23" y="17"/>
                    </a:cubicBezTo>
                    <a:cubicBezTo>
                      <a:pt x="24" y="16"/>
                      <a:pt x="16" y="10"/>
                      <a:pt x="16" y="12"/>
                    </a:cubicBezTo>
                    <a:close/>
                    <a:moveTo>
                      <a:pt x="43" y="26"/>
                    </a:moveTo>
                    <a:cubicBezTo>
                      <a:pt x="45" y="25"/>
                      <a:pt x="32" y="18"/>
                      <a:pt x="32" y="20"/>
                    </a:cubicBezTo>
                    <a:cubicBezTo>
                      <a:pt x="31" y="22"/>
                      <a:pt x="41" y="27"/>
                      <a:pt x="43" y="26"/>
                    </a:cubicBezTo>
                    <a:close/>
                    <a:moveTo>
                      <a:pt x="41" y="34"/>
                    </a:moveTo>
                    <a:cubicBezTo>
                      <a:pt x="42" y="37"/>
                      <a:pt x="47" y="39"/>
                      <a:pt x="50" y="38"/>
                    </a:cubicBezTo>
                    <a:cubicBezTo>
                      <a:pt x="52" y="37"/>
                      <a:pt x="41" y="30"/>
                      <a:pt x="41" y="34"/>
                    </a:cubicBezTo>
                    <a:close/>
                    <a:moveTo>
                      <a:pt x="56" y="42"/>
                    </a:moveTo>
                    <a:cubicBezTo>
                      <a:pt x="56" y="42"/>
                      <a:pt x="61" y="47"/>
                      <a:pt x="63" y="45"/>
                    </a:cubicBezTo>
                    <a:cubicBezTo>
                      <a:pt x="66" y="44"/>
                      <a:pt x="55" y="40"/>
                      <a:pt x="56" y="42"/>
                    </a:cubicBezTo>
                    <a:close/>
                    <a:moveTo>
                      <a:pt x="50" y="26"/>
                    </a:moveTo>
                    <a:cubicBezTo>
                      <a:pt x="48" y="30"/>
                      <a:pt x="55" y="36"/>
                      <a:pt x="56" y="37"/>
                    </a:cubicBezTo>
                    <a:cubicBezTo>
                      <a:pt x="57" y="37"/>
                      <a:pt x="51" y="23"/>
                      <a:pt x="50"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2" name="Freeform 159">
                <a:extLst>
                  <a:ext uri="{FF2B5EF4-FFF2-40B4-BE49-F238E27FC236}">
                    <a16:creationId xmlns:a16="http://schemas.microsoft.com/office/drawing/2014/main" id="{261CA365-549C-41B7-A9DB-5AC73C188169}"/>
                  </a:ext>
                </a:extLst>
              </p:cNvPr>
              <p:cNvSpPr>
                <a:spLocks noEditPoints="1"/>
              </p:cNvSpPr>
              <p:nvPr/>
            </p:nvSpPr>
            <p:spPr bwMode="auto">
              <a:xfrm>
                <a:off x="7988774" y="4773623"/>
                <a:ext cx="232124" cy="276040"/>
              </a:xfrm>
              <a:custGeom>
                <a:avLst/>
                <a:gdLst>
                  <a:gd name="T0" fmla="*/ 62 w 101"/>
                  <a:gd name="T1" fmla="*/ 58 h 120"/>
                  <a:gd name="T2" fmla="*/ 56 w 101"/>
                  <a:gd name="T3" fmla="*/ 60 h 120"/>
                  <a:gd name="T4" fmla="*/ 48 w 101"/>
                  <a:gd name="T5" fmla="*/ 56 h 120"/>
                  <a:gd name="T6" fmla="*/ 44 w 101"/>
                  <a:gd name="T7" fmla="*/ 63 h 120"/>
                  <a:gd name="T8" fmla="*/ 37 w 101"/>
                  <a:gd name="T9" fmla="*/ 75 h 120"/>
                  <a:gd name="T10" fmla="*/ 15 w 101"/>
                  <a:gd name="T11" fmla="*/ 89 h 120"/>
                  <a:gd name="T12" fmla="*/ 5 w 101"/>
                  <a:gd name="T13" fmla="*/ 99 h 120"/>
                  <a:gd name="T14" fmla="*/ 3 w 101"/>
                  <a:gd name="T15" fmla="*/ 108 h 120"/>
                  <a:gd name="T16" fmla="*/ 10 w 101"/>
                  <a:gd name="T17" fmla="*/ 111 h 120"/>
                  <a:gd name="T18" fmla="*/ 16 w 101"/>
                  <a:gd name="T19" fmla="*/ 113 h 120"/>
                  <a:gd name="T20" fmla="*/ 31 w 101"/>
                  <a:gd name="T21" fmla="*/ 110 h 120"/>
                  <a:gd name="T22" fmla="*/ 36 w 101"/>
                  <a:gd name="T23" fmla="*/ 100 h 120"/>
                  <a:gd name="T24" fmla="*/ 40 w 101"/>
                  <a:gd name="T25" fmla="*/ 92 h 120"/>
                  <a:gd name="T26" fmla="*/ 49 w 101"/>
                  <a:gd name="T27" fmla="*/ 87 h 120"/>
                  <a:gd name="T28" fmla="*/ 52 w 101"/>
                  <a:gd name="T29" fmla="*/ 82 h 120"/>
                  <a:gd name="T30" fmla="*/ 57 w 101"/>
                  <a:gd name="T31" fmla="*/ 75 h 120"/>
                  <a:gd name="T32" fmla="*/ 64 w 101"/>
                  <a:gd name="T33" fmla="*/ 64 h 120"/>
                  <a:gd name="T34" fmla="*/ 62 w 101"/>
                  <a:gd name="T35" fmla="*/ 58 h 120"/>
                  <a:gd name="T36" fmla="*/ 11 w 101"/>
                  <a:gd name="T37" fmla="*/ 119 h 120"/>
                  <a:gd name="T38" fmla="*/ 14 w 101"/>
                  <a:gd name="T39" fmla="*/ 116 h 120"/>
                  <a:gd name="T40" fmla="*/ 11 w 101"/>
                  <a:gd name="T41" fmla="*/ 119 h 120"/>
                  <a:gd name="T42" fmla="*/ 92 w 101"/>
                  <a:gd name="T43" fmla="*/ 29 h 120"/>
                  <a:gd name="T44" fmla="*/ 84 w 101"/>
                  <a:gd name="T45" fmla="*/ 28 h 120"/>
                  <a:gd name="T46" fmla="*/ 79 w 101"/>
                  <a:gd name="T47" fmla="*/ 23 h 120"/>
                  <a:gd name="T48" fmla="*/ 75 w 101"/>
                  <a:gd name="T49" fmla="*/ 17 h 120"/>
                  <a:gd name="T50" fmla="*/ 75 w 101"/>
                  <a:gd name="T51" fmla="*/ 21 h 120"/>
                  <a:gd name="T52" fmla="*/ 72 w 101"/>
                  <a:gd name="T53" fmla="*/ 20 h 120"/>
                  <a:gd name="T54" fmla="*/ 69 w 101"/>
                  <a:gd name="T55" fmla="*/ 14 h 120"/>
                  <a:gd name="T56" fmla="*/ 66 w 101"/>
                  <a:gd name="T57" fmla="*/ 7 h 120"/>
                  <a:gd name="T58" fmla="*/ 56 w 101"/>
                  <a:gd name="T59" fmla="*/ 0 h 120"/>
                  <a:gd name="T60" fmla="*/ 58 w 101"/>
                  <a:gd name="T61" fmla="*/ 8 h 120"/>
                  <a:gd name="T62" fmla="*/ 64 w 101"/>
                  <a:gd name="T63" fmla="*/ 14 h 120"/>
                  <a:gd name="T64" fmla="*/ 69 w 101"/>
                  <a:gd name="T65" fmla="*/ 20 h 120"/>
                  <a:gd name="T66" fmla="*/ 67 w 101"/>
                  <a:gd name="T67" fmla="*/ 32 h 120"/>
                  <a:gd name="T68" fmla="*/ 61 w 101"/>
                  <a:gd name="T69" fmla="*/ 40 h 120"/>
                  <a:gd name="T70" fmla="*/ 72 w 101"/>
                  <a:gd name="T71" fmla="*/ 49 h 120"/>
                  <a:gd name="T72" fmla="*/ 69 w 101"/>
                  <a:gd name="T73" fmla="*/ 62 h 120"/>
                  <a:gd name="T74" fmla="*/ 77 w 101"/>
                  <a:gd name="T75" fmla="*/ 63 h 120"/>
                  <a:gd name="T76" fmla="*/ 85 w 101"/>
                  <a:gd name="T77" fmla="*/ 51 h 120"/>
                  <a:gd name="T78" fmla="*/ 88 w 101"/>
                  <a:gd name="T79" fmla="*/ 42 h 120"/>
                  <a:gd name="T80" fmla="*/ 93 w 101"/>
                  <a:gd name="T81" fmla="*/ 40 h 120"/>
                  <a:gd name="T82" fmla="*/ 97 w 101"/>
                  <a:gd name="T83" fmla="*/ 36 h 120"/>
                  <a:gd name="T84" fmla="*/ 99 w 101"/>
                  <a:gd name="T85" fmla="*/ 29 h 120"/>
                  <a:gd name="T86" fmla="*/ 92 w 101"/>
                  <a:gd name="T87" fmla="*/ 2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 h="120">
                    <a:moveTo>
                      <a:pt x="62" y="58"/>
                    </a:moveTo>
                    <a:cubicBezTo>
                      <a:pt x="60" y="56"/>
                      <a:pt x="59" y="58"/>
                      <a:pt x="56" y="60"/>
                    </a:cubicBezTo>
                    <a:cubicBezTo>
                      <a:pt x="53" y="61"/>
                      <a:pt x="52" y="54"/>
                      <a:pt x="48" y="56"/>
                    </a:cubicBezTo>
                    <a:cubicBezTo>
                      <a:pt x="45" y="59"/>
                      <a:pt x="48" y="60"/>
                      <a:pt x="44" y="63"/>
                    </a:cubicBezTo>
                    <a:cubicBezTo>
                      <a:pt x="40" y="67"/>
                      <a:pt x="42" y="68"/>
                      <a:pt x="37" y="75"/>
                    </a:cubicBezTo>
                    <a:cubicBezTo>
                      <a:pt x="33" y="82"/>
                      <a:pt x="18" y="85"/>
                      <a:pt x="15" y="89"/>
                    </a:cubicBezTo>
                    <a:cubicBezTo>
                      <a:pt x="13" y="93"/>
                      <a:pt x="5" y="96"/>
                      <a:pt x="5" y="99"/>
                    </a:cubicBezTo>
                    <a:cubicBezTo>
                      <a:pt x="5" y="102"/>
                      <a:pt x="0" y="104"/>
                      <a:pt x="3" y="108"/>
                    </a:cubicBezTo>
                    <a:cubicBezTo>
                      <a:pt x="5" y="111"/>
                      <a:pt x="8" y="108"/>
                      <a:pt x="10" y="111"/>
                    </a:cubicBezTo>
                    <a:cubicBezTo>
                      <a:pt x="13" y="113"/>
                      <a:pt x="15" y="111"/>
                      <a:pt x="16" y="113"/>
                    </a:cubicBezTo>
                    <a:cubicBezTo>
                      <a:pt x="17" y="115"/>
                      <a:pt x="25" y="115"/>
                      <a:pt x="31" y="110"/>
                    </a:cubicBezTo>
                    <a:cubicBezTo>
                      <a:pt x="37" y="104"/>
                      <a:pt x="34" y="102"/>
                      <a:pt x="36" y="100"/>
                    </a:cubicBezTo>
                    <a:cubicBezTo>
                      <a:pt x="39" y="99"/>
                      <a:pt x="39" y="95"/>
                      <a:pt x="40" y="92"/>
                    </a:cubicBezTo>
                    <a:cubicBezTo>
                      <a:pt x="42" y="89"/>
                      <a:pt x="43" y="87"/>
                      <a:pt x="49" y="87"/>
                    </a:cubicBezTo>
                    <a:cubicBezTo>
                      <a:pt x="56" y="87"/>
                      <a:pt x="52" y="85"/>
                      <a:pt x="52" y="82"/>
                    </a:cubicBezTo>
                    <a:cubicBezTo>
                      <a:pt x="52" y="79"/>
                      <a:pt x="57" y="79"/>
                      <a:pt x="57" y="75"/>
                    </a:cubicBezTo>
                    <a:cubicBezTo>
                      <a:pt x="57" y="71"/>
                      <a:pt x="65" y="67"/>
                      <a:pt x="64" y="64"/>
                    </a:cubicBezTo>
                    <a:cubicBezTo>
                      <a:pt x="62" y="61"/>
                      <a:pt x="65" y="59"/>
                      <a:pt x="62" y="58"/>
                    </a:cubicBezTo>
                    <a:close/>
                    <a:moveTo>
                      <a:pt x="11" y="119"/>
                    </a:moveTo>
                    <a:cubicBezTo>
                      <a:pt x="12" y="120"/>
                      <a:pt x="16" y="118"/>
                      <a:pt x="14" y="116"/>
                    </a:cubicBezTo>
                    <a:cubicBezTo>
                      <a:pt x="12" y="113"/>
                      <a:pt x="8" y="118"/>
                      <a:pt x="11" y="119"/>
                    </a:cubicBezTo>
                    <a:close/>
                    <a:moveTo>
                      <a:pt x="92" y="29"/>
                    </a:moveTo>
                    <a:cubicBezTo>
                      <a:pt x="90" y="32"/>
                      <a:pt x="87" y="28"/>
                      <a:pt x="84" y="28"/>
                    </a:cubicBezTo>
                    <a:cubicBezTo>
                      <a:pt x="81" y="28"/>
                      <a:pt x="79" y="26"/>
                      <a:pt x="79" y="23"/>
                    </a:cubicBezTo>
                    <a:cubicBezTo>
                      <a:pt x="79" y="21"/>
                      <a:pt x="78" y="17"/>
                      <a:pt x="75" y="17"/>
                    </a:cubicBezTo>
                    <a:cubicBezTo>
                      <a:pt x="72" y="17"/>
                      <a:pt x="76" y="20"/>
                      <a:pt x="75" y="21"/>
                    </a:cubicBezTo>
                    <a:cubicBezTo>
                      <a:pt x="74" y="23"/>
                      <a:pt x="73" y="20"/>
                      <a:pt x="72" y="20"/>
                    </a:cubicBezTo>
                    <a:cubicBezTo>
                      <a:pt x="70" y="20"/>
                      <a:pt x="69" y="18"/>
                      <a:pt x="69" y="14"/>
                    </a:cubicBezTo>
                    <a:cubicBezTo>
                      <a:pt x="69" y="11"/>
                      <a:pt x="66" y="11"/>
                      <a:pt x="66" y="7"/>
                    </a:cubicBezTo>
                    <a:cubicBezTo>
                      <a:pt x="66" y="3"/>
                      <a:pt x="59" y="0"/>
                      <a:pt x="56" y="0"/>
                    </a:cubicBezTo>
                    <a:cubicBezTo>
                      <a:pt x="52" y="0"/>
                      <a:pt x="57" y="6"/>
                      <a:pt x="58" y="8"/>
                    </a:cubicBezTo>
                    <a:cubicBezTo>
                      <a:pt x="60" y="10"/>
                      <a:pt x="64" y="12"/>
                      <a:pt x="64" y="14"/>
                    </a:cubicBezTo>
                    <a:cubicBezTo>
                      <a:pt x="64" y="16"/>
                      <a:pt x="67" y="20"/>
                      <a:pt x="69" y="20"/>
                    </a:cubicBezTo>
                    <a:cubicBezTo>
                      <a:pt x="71" y="21"/>
                      <a:pt x="67" y="27"/>
                      <a:pt x="67" y="32"/>
                    </a:cubicBezTo>
                    <a:cubicBezTo>
                      <a:pt x="67" y="37"/>
                      <a:pt x="64" y="36"/>
                      <a:pt x="61" y="40"/>
                    </a:cubicBezTo>
                    <a:cubicBezTo>
                      <a:pt x="58" y="43"/>
                      <a:pt x="68" y="46"/>
                      <a:pt x="72" y="49"/>
                    </a:cubicBezTo>
                    <a:cubicBezTo>
                      <a:pt x="75" y="52"/>
                      <a:pt x="68" y="60"/>
                      <a:pt x="69" y="62"/>
                    </a:cubicBezTo>
                    <a:cubicBezTo>
                      <a:pt x="70" y="63"/>
                      <a:pt x="72" y="64"/>
                      <a:pt x="77" y="63"/>
                    </a:cubicBezTo>
                    <a:cubicBezTo>
                      <a:pt x="81" y="62"/>
                      <a:pt x="83" y="53"/>
                      <a:pt x="85" y="51"/>
                    </a:cubicBezTo>
                    <a:cubicBezTo>
                      <a:pt x="88" y="48"/>
                      <a:pt x="87" y="44"/>
                      <a:pt x="88" y="42"/>
                    </a:cubicBezTo>
                    <a:cubicBezTo>
                      <a:pt x="89" y="40"/>
                      <a:pt x="91" y="40"/>
                      <a:pt x="93" y="40"/>
                    </a:cubicBezTo>
                    <a:cubicBezTo>
                      <a:pt x="95" y="40"/>
                      <a:pt x="94" y="36"/>
                      <a:pt x="97" y="36"/>
                    </a:cubicBezTo>
                    <a:cubicBezTo>
                      <a:pt x="99" y="36"/>
                      <a:pt x="98" y="32"/>
                      <a:pt x="99" y="29"/>
                    </a:cubicBezTo>
                    <a:cubicBezTo>
                      <a:pt x="101" y="25"/>
                      <a:pt x="93" y="26"/>
                      <a:pt x="92"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3" name="Freeform 160">
                <a:extLst>
                  <a:ext uri="{FF2B5EF4-FFF2-40B4-BE49-F238E27FC236}">
                    <a16:creationId xmlns:a16="http://schemas.microsoft.com/office/drawing/2014/main" id="{607BF45A-9496-4B1F-844F-E6750C277DAA}"/>
                  </a:ext>
                </a:extLst>
              </p:cNvPr>
              <p:cNvSpPr>
                <a:spLocks/>
              </p:cNvSpPr>
              <p:nvPr/>
            </p:nvSpPr>
            <p:spPr bwMode="auto">
              <a:xfrm>
                <a:off x="5890872" y="3237839"/>
                <a:ext cx="264747" cy="168133"/>
              </a:xfrm>
              <a:custGeom>
                <a:avLst/>
                <a:gdLst>
                  <a:gd name="T0" fmla="*/ 115 w 115"/>
                  <a:gd name="T1" fmla="*/ 46 h 73"/>
                  <a:gd name="T2" fmla="*/ 108 w 115"/>
                  <a:gd name="T3" fmla="*/ 43 h 73"/>
                  <a:gd name="T4" fmla="*/ 99 w 115"/>
                  <a:gd name="T5" fmla="*/ 38 h 73"/>
                  <a:gd name="T6" fmla="*/ 90 w 115"/>
                  <a:gd name="T7" fmla="*/ 32 h 73"/>
                  <a:gd name="T8" fmla="*/ 82 w 115"/>
                  <a:gd name="T9" fmla="*/ 27 h 73"/>
                  <a:gd name="T10" fmla="*/ 78 w 115"/>
                  <a:gd name="T11" fmla="*/ 20 h 73"/>
                  <a:gd name="T12" fmla="*/ 75 w 115"/>
                  <a:gd name="T13" fmla="*/ 15 h 73"/>
                  <a:gd name="T14" fmla="*/ 63 w 115"/>
                  <a:gd name="T15" fmla="*/ 13 h 73"/>
                  <a:gd name="T16" fmla="*/ 60 w 115"/>
                  <a:gd name="T17" fmla="*/ 5 h 73"/>
                  <a:gd name="T18" fmla="*/ 54 w 115"/>
                  <a:gd name="T19" fmla="*/ 3 h 73"/>
                  <a:gd name="T20" fmla="*/ 48 w 115"/>
                  <a:gd name="T21" fmla="*/ 1 h 73"/>
                  <a:gd name="T22" fmla="*/ 45 w 115"/>
                  <a:gd name="T23" fmla="*/ 3 h 73"/>
                  <a:gd name="T24" fmla="*/ 42 w 115"/>
                  <a:gd name="T25" fmla="*/ 6 h 73"/>
                  <a:gd name="T26" fmla="*/ 36 w 115"/>
                  <a:gd name="T27" fmla="*/ 10 h 73"/>
                  <a:gd name="T28" fmla="*/ 34 w 115"/>
                  <a:gd name="T29" fmla="*/ 14 h 73"/>
                  <a:gd name="T30" fmla="*/ 28 w 115"/>
                  <a:gd name="T31" fmla="*/ 13 h 73"/>
                  <a:gd name="T32" fmla="*/ 22 w 115"/>
                  <a:gd name="T33" fmla="*/ 11 h 73"/>
                  <a:gd name="T34" fmla="*/ 12 w 115"/>
                  <a:gd name="T35" fmla="*/ 4 h 73"/>
                  <a:gd name="T36" fmla="*/ 4 w 115"/>
                  <a:gd name="T37" fmla="*/ 8 h 73"/>
                  <a:gd name="T38" fmla="*/ 8 w 115"/>
                  <a:gd name="T39" fmla="*/ 7 h 73"/>
                  <a:gd name="T40" fmla="*/ 14 w 115"/>
                  <a:gd name="T41" fmla="*/ 14 h 73"/>
                  <a:gd name="T42" fmla="*/ 18 w 115"/>
                  <a:gd name="T43" fmla="*/ 19 h 73"/>
                  <a:gd name="T44" fmla="*/ 10 w 115"/>
                  <a:gd name="T45" fmla="*/ 20 h 73"/>
                  <a:gd name="T46" fmla="*/ 2 w 115"/>
                  <a:gd name="T47" fmla="*/ 20 h 73"/>
                  <a:gd name="T48" fmla="*/ 4 w 115"/>
                  <a:gd name="T49" fmla="*/ 27 h 73"/>
                  <a:gd name="T50" fmla="*/ 5 w 115"/>
                  <a:gd name="T51" fmla="*/ 32 h 73"/>
                  <a:gd name="T52" fmla="*/ 9 w 115"/>
                  <a:gd name="T53" fmla="*/ 34 h 73"/>
                  <a:gd name="T54" fmla="*/ 11 w 115"/>
                  <a:gd name="T55" fmla="*/ 40 h 73"/>
                  <a:gd name="T56" fmla="*/ 11 w 115"/>
                  <a:gd name="T57" fmla="*/ 51 h 73"/>
                  <a:gd name="T58" fmla="*/ 17 w 115"/>
                  <a:gd name="T59" fmla="*/ 50 h 73"/>
                  <a:gd name="T60" fmla="*/ 25 w 115"/>
                  <a:gd name="T61" fmla="*/ 45 h 73"/>
                  <a:gd name="T62" fmla="*/ 30 w 115"/>
                  <a:gd name="T63" fmla="*/ 44 h 73"/>
                  <a:gd name="T64" fmla="*/ 40 w 115"/>
                  <a:gd name="T65" fmla="*/ 44 h 73"/>
                  <a:gd name="T66" fmla="*/ 45 w 115"/>
                  <a:gd name="T67" fmla="*/ 47 h 73"/>
                  <a:gd name="T68" fmla="*/ 49 w 115"/>
                  <a:gd name="T69" fmla="*/ 49 h 73"/>
                  <a:gd name="T70" fmla="*/ 56 w 115"/>
                  <a:gd name="T71" fmla="*/ 51 h 73"/>
                  <a:gd name="T72" fmla="*/ 60 w 115"/>
                  <a:gd name="T73" fmla="*/ 54 h 73"/>
                  <a:gd name="T74" fmla="*/ 65 w 115"/>
                  <a:gd name="T75" fmla="*/ 58 h 73"/>
                  <a:gd name="T76" fmla="*/ 71 w 115"/>
                  <a:gd name="T77" fmla="*/ 59 h 73"/>
                  <a:gd name="T78" fmla="*/ 72 w 115"/>
                  <a:gd name="T79" fmla="*/ 69 h 73"/>
                  <a:gd name="T80" fmla="*/ 74 w 115"/>
                  <a:gd name="T81" fmla="*/ 69 h 73"/>
                  <a:gd name="T82" fmla="*/ 80 w 115"/>
                  <a:gd name="T83" fmla="*/ 71 h 73"/>
                  <a:gd name="T84" fmla="*/ 87 w 115"/>
                  <a:gd name="T85" fmla="*/ 68 h 73"/>
                  <a:gd name="T86" fmla="*/ 98 w 115"/>
                  <a:gd name="T87" fmla="*/ 61 h 73"/>
                  <a:gd name="T88" fmla="*/ 103 w 115"/>
                  <a:gd name="T89" fmla="*/ 53 h 73"/>
                  <a:gd name="T90" fmla="*/ 109 w 115"/>
                  <a:gd name="T91" fmla="*/ 50 h 73"/>
                  <a:gd name="T92" fmla="*/ 115 w 115"/>
                  <a:gd name="T93" fmla="*/ 51 h 73"/>
                  <a:gd name="T94" fmla="*/ 115 w 115"/>
                  <a:gd name="T95"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 h="73">
                    <a:moveTo>
                      <a:pt x="115" y="46"/>
                    </a:moveTo>
                    <a:cubicBezTo>
                      <a:pt x="115" y="46"/>
                      <a:pt x="109" y="43"/>
                      <a:pt x="108" y="43"/>
                    </a:cubicBezTo>
                    <a:cubicBezTo>
                      <a:pt x="106" y="44"/>
                      <a:pt x="103" y="39"/>
                      <a:pt x="99" y="38"/>
                    </a:cubicBezTo>
                    <a:cubicBezTo>
                      <a:pt x="96" y="37"/>
                      <a:pt x="91" y="35"/>
                      <a:pt x="90" y="32"/>
                    </a:cubicBezTo>
                    <a:cubicBezTo>
                      <a:pt x="89" y="30"/>
                      <a:pt x="83" y="28"/>
                      <a:pt x="82" y="27"/>
                    </a:cubicBezTo>
                    <a:cubicBezTo>
                      <a:pt x="81" y="25"/>
                      <a:pt x="80" y="22"/>
                      <a:pt x="78" y="20"/>
                    </a:cubicBezTo>
                    <a:cubicBezTo>
                      <a:pt x="77" y="18"/>
                      <a:pt x="77" y="15"/>
                      <a:pt x="75" y="15"/>
                    </a:cubicBezTo>
                    <a:cubicBezTo>
                      <a:pt x="73" y="14"/>
                      <a:pt x="63" y="15"/>
                      <a:pt x="63" y="13"/>
                    </a:cubicBezTo>
                    <a:cubicBezTo>
                      <a:pt x="63" y="12"/>
                      <a:pt x="62" y="5"/>
                      <a:pt x="60" y="5"/>
                    </a:cubicBezTo>
                    <a:cubicBezTo>
                      <a:pt x="58" y="4"/>
                      <a:pt x="55" y="4"/>
                      <a:pt x="54" y="3"/>
                    </a:cubicBezTo>
                    <a:cubicBezTo>
                      <a:pt x="53" y="1"/>
                      <a:pt x="49" y="0"/>
                      <a:pt x="48" y="1"/>
                    </a:cubicBezTo>
                    <a:cubicBezTo>
                      <a:pt x="48" y="2"/>
                      <a:pt x="46" y="3"/>
                      <a:pt x="45" y="3"/>
                    </a:cubicBezTo>
                    <a:cubicBezTo>
                      <a:pt x="44" y="3"/>
                      <a:pt x="45" y="6"/>
                      <a:pt x="42" y="6"/>
                    </a:cubicBezTo>
                    <a:cubicBezTo>
                      <a:pt x="40" y="6"/>
                      <a:pt x="36" y="8"/>
                      <a:pt x="36" y="10"/>
                    </a:cubicBezTo>
                    <a:cubicBezTo>
                      <a:pt x="36" y="12"/>
                      <a:pt x="37" y="14"/>
                      <a:pt x="34" y="14"/>
                    </a:cubicBezTo>
                    <a:cubicBezTo>
                      <a:pt x="32" y="14"/>
                      <a:pt x="30" y="14"/>
                      <a:pt x="28" y="13"/>
                    </a:cubicBezTo>
                    <a:cubicBezTo>
                      <a:pt x="27" y="13"/>
                      <a:pt x="25" y="15"/>
                      <a:pt x="22" y="11"/>
                    </a:cubicBezTo>
                    <a:cubicBezTo>
                      <a:pt x="19" y="7"/>
                      <a:pt x="15" y="4"/>
                      <a:pt x="12" y="4"/>
                    </a:cubicBezTo>
                    <a:cubicBezTo>
                      <a:pt x="10" y="4"/>
                      <a:pt x="2" y="4"/>
                      <a:pt x="4" y="8"/>
                    </a:cubicBezTo>
                    <a:cubicBezTo>
                      <a:pt x="5" y="7"/>
                      <a:pt x="6" y="6"/>
                      <a:pt x="8" y="7"/>
                    </a:cubicBezTo>
                    <a:cubicBezTo>
                      <a:pt x="14" y="7"/>
                      <a:pt x="11" y="14"/>
                      <a:pt x="14" y="14"/>
                    </a:cubicBezTo>
                    <a:cubicBezTo>
                      <a:pt x="17" y="14"/>
                      <a:pt x="21" y="19"/>
                      <a:pt x="18" y="19"/>
                    </a:cubicBezTo>
                    <a:cubicBezTo>
                      <a:pt x="15" y="18"/>
                      <a:pt x="13" y="21"/>
                      <a:pt x="10" y="20"/>
                    </a:cubicBezTo>
                    <a:cubicBezTo>
                      <a:pt x="7" y="19"/>
                      <a:pt x="3" y="17"/>
                      <a:pt x="2" y="20"/>
                    </a:cubicBezTo>
                    <a:cubicBezTo>
                      <a:pt x="1" y="24"/>
                      <a:pt x="0" y="27"/>
                      <a:pt x="4" y="27"/>
                    </a:cubicBezTo>
                    <a:cubicBezTo>
                      <a:pt x="8" y="27"/>
                      <a:pt x="7" y="29"/>
                      <a:pt x="5" y="32"/>
                    </a:cubicBezTo>
                    <a:cubicBezTo>
                      <a:pt x="2" y="35"/>
                      <a:pt x="9" y="32"/>
                      <a:pt x="9" y="34"/>
                    </a:cubicBezTo>
                    <a:cubicBezTo>
                      <a:pt x="10" y="36"/>
                      <a:pt x="12" y="37"/>
                      <a:pt x="11" y="40"/>
                    </a:cubicBezTo>
                    <a:cubicBezTo>
                      <a:pt x="10" y="43"/>
                      <a:pt x="11" y="48"/>
                      <a:pt x="11" y="51"/>
                    </a:cubicBezTo>
                    <a:cubicBezTo>
                      <a:pt x="13" y="51"/>
                      <a:pt x="17" y="51"/>
                      <a:pt x="17" y="50"/>
                    </a:cubicBezTo>
                    <a:cubicBezTo>
                      <a:pt x="19" y="48"/>
                      <a:pt x="22" y="45"/>
                      <a:pt x="25" y="45"/>
                    </a:cubicBezTo>
                    <a:cubicBezTo>
                      <a:pt x="27" y="45"/>
                      <a:pt x="29" y="46"/>
                      <a:pt x="30" y="44"/>
                    </a:cubicBezTo>
                    <a:cubicBezTo>
                      <a:pt x="31" y="42"/>
                      <a:pt x="38" y="43"/>
                      <a:pt x="40" y="44"/>
                    </a:cubicBezTo>
                    <a:cubicBezTo>
                      <a:pt x="41" y="46"/>
                      <a:pt x="45" y="47"/>
                      <a:pt x="45" y="47"/>
                    </a:cubicBezTo>
                    <a:cubicBezTo>
                      <a:pt x="46" y="47"/>
                      <a:pt x="47" y="49"/>
                      <a:pt x="49" y="49"/>
                    </a:cubicBezTo>
                    <a:cubicBezTo>
                      <a:pt x="52" y="49"/>
                      <a:pt x="56" y="50"/>
                      <a:pt x="56" y="51"/>
                    </a:cubicBezTo>
                    <a:cubicBezTo>
                      <a:pt x="56" y="52"/>
                      <a:pt x="58" y="54"/>
                      <a:pt x="60" y="54"/>
                    </a:cubicBezTo>
                    <a:cubicBezTo>
                      <a:pt x="62" y="54"/>
                      <a:pt x="63" y="59"/>
                      <a:pt x="65" y="58"/>
                    </a:cubicBezTo>
                    <a:cubicBezTo>
                      <a:pt x="67" y="58"/>
                      <a:pt x="71" y="58"/>
                      <a:pt x="71" y="59"/>
                    </a:cubicBezTo>
                    <a:cubicBezTo>
                      <a:pt x="71" y="60"/>
                      <a:pt x="71" y="66"/>
                      <a:pt x="72" y="69"/>
                    </a:cubicBezTo>
                    <a:cubicBezTo>
                      <a:pt x="73" y="69"/>
                      <a:pt x="74" y="69"/>
                      <a:pt x="74" y="69"/>
                    </a:cubicBezTo>
                    <a:cubicBezTo>
                      <a:pt x="75" y="70"/>
                      <a:pt x="79" y="68"/>
                      <a:pt x="80" y="71"/>
                    </a:cubicBezTo>
                    <a:cubicBezTo>
                      <a:pt x="80" y="73"/>
                      <a:pt x="87" y="72"/>
                      <a:pt x="87" y="68"/>
                    </a:cubicBezTo>
                    <a:cubicBezTo>
                      <a:pt x="86" y="65"/>
                      <a:pt x="97" y="65"/>
                      <a:pt x="98" y="61"/>
                    </a:cubicBezTo>
                    <a:cubicBezTo>
                      <a:pt x="99" y="58"/>
                      <a:pt x="100" y="53"/>
                      <a:pt x="103" y="53"/>
                    </a:cubicBezTo>
                    <a:cubicBezTo>
                      <a:pt x="106" y="54"/>
                      <a:pt x="107" y="49"/>
                      <a:pt x="109" y="50"/>
                    </a:cubicBezTo>
                    <a:cubicBezTo>
                      <a:pt x="111" y="50"/>
                      <a:pt x="113" y="52"/>
                      <a:pt x="115" y="51"/>
                    </a:cubicBezTo>
                    <a:lnTo>
                      <a:pt x="115" y="46"/>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4" name="Freeform 161">
                <a:extLst>
                  <a:ext uri="{FF2B5EF4-FFF2-40B4-BE49-F238E27FC236}">
                    <a16:creationId xmlns:a16="http://schemas.microsoft.com/office/drawing/2014/main" id="{ABE5987F-6D16-44AC-A9E5-258C053D25F1}"/>
                  </a:ext>
                </a:extLst>
              </p:cNvPr>
              <p:cNvSpPr>
                <a:spLocks/>
              </p:cNvSpPr>
              <p:nvPr/>
            </p:nvSpPr>
            <p:spPr bwMode="auto">
              <a:xfrm>
                <a:off x="5730267" y="3298066"/>
                <a:ext cx="366380" cy="311172"/>
              </a:xfrm>
              <a:custGeom>
                <a:avLst/>
                <a:gdLst>
                  <a:gd name="T0" fmla="*/ 155 w 159"/>
                  <a:gd name="T1" fmla="*/ 116 h 135"/>
                  <a:gd name="T2" fmla="*/ 151 w 159"/>
                  <a:gd name="T3" fmla="*/ 107 h 135"/>
                  <a:gd name="T4" fmla="*/ 143 w 159"/>
                  <a:gd name="T5" fmla="*/ 101 h 135"/>
                  <a:gd name="T6" fmla="*/ 137 w 159"/>
                  <a:gd name="T7" fmla="*/ 94 h 135"/>
                  <a:gd name="T8" fmla="*/ 146 w 159"/>
                  <a:gd name="T9" fmla="*/ 82 h 135"/>
                  <a:gd name="T10" fmla="*/ 138 w 159"/>
                  <a:gd name="T11" fmla="*/ 78 h 135"/>
                  <a:gd name="T12" fmla="*/ 136 w 159"/>
                  <a:gd name="T13" fmla="*/ 69 h 135"/>
                  <a:gd name="T14" fmla="*/ 136 w 159"/>
                  <a:gd name="T15" fmla="*/ 60 h 135"/>
                  <a:gd name="T16" fmla="*/ 137 w 159"/>
                  <a:gd name="T17" fmla="*/ 53 h 135"/>
                  <a:gd name="T18" fmla="*/ 141 w 159"/>
                  <a:gd name="T19" fmla="*/ 47 h 135"/>
                  <a:gd name="T20" fmla="*/ 142 w 159"/>
                  <a:gd name="T21" fmla="*/ 43 h 135"/>
                  <a:gd name="T22" fmla="*/ 141 w 159"/>
                  <a:gd name="T23" fmla="*/ 33 h 135"/>
                  <a:gd name="T24" fmla="*/ 135 w 159"/>
                  <a:gd name="T25" fmla="*/ 32 h 135"/>
                  <a:gd name="T26" fmla="*/ 130 w 159"/>
                  <a:gd name="T27" fmla="*/ 28 h 135"/>
                  <a:gd name="T28" fmla="*/ 126 w 159"/>
                  <a:gd name="T29" fmla="*/ 25 h 135"/>
                  <a:gd name="T30" fmla="*/ 119 w 159"/>
                  <a:gd name="T31" fmla="*/ 23 h 135"/>
                  <a:gd name="T32" fmla="*/ 115 w 159"/>
                  <a:gd name="T33" fmla="*/ 21 h 135"/>
                  <a:gd name="T34" fmla="*/ 110 w 159"/>
                  <a:gd name="T35" fmla="*/ 18 h 135"/>
                  <a:gd name="T36" fmla="*/ 100 w 159"/>
                  <a:gd name="T37" fmla="*/ 18 h 135"/>
                  <a:gd name="T38" fmla="*/ 95 w 159"/>
                  <a:gd name="T39" fmla="*/ 19 h 135"/>
                  <a:gd name="T40" fmla="*/ 87 w 159"/>
                  <a:gd name="T41" fmla="*/ 24 h 135"/>
                  <a:gd name="T42" fmla="*/ 81 w 159"/>
                  <a:gd name="T43" fmla="*/ 25 h 135"/>
                  <a:gd name="T44" fmla="*/ 81 w 159"/>
                  <a:gd name="T45" fmla="*/ 29 h 135"/>
                  <a:gd name="T46" fmla="*/ 63 w 159"/>
                  <a:gd name="T47" fmla="*/ 33 h 135"/>
                  <a:gd name="T48" fmla="*/ 48 w 159"/>
                  <a:gd name="T49" fmla="*/ 24 h 135"/>
                  <a:gd name="T50" fmla="*/ 39 w 159"/>
                  <a:gd name="T51" fmla="*/ 15 h 135"/>
                  <a:gd name="T52" fmla="*/ 33 w 159"/>
                  <a:gd name="T53" fmla="*/ 11 h 135"/>
                  <a:gd name="T54" fmla="*/ 31 w 159"/>
                  <a:gd name="T55" fmla="*/ 3 h 135"/>
                  <a:gd name="T56" fmla="*/ 15 w 159"/>
                  <a:gd name="T57" fmla="*/ 10 h 135"/>
                  <a:gd name="T58" fmla="*/ 10 w 159"/>
                  <a:gd name="T59" fmla="*/ 7 h 135"/>
                  <a:gd name="T60" fmla="*/ 5 w 159"/>
                  <a:gd name="T61" fmla="*/ 1 h 135"/>
                  <a:gd name="T62" fmla="*/ 2 w 159"/>
                  <a:gd name="T63" fmla="*/ 5 h 135"/>
                  <a:gd name="T64" fmla="*/ 2 w 159"/>
                  <a:gd name="T65" fmla="*/ 12 h 135"/>
                  <a:gd name="T66" fmla="*/ 2 w 159"/>
                  <a:gd name="T67" fmla="*/ 20 h 135"/>
                  <a:gd name="T68" fmla="*/ 6 w 159"/>
                  <a:gd name="T69" fmla="*/ 27 h 135"/>
                  <a:gd name="T70" fmla="*/ 9 w 159"/>
                  <a:gd name="T71" fmla="*/ 33 h 135"/>
                  <a:gd name="T72" fmla="*/ 14 w 159"/>
                  <a:gd name="T73" fmla="*/ 38 h 135"/>
                  <a:gd name="T74" fmla="*/ 17 w 159"/>
                  <a:gd name="T75" fmla="*/ 41 h 135"/>
                  <a:gd name="T76" fmla="*/ 16 w 159"/>
                  <a:gd name="T77" fmla="*/ 46 h 135"/>
                  <a:gd name="T78" fmla="*/ 13 w 159"/>
                  <a:gd name="T79" fmla="*/ 52 h 135"/>
                  <a:gd name="T80" fmla="*/ 14 w 159"/>
                  <a:gd name="T81" fmla="*/ 59 h 135"/>
                  <a:gd name="T82" fmla="*/ 17 w 159"/>
                  <a:gd name="T83" fmla="*/ 64 h 135"/>
                  <a:gd name="T84" fmla="*/ 26 w 159"/>
                  <a:gd name="T85" fmla="*/ 70 h 135"/>
                  <a:gd name="T86" fmla="*/ 30 w 159"/>
                  <a:gd name="T87" fmla="*/ 74 h 135"/>
                  <a:gd name="T88" fmla="*/ 29 w 159"/>
                  <a:gd name="T89" fmla="*/ 80 h 135"/>
                  <a:gd name="T90" fmla="*/ 32 w 159"/>
                  <a:gd name="T91" fmla="*/ 85 h 135"/>
                  <a:gd name="T92" fmla="*/ 37 w 159"/>
                  <a:gd name="T93" fmla="*/ 92 h 135"/>
                  <a:gd name="T94" fmla="*/ 39 w 159"/>
                  <a:gd name="T95" fmla="*/ 91 h 135"/>
                  <a:gd name="T96" fmla="*/ 42 w 159"/>
                  <a:gd name="T97" fmla="*/ 90 h 135"/>
                  <a:gd name="T98" fmla="*/ 48 w 159"/>
                  <a:gd name="T99" fmla="*/ 90 h 135"/>
                  <a:gd name="T100" fmla="*/ 56 w 159"/>
                  <a:gd name="T101" fmla="*/ 103 h 135"/>
                  <a:gd name="T102" fmla="*/ 61 w 159"/>
                  <a:gd name="T103" fmla="*/ 110 h 135"/>
                  <a:gd name="T104" fmla="*/ 71 w 159"/>
                  <a:gd name="T105" fmla="*/ 115 h 135"/>
                  <a:gd name="T106" fmla="*/ 89 w 159"/>
                  <a:gd name="T107" fmla="*/ 122 h 135"/>
                  <a:gd name="T108" fmla="*/ 102 w 159"/>
                  <a:gd name="T109" fmla="*/ 118 h 135"/>
                  <a:gd name="T110" fmla="*/ 108 w 159"/>
                  <a:gd name="T111" fmla="*/ 129 h 135"/>
                  <a:gd name="T112" fmla="*/ 136 w 159"/>
                  <a:gd name="T113" fmla="*/ 134 h 135"/>
                  <a:gd name="T114" fmla="*/ 145 w 159"/>
                  <a:gd name="T115" fmla="*/ 135 h 135"/>
                  <a:gd name="T116" fmla="*/ 144 w 159"/>
                  <a:gd name="T117" fmla="*/ 133 h 135"/>
                  <a:gd name="T118" fmla="*/ 149 w 159"/>
                  <a:gd name="T119" fmla="*/ 125 h 135"/>
                  <a:gd name="T120" fmla="*/ 157 w 159"/>
                  <a:gd name="T121" fmla="*/ 122 h 135"/>
                  <a:gd name="T122" fmla="*/ 155 w 159"/>
                  <a:gd name="T123" fmla="*/ 1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135">
                    <a:moveTo>
                      <a:pt x="155" y="116"/>
                    </a:moveTo>
                    <a:cubicBezTo>
                      <a:pt x="153" y="116"/>
                      <a:pt x="155" y="109"/>
                      <a:pt x="151" y="107"/>
                    </a:cubicBezTo>
                    <a:cubicBezTo>
                      <a:pt x="147" y="106"/>
                      <a:pt x="144" y="103"/>
                      <a:pt x="143" y="101"/>
                    </a:cubicBezTo>
                    <a:cubicBezTo>
                      <a:pt x="142" y="98"/>
                      <a:pt x="137" y="95"/>
                      <a:pt x="137" y="94"/>
                    </a:cubicBezTo>
                    <a:cubicBezTo>
                      <a:pt x="138" y="92"/>
                      <a:pt x="147" y="86"/>
                      <a:pt x="146" y="82"/>
                    </a:cubicBezTo>
                    <a:cubicBezTo>
                      <a:pt x="144" y="79"/>
                      <a:pt x="138" y="79"/>
                      <a:pt x="138" y="78"/>
                    </a:cubicBezTo>
                    <a:cubicBezTo>
                      <a:pt x="137" y="77"/>
                      <a:pt x="138" y="72"/>
                      <a:pt x="136" y="69"/>
                    </a:cubicBezTo>
                    <a:cubicBezTo>
                      <a:pt x="135" y="65"/>
                      <a:pt x="138" y="62"/>
                      <a:pt x="136" y="60"/>
                    </a:cubicBezTo>
                    <a:cubicBezTo>
                      <a:pt x="135" y="58"/>
                      <a:pt x="137" y="54"/>
                      <a:pt x="137" y="53"/>
                    </a:cubicBezTo>
                    <a:cubicBezTo>
                      <a:pt x="138" y="52"/>
                      <a:pt x="141" y="50"/>
                      <a:pt x="141" y="47"/>
                    </a:cubicBezTo>
                    <a:cubicBezTo>
                      <a:pt x="140" y="45"/>
                      <a:pt x="141" y="44"/>
                      <a:pt x="142" y="43"/>
                    </a:cubicBezTo>
                    <a:cubicBezTo>
                      <a:pt x="141" y="40"/>
                      <a:pt x="141" y="34"/>
                      <a:pt x="141" y="33"/>
                    </a:cubicBezTo>
                    <a:cubicBezTo>
                      <a:pt x="141" y="32"/>
                      <a:pt x="137" y="32"/>
                      <a:pt x="135" y="32"/>
                    </a:cubicBezTo>
                    <a:cubicBezTo>
                      <a:pt x="133" y="33"/>
                      <a:pt x="132" y="28"/>
                      <a:pt x="130" y="28"/>
                    </a:cubicBezTo>
                    <a:cubicBezTo>
                      <a:pt x="128" y="28"/>
                      <a:pt x="126" y="26"/>
                      <a:pt x="126" y="25"/>
                    </a:cubicBezTo>
                    <a:cubicBezTo>
                      <a:pt x="126" y="24"/>
                      <a:pt x="122" y="23"/>
                      <a:pt x="119" y="23"/>
                    </a:cubicBezTo>
                    <a:cubicBezTo>
                      <a:pt x="117" y="23"/>
                      <a:pt x="116" y="21"/>
                      <a:pt x="115" y="21"/>
                    </a:cubicBezTo>
                    <a:cubicBezTo>
                      <a:pt x="115" y="21"/>
                      <a:pt x="111" y="20"/>
                      <a:pt x="110" y="18"/>
                    </a:cubicBezTo>
                    <a:cubicBezTo>
                      <a:pt x="108" y="17"/>
                      <a:pt x="101" y="16"/>
                      <a:pt x="100" y="18"/>
                    </a:cubicBezTo>
                    <a:cubicBezTo>
                      <a:pt x="99" y="20"/>
                      <a:pt x="97" y="19"/>
                      <a:pt x="95" y="19"/>
                    </a:cubicBezTo>
                    <a:cubicBezTo>
                      <a:pt x="92" y="19"/>
                      <a:pt x="89" y="22"/>
                      <a:pt x="87" y="24"/>
                    </a:cubicBezTo>
                    <a:cubicBezTo>
                      <a:pt x="87" y="25"/>
                      <a:pt x="83" y="25"/>
                      <a:pt x="81" y="25"/>
                    </a:cubicBezTo>
                    <a:cubicBezTo>
                      <a:pt x="81" y="27"/>
                      <a:pt x="81" y="29"/>
                      <a:pt x="81" y="29"/>
                    </a:cubicBezTo>
                    <a:cubicBezTo>
                      <a:pt x="79" y="31"/>
                      <a:pt x="70" y="33"/>
                      <a:pt x="63" y="33"/>
                    </a:cubicBezTo>
                    <a:cubicBezTo>
                      <a:pt x="56" y="33"/>
                      <a:pt x="56" y="24"/>
                      <a:pt x="48" y="24"/>
                    </a:cubicBezTo>
                    <a:cubicBezTo>
                      <a:pt x="43" y="24"/>
                      <a:pt x="39" y="19"/>
                      <a:pt x="39" y="15"/>
                    </a:cubicBezTo>
                    <a:cubicBezTo>
                      <a:pt x="36" y="14"/>
                      <a:pt x="32" y="12"/>
                      <a:pt x="33" y="11"/>
                    </a:cubicBezTo>
                    <a:cubicBezTo>
                      <a:pt x="34" y="9"/>
                      <a:pt x="35" y="1"/>
                      <a:pt x="31" y="3"/>
                    </a:cubicBezTo>
                    <a:cubicBezTo>
                      <a:pt x="28" y="5"/>
                      <a:pt x="22" y="11"/>
                      <a:pt x="15" y="10"/>
                    </a:cubicBezTo>
                    <a:cubicBezTo>
                      <a:pt x="8" y="9"/>
                      <a:pt x="13" y="9"/>
                      <a:pt x="10" y="7"/>
                    </a:cubicBezTo>
                    <a:cubicBezTo>
                      <a:pt x="6" y="6"/>
                      <a:pt x="8" y="2"/>
                      <a:pt x="5" y="1"/>
                    </a:cubicBezTo>
                    <a:cubicBezTo>
                      <a:pt x="2" y="0"/>
                      <a:pt x="4" y="5"/>
                      <a:pt x="2" y="5"/>
                    </a:cubicBezTo>
                    <a:cubicBezTo>
                      <a:pt x="0" y="5"/>
                      <a:pt x="2" y="11"/>
                      <a:pt x="2" y="12"/>
                    </a:cubicBezTo>
                    <a:cubicBezTo>
                      <a:pt x="3" y="13"/>
                      <a:pt x="1" y="20"/>
                      <a:pt x="2" y="20"/>
                    </a:cubicBezTo>
                    <a:cubicBezTo>
                      <a:pt x="4" y="21"/>
                      <a:pt x="7" y="26"/>
                      <a:pt x="6" y="27"/>
                    </a:cubicBezTo>
                    <a:cubicBezTo>
                      <a:pt x="6" y="28"/>
                      <a:pt x="9" y="31"/>
                      <a:pt x="9" y="33"/>
                    </a:cubicBezTo>
                    <a:cubicBezTo>
                      <a:pt x="9" y="35"/>
                      <a:pt x="12" y="38"/>
                      <a:pt x="14" y="38"/>
                    </a:cubicBezTo>
                    <a:cubicBezTo>
                      <a:pt x="15" y="38"/>
                      <a:pt x="17" y="39"/>
                      <a:pt x="17" y="41"/>
                    </a:cubicBezTo>
                    <a:cubicBezTo>
                      <a:pt x="16" y="43"/>
                      <a:pt x="18" y="46"/>
                      <a:pt x="16" y="46"/>
                    </a:cubicBezTo>
                    <a:cubicBezTo>
                      <a:pt x="14" y="46"/>
                      <a:pt x="14" y="51"/>
                      <a:pt x="13" y="52"/>
                    </a:cubicBezTo>
                    <a:cubicBezTo>
                      <a:pt x="11" y="53"/>
                      <a:pt x="12" y="59"/>
                      <a:pt x="14" y="59"/>
                    </a:cubicBezTo>
                    <a:cubicBezTo>
                      <a:pt x="15" y="60"/>
                      <a:pt x="18" y="61"/>
                      <a:pt x="17" y="64"/>
                    </a:cubicBezTo>
                    <a:cubicBezTo>
                      <a:pt x="17" y="66"/>
                      <a:pt x="24" y="69"/>
                      <a:pt x="26" y="70"/>
                    </a:cubicBezTo>
                    <a:cubicBezTo>
                      <a:pt x="28" y="70"/>
                      <a:pt x="29" y="73"/>
                      <a:pt x="30" y="74"/>
                    </a:cubicBezTo>
                    <a:cubicBezTo>
                      <a:pt x="31" y="76"/>
                      <a:pt x="29" y="78"/>
                      <a:pt x="29" y="80"/>
                    </a:cubicBezTo>
                    <a:cubicBezTo>
                      <a:pt x="30" y="81"/>
                      <a:pt x="33" y="83"/>
                      <a:pt x="32" y="85"/>
                    </a:cubicBezTo>
                    <a:cubicBezTo>
                      <a:pt x="32" y="87"/>
                      <a:pt x="35" y="89"/>
                      <a:pt x="37" y="92"/>
                    </a:cubicBezTo>
                    <a:cubicBezTo>
                      <a:pt x="38" y="91"/>
                      <a:pt x="38" y="91"/>
                      <a:pt x="39" y="91"/>
                    </a:cubicBezTo>
                    <a:cubicBezTo>
                      <a:pt x="41" y="91"/>
                      <a:pt x="41" y="89"/>
                      <a:pt x="42" y="90"/>
                    </a:cubicBezTo>
                    <a:cubicBezTo>
                      <a:pt x="44" y="92"/>
                      <a:pt x="46" y="90"/>
                      <a:pt x="48" y="90"/>
                    </a:cubicBezTo>
                    <a:cubicBezTo>
                      <a:pt x="50" y="90"/>
                      <a:pt x="54" y="98"/>
                      <a:pt x="56" y="103"/>
                    </a:cubicBezTo>
                    <a:cubicBezTo>
                      <a:pt x="58" y="107"/>
                      <a:pt x="58" y="108"/>
                      <a:pt x="61" y="110"/>
                    </a:cubicBezTo>
                    <a:cubicBezTo>
                      <a:pt x="64" y="112"/>
                      <a:pt x="67" y="111"/>
                      <a:pt x="71" y="115"/>
                    </a:cubicBezTo>
                    <a:cubicBezTo>
                      <a:pt x="75" y="119"/>
                      <a:pt x="85" y="122"/>
                      <a:pt x="89" y="122"/>
                    </a:cubicBezTo>
                    <a:cubicBezTo>
                      <a:pt x="93" y="122"/>
                      <a:pt x="96" y="117"/>
                      <a:pt x="102" y="118"/>
                    </a:cubicBezTo>
                    <a:cubicBezTo>
                      <a:pt x="107" y="119"/>
                      <a:pt x="106" y="126"/>
                      <a:pt x="108" y="129"/>
                    </a:cubicBezTo>
                    <a:cubicBezTo>
                      <a:pt x="110" y="131"/>
                      <a:pt x="132" y="133"/>
                      <a:pt x="136" y="134"/>
                    </a:cubicBezTo>
                    <a:cubicBezTo>
                      <a:pt x="138" y="135"/>
                      <a:pt x="141" y="135"/>
                      <a:pt x="145" y="135"/>
                    </a:cubicBezTo>
                    <a:cubicBezTo>
                      <a:pt x="145" y="134"/>
                      <a:pt x="144" y="133"/>
                      <a:pt x="144" y="133"/>
                    </a:cubicBezTo>
                    <a:cubicBezTo>
                      <a:pt x="144" y="129"/>
                      <a:pt x="147" y="126"/>
                      <a:pt x="149" y="125"/>
                    </a:cubicBezTo>
                    <a:cubicBezTo>
                      <a:pt x="152" y="123"/>
                      <a:pt x="154" y="123"/>
                      <a:pt x="157" y="122"/>
                    </a:cubicBezTo>
                    <a:cubicBezTo>
                      <a:pt x="159" y="122"/>
                      <a:pt x="157" y="117"/>
                      <a:pt x="155" y="11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5" name="Freeform 162">
                <a:extLst>
                  <a:ext uri="{FF2B5EF4-FFF2-40B4-BE49-F238E27FC236}">
                    <a16:creationId xmlns:a16="http://schemas.microsoft.com/office/drawing/2014/main" id="{3C305A59-0269-4C73-B38B-38860BF0D63A}"/>
                  </a:ext>
                </a:extLst>
              </p:cNvPr>
              <p:cNvSpPr>
                <a:spLocks noEditPoints="1"/>
              </p:cNvSpPr>
              <p:nvPr/>
            </p:nvSpPr>
            <p:spPr bwMode="auto">
              <a:xfrm>
                <a:off x="5777947" y="2931686"/>
                <a:ext cx="754090" cy="355087"/>
              </a:xfrm>
              <a:custGeom>
                <a:avLst/>
                <a:gdLst>
                  <a:gd name="T0" fmla="*/ 316 w 327"/>
                  <a:gd name="T1" fmla="*/ 64 h 154"/>
                  <a:gd name="T2" fmla="*/ 306 w 327"/>
                  <a:gd name="T3" fmla="*/ 54 h 154"/>
                  <a:gd name="T4" fmla="*/ 285 w 327"/>
                  <a:gd name="T5" fmla="*/ 50 h 154"/>
                  <a:gd name="T6" fmla="*/ 265 w 327"/>
                  <a:gd name="T7" fmla="*/ 37 h 154"/>
                  <a:gd name="T8" fmla="*/ 243 w 327"/>
                  <a:gd name="T9" fmla="*/ 13 h 154"/>
                  <a:gd name="T10" fmla="*/ 221 w 327"/>
                  <a:gd name="T11" fmla="*/ 22 h 154"/>
                  <a:gd name="T12" fmla="*/ 216 w 327"/>
                  <a:gd name="T13" fmla="*/ 16 h 154"/>
                  <a:gd name="T14" fmla="*/ 203 w 327"/>
                  <a:gd name="T15" fmla="*/ 14 h 154"/>
                  <a:gd name="T16" fmla="*/ 197 w 327"/>
                  <a:gd name="T17" fmla="*/ 2 h 154"/>
                  <a:gd name="T18" fmla="*/ 169 w 327"/>
                  <a:gd name="T19" fmla="*/ 7 h 154"/>
                  <a:gd name="T20" fmla="*/ 137 w 327"/>
                  <a:gd name="T21" fmla="*/ 14 h 154"/>
                  <a:gd name="T22" fmla="*/ 121 w 327"/>
                  <a:gd name="T23" fmla="*/ 23 h 154"/>
                  <a:gd name="T24" fmla="*/ 118 w 327"/>
                  <a:gd name="T25" fmla="*/ 33 h 154"/>
                  <a:gd name="T26" fmla="*/ 121 w 327"/>
                  <a:gd name="T27" fmla="*/ 44 h 154"/>
                  <a:gd name="T28" fmla="*/ 112 w 327"/>
                  <a:gd name="T29" fmla="*/ 50 h 154"/>
                  <a:gd name="T30" fmla="*/ 100 w 327"/>
                  <a:gd name="T31" fmla="*/ 49 h 154"/>
                  <a:gd name="T32" fmla="*/ 80 w 327"/>
                  <a:gd name="T33" fmla="*/ 50 h 154"/>
                  <a:gd name="T34" fmla="*/ 66 w 327"/>
                  <a:gd name="T35" fmla="*/ 50 h 154"/>
                  <a:gd name="T36" fmla="*/ 44 w 327"/>
                  <a:gd name="T37" fmla="*/ 42 h 154"/>
                  <a:gd name="T38" fmla="*/ 25 w 327"/>
                  <a:gd name="T39" fmla="*/ 47 h 154"/>
                  <a:gd name="T40" fmla="*/ 18 w 327"/>
                  <a:gd name="T41" fmla="*/ 60 h 154"/>
                  <a:gd name="T42" fmla="*/ 3 w 327"/>
                  <a:gd name="T43" fmla="*/ 63 h 154"/>
                  <a:gd name="T44" fmla="*/ 0 w 327"/>
                  <a:gd name="T45" fmla="*/ 74 h 154"/>
                  <a:gd name="T46" fmla="*/ 12 w 327"/>
                  <a:gd name="T47" fmla="*/ 82 h 154"/>
                  <a:gd name="T48" fmla="*/ 20 w 327"/>
                  <a:gd name="T49" fmla="*/ 96 h 154"/>
                  <a:gd name="T50" fmla="*/ 41 w 327"/>
                  <a:gd name="T51" fmla="*/ 91 h 154"/>
                  <a:gd name="T52" fmla="*/ 46 w 327"/>
                  <a:gd name="T53" fmla="*/ 107 h 154"/>
                  <a:gd name="T54" fmla="*/ 31 w 327"/>
                  <a:gd name="T55" fmla="*/ 118 h 154"/>
                  <a:gd name="T56" fmla="*/ 46 w 327"/>
                  <a:gd name="T57" fmla="*/ 133 h 154"/>
                  <a:gd name="T58" fmla="*/ 53 w 327"/>
                  <a:gd name="T59" fmla="*/ 141 h 154"/>
                  <a:gd name="T60" fmla="*/ 77 w 327"/>
                  <a:gd name="T61" fmla="*/ 146 h 154"/>
                  <a:gd name="T62" fmla="*/ 99 w 327"/>
                  <a:gd name="T63" fmla="*/ 103 h 154"/>
                  <a:gd name="T64" fmla="*/ 112 w 327"/>
                  <a:gd name="T65" fmla="*/ 104 h 154"/>
                  <a:gd name="T66" fmla="*/ 136 w 327"/>
                  <a:gd name="T67" fmla="*/ 125 h 154"/>
                  <a:gd name="T68" fmla="*/ 160 w 327"/>
                  <a:gd name="T69" fmla="*/ 138 h 154"/>
                  <a:gd name="T70" fmla="*/ 178 w 327"/>
                  <a:gd name="T71" fmla="*/ 152 h 154"/>
                  <a:gd name="T72" fmla="*/ 195 w 327"/>
                  <a:gd name="T73" fmla="*/ 144 h 154"/>
                  <a:gd name="T74" fmla="*/ 213 w 327"/>
                  <a:gd name="T75" fmla="*/ 134 h 154"/>
                  <a:gd name="T76" fmla="*/ 240 w 327"/>
                  <a:gd name="T77" fmla="*/ 132 h 154"/>
                  <a:gd name="T78" fmla="*/ 275 w 327"/>
                  <a:gd name="T79" fmla="*/ 138 h 154"/>
                  <a:gd name="T80" fmla="*/ 275 w 327"/>
                  <a:gd name="T81" fmla="*/ 120 h 154"/>
                  <a:gd name="T82" fmla="*/ 286 w 327"/>
                  <a:gd name="T83" fmla="*/ 108 h 154"/>
                  <a:gd name="T84" fmla="*/ 297 w 327"/>
                  <a:gd name="T85" fmla="*/ 91 h 154"/>
                  <a:gd name="T86" fmla="*/ 317 w 327"/>
                  <a:gd name="T87" fmla="*/ 88 h 154"/>
                  <a:gd name="T88" fmla="*/ 325 w 327"/>
                  <a:gd name="T89" fmla="*/ 71 h 154"/>
                  <a:gd name="T90" fmla="*/ 122 w 327"/>
                  <a:gd name="T91" fmla="*/ 98 h 154"/>
                  <a:gd name="T92" fmla="*/ 257 w 327"/>
                  <a:gd name="T93" fmla="*/ 97 h 154"/>
                  <a:gd name="T94" fmla="*/ 225 w 327"/>
                  <a:gd name="T95" fmla="*/ 97 h 154"/>
                  <a:gd name="T96" fmla="*/ 257 w 327"/>
                  <a:gd name="T97" fmla="*/ 9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154">
                    <a:moveTo>
                      <a:pt x="326" y="63"/>
                    </a:moveTo>
                    <a:cubicBezTo>
                      <a:pt x="325" y="62"/>
                      <a:pt x="324" y="62"/>
                      <a:pt x="323" y="63"/>
                    </a:cubicBezTo>
                    <a:cubicBezTo>
                      <a:pt x="322" y="64"/>
                      <a:pt x="318" y="64"/>
                      <a:pt x="316" y="64"/>
                    </a:cubicBezTo>
                    <a:cubicBezTo>
                      <a:pt x="315" y="64"/>
                      <a:pt x="312" y="62"/>
                      <a:pt x="312" y="61"/>
                    </a:cubicBezTo>
                    <a:cubicBezTo>
                      <a:pt x="312" y="59"/>
                      <a:pt x="312" y="58"/>
                      <a:pt x="311" y="58"/>
                    </a:cubicBezTo>
                    <a:cubicBezTo>
                      <a:pt x="309" y="58"/>
                      <a:pt x="307" y="57"/>
                      <a:pt x="306" y="54"/>
                    </a:cubicBezTo>
                    <a:cubicBezTo>
                      <a:pt x="304" y="50"/>
                      <a:pt x="302" y="50"/>
                      <a:pt x="300" y="49"/>
                    </a:cubicBezTo>
                    <a:cubicBezTo>
                      <a:pt x="299" y="49"/>
                      <a:pt x="294" y="51"/>
                      <a:pt x="292" y="52"/>
                    </a:cubicBezTo>
                    <a:cubicBezTo>
                      <a:pt x="290" y="52"/>
                      <a:pt x="287" y="51"/>
                      <a:pt x="285" y="50"/>
                    </a:cubicBezTo>
                    <a:cubicBezTo>
                      <a:pt x="282" y="50"/>
                      <a:pt x="281" y="46"/>
                      <a:pt x="278" y="46"/>
                    </a:cubicBezTo>
                    <a:cubicBezTo>
                      <a:pt x="276" y="47"/>
                      <a:pt x="275" y="51"/>
                      <a:pt x="274" y="51"/>
                    </a:cubicBezTo>
                    <a:cubicBezTo>
                      <a:pt x="272" y="51"/>
                      <a:pt x="269" y="42"/>
                      <a:pt x="265" y="37"/>
                    </a:cubicBezTo>
                    <a:cubicBezTo>
                      <a:pt x="262" y="32"/>
                      <a:pt x="256" y="21"/>
                      <a:pt x="250" y="19"/>
                    </a:cubicBezTo>
                    <a:cubicBezTo>
                      <a:pt x="245" y="17"/>
                      <a:pt x="247" y="15"/>
                      <a:pt x="248" y="13"/>
                    </a:cubicBezTo>
                    <a:cubicBezTo>
                      <a:pt x="250" y="12"/>
                      <a:pt x="245" y="11"/>
                      <a:pt x="243" y="13"/>
                    </a:cubicBezTo>
                    <a:cubicBezTo>
                      <a:pt x="241" y="14"/>
                      <a:pt x="238" y="16"/>
                      <a:pt x="235" y="17"/>
                    </a:cubicBezTo>
                    <a:cubicBezTo>
                      <a:pt x="233" y="17"/>
                      <a:pt x="229" y="21"/>
                      <a:pt x="227" y="20"/>
                    </a:cubicBezTo>
                    <a:cubicBezTo>
                      <a:pt x="224" y="19"/>
                      <a:pt x="223" y="24"/>
                      <a:pt x="221" y="22"/>
                    </a:cubicBezTo>
                    <a:cubicBezTo>
                      <a:pt x="219" y="20"/>
                      <a:pt x="224" y="18"/>
                      <a:pt x="224" y="17"/>
                    </a:cubicBezTo>
                    <a:cubicBezTo>
                      <a:pt x="224" y="15"/>
                      <a:pt x="220" y="17"/>
                      <a:pt x="219" y="16"/>
                    </a:cubicBezTo>
                    <a:cubicBezTo>
                      <a:pt x="218" y="15"/>
                      <a:pt x="216" y="14"/>
                      <a:pt x="216" y="16"/>
                    </a:cubicBezTo>
                    <a:cubicBezTo>
                      <a:pt x="216" y="17"/>
                      <a:pt x="213" y="16"/>
                      <a:pt x="213" y="15"/>
                    </a:cubicBezTo>
                    <a:cubicBezTo>
                      <a:pt x="213" y="14"/>
                      <a:pt x="212" y="11"/>
                      <a:pt x="210" y="13"/>
                    </a:cubicBezTo>
                    <a:cubicBezTo>
                      <a:pt x="209" y="15"/>
                      <a:pt x="204" y="16"/>
                      <a:pt x="203" y="14"/>
                    </a:cubicBezTo>
                    <a:cubicBezTo>
                      <a:pt x="202" y="13"/>
                      <a:pt x="204" y="13"/>
                      <a:pt x="204" y="11"/>
                    </a:cubicBezTo>
                    <a:cubicBezTo>
                      <a:pt x="204" y="9"/>
                      <a:pt x="202" y="7"/>
                      <a:pt x="202" y="5"/>
                    </a:cubicBezTo>
                    <a:cubicBezTo>
                      <a:pt x="203" y="3"/>
                      <a:pt x="199" y="1"/>
                      <a:pt x="197" y="2"/>
                    </a:cubicBezTo>
                    <a:cubicBezTo>
                      <a:pt x="195" y="3"/>
                      <a:pt x="193" y="2"/>
                      <a:pt x="191" y="1"/>
                    </a:cubicBezTo>
                    <a:cubicBezTo>
                      <a:pt x="189" y="0"/>
                      <a:pt x="181" y="2"/>
                      <a:pt x="181" y="3"/>
                    </a:cubicBezTo>
                    <a:cubicBezTo>
                      <a:pt x="181" y="5"/>
                      <a:pt x="171" y="7"/>
                      <a:pt x="169" y="7"/>
                    </a:cubicBezTo>
                    <a:cubicBezTo>
                      <a:pt x="167" y="8"/>
                      <a:pt x="160" y="9"/>
                      <a:pt x="158" y="9"/>
                    </a:cubicBezTo>
                    <a:cubicBezTo>
                      <a:pt x="155" y="10"/>
                      <a:pt x="153" y="12"/>
                      <a:pt x="150" y="12"/>
                    </a:cubicBezTo>
                    <a:cubicBezTo>
                      <a:pt x="146" y="12"/>
                      <a:pt x="140" y="12"/>
                      <a:pt x="137" y="14"/>
                    </a:cubicBezTo>
                    <a:cubicBezTo>
                      <a:pt x="135" y="17"/>
                      <a:pt x="130" y="15"/>
                      <a:pt x="128" y="16"/>
                    </a:cubicBezTo>
                    <a:cubicBezTo>
                      <a:pt x="126" y="16"/>
                      <a:pt x="122" y="15"/>
                      <a:pt x="121" y="16"/>
                    </a:cubicBezTo>
                    <a:cubicBezTo>
                      <a:pt x="120" y="17"/>
                      <a:pt x="120" y="21"/>
                      <a:pt x="121" y="23"/>
                    </a:cubicBezTo>
                    <a:cubicBezTo>
                      <a:pt x="122" y="24"/>
                      <a:pt x="128" y="25"/>
                      <a:pt x="128" y="26"/>
                    </a:cubicBezTo>
                    <a:cubicBezTo>
                      <a:pt x="129" y="27"/>
                      <a:pt x="123" y="27"/>
                      <a:pt x="120" y="28"/>
                    </a:cubicBezTo>
                    <a:cubicBezTo>
                      <a:pt x="117" y="28"/>
                      <a:pt x="118" y="32"/>
                      <a:pt x="118" y="33"/>
                    </a:cubicBezTo>
                    <a:cubicBezTo>
                      <a:pt x="119" y="35"/>
                      <a:pt x="116" y="37"/>
                      <a:pt x="114" y="38"/>
                    </a:cubicBezTo>
                    <a:cubicBezTo>
                      <a:pt x="111" y="38"/>
                      <a:pt x="114" y="42"/>
                      <a:pt x="116" y="42"/>
                    </a:cubicBezTo>
                    <a:cubicBezTo>
                      <a:pt x="118" y="42"/>
                      <a:pt x="120" y="44"/>
                      <a:pt x="121" y="44"/>
                    </a:cubicBezTo>
                    <a:cubicBezTo>
                      <a:pt x="123" y="44"/>
                      <a:pt x="123" y="47"/>
                      <a:pt x="123" y="49"/>
                    </a:cubicBezTo>
                    <a:cubicBezTo>
                      <a:pt x="123" y="52"/>
                      <a:pt x="121" y="52"/>
                      <a:pt x="118" y="52"/>
                    </a:cubicBezTo>
                    <a:cubicBezTo>
                      <a:pt x="116" y="52"/>
                      <a:pt x="114" y="50"/>
                      <a:pt x="112" y="50"/>
                    </a:cubicBezTo>
                    <a:cubicBezTo>
                      <a:pt x="111" y="49"/>
                      <a:pt x="111" y="53"/>
                      <a:pt x="110" y="54"/>
                    </a:cubicBezTo>
                    <a:cubicBezTo>
                      <a:pt x="108" y="54"/>
                      <a:pt x="108" y="51"/>
                      <a:pt x="106" y="51"/>
                    </a:cubicBezTo>
                    <a:cubicBezTo>
                      <a:pt x="104" y="51"/>
                      <a:pt x="101" y="51"/>
                      <a:pt x="100" y="49"/>
                    </a:cubicBezTo>
                    <a:cubicBezTo>
                      <a:pt x="100" y="47"/>
                      <a:pt x="95" y="46"/>
                      <a:pt x="92" y="48"/>
                    </a:cubicBezTo>
                    <a:cubicBezTo>
                      <a:pt x="90" y="50"/>
                      <a:pt x="90" y="49"/>
                      <a:pt x="88" y="48"/>
                    </a:cubicBezTo>
                    <a:cubicBezTo>
                      <a:pt x="86" y="47"/>
                      <a:pt x="81" y="49"/>
                      <a:pt x="80" y="50"/>
                    </a:cubicBezTo>
                    <a:cubicBezTo>
                      <a:pt x="79" y="52"/>
                      <a:pt x="75" y="53"/>
                      <a:pt x="72" y="51"/>
                    </a:cubicBezTo>
                    <a:cubicBezTo>
                      <a:pt x="70" y="49"/>
                      <a:pt x="68" y="49"/>
                      <a:pt x="68" y="51"/>
                    </a:cubicBezTo>
                    <a:cubicBezTo>
                      <a:pt x="68" y="54"/>
                      <a:pt x="66" y="52"/>
                      <a:pt x="66" y="50"/>
                    </a:cubicBezTo>
                    <a:cubicBezTo>
                      <a:pt x="66" y="49"/>
                      <a:pt x="61" y="46"/>
                      <a:pt x="59" y="44"/>
                    </a:cubicBezTo>
                    <a:cubicBezTo>
                      <a:pt x="57" y="43"/>
                      <a:pt x="50" y="43"/>
                      <a:pt x="50" y="42"/>
                    </a:cubicBezTo>
                    <a:cubicBezTo>
                      <a:pt x="49" y="40"/>
                      <a:pt x="45" y="39"/>
                      <a:pt x="44" y="42"/>
                    </a:cubicBezTo>
                    <a:cubicBezTo>
                      <a:pt x="43" y="44"/>
                      <a:pt x="41" y="42"/>
                      <a:pt x="40" y="42"/>
                    </a:cubicBezTo>
                    <a:cubicBezTo>
                      <a:pt x="38" y="41"/>
                      <a:pt x="35" y="43"/>
                      <a:pt x="34" y="43"/>
                    </a:cubicBezTo>
                    <a:cubicBezTo>
                      <a:pt x="32" y="44"/>
                      <a:pt x="28" y="47"/>
                      <a:pt x="25" y="47"/>
                    </a:cubicBezTo>
                    <a:cubicBezTo>
                      <a:pt x="23" y="47"/>
                      <a:pt x="24" y="50"/>
                      <a:pt x="21" y="51"/>
                    </a:cubicBezTo>
                    <a:cubicBezTo>
                      <a:pt x="18" y="52"/>
                      <a:pt x="18" y="54"/>
                      <a:pt x="19" y="55"/>
                    </a:cubicBezTo>
                    <a:cubicBezTo>
                      <a:pt x="19" y="57"/>
                      <a:pt x="21" y="59"/>
                      <a:pt x="18" y="60"/>
                    </a:cubicBezTo>
                    <a:cubicBezTo>
                      <a:pt x="15" y="62"/>
                      <a:pt x="14" y="57"/>
                      <a:pt x="11" y="55"/>
                    </a:cubicBezTo>
                    <a:cubicBezTo>
                      <a:pt x="9" y="53"/>
                      <a:pt x="7" y="55"/>
                      <a:pt x="7" y="58"/>
                    </a:cubicBezTo>
                    <a:cubicBezTo>
                      <a:pt x="7" y="60"/>
                      <a:pt x="4" y="60"/>
                      <a:pt x="3" y="63"/>
                    </a:cubicBezTo>
                    <a:cubicBezTo>
                      <a:pt x="1" y="65"/>
                      <a:pt x="5" y="66"/>
                      <a:pt x="5" y="67"/>
                    </a:cubicBezTo>
                    <a:cubicBezTo>
                      <a:pt x="5" y="68"/>
                      <a:pt x="3" y="69"/>
                      <a:pt x="2" y="69"/>
                    </a:cubicBezTo>
                    <a:cubicBezTo>
                      <a:pt x="2" y="70"/>
                      <a:pt x="0" y="73"/>
                      <a:pt x="0" y="74"/>
                    </a:cubicBezTo>
                    <a:cubicBezTo>
                      <a:pt x="1" y="75"/>
                      <a:pt x="5" y="75"/>
                      <a:pt x="5" y="78"/>
                    </a:cubicBezTo>
                    <a:cubicBezTo>
                      <a:pt x="5" y="80"/>
                      <a:pt x="4" y="83"/>
                      <a:pt x="6" y="82"/>
                    </a:cubicBezTo>
                    <a:cubicBezTo>
                      <a:pt x="9" y="81"/>
                      <a:pt x="11" y="82"/>
                      <a:pt x="12" y="82"/>
                    </a:cubicBezTo>
                    <a:cubicBezTo>
                      <a:pt x="14" y="82"/>
                      <a:pt x="15" y="84"/>
                      <a:pt x="17" y="87"/>
                    </a:cubicBezTo>
                    <a:cubicBezTo>
                      <a:pt x="20" y="90"/>
                      <a:pt x="21" y="92"/>
                      <a:pt x="18" y="92"/>
                    </a:cubicBezTo>
                    <a:cubicBezTo>
                      <a:pt x="16" y="93"/>
                      <a:pt x="17" y="94"/>
                      <a:pt x="20" y="96"/>
                    </a:cubicBezTo>
                    <a:cubicBezTo>
                      <a:pt x="21" y="96"/>
                      <a:pt x="22" y="97"/>
                      <a:pt x="23" y="97"/>
                    </a:cubicBezTo>
                    <a:cubicBezTo>
                      <a:pt x="23" y="97"/>
                      <a:pt x="24" y="97"/>
                      <a:pt x="24" y="96"/>
                    </a:cubicBezTo>
                    <a:cubicBezTo>
                      <a:pt x="28" y="93"/>
                      <a:pt x="36" y="89"/>
                      <a:pt x="41" y="91"/>
                    </a:cubicBezTo>
                    <a:cubicBezTo>
                      <a:pt x="46" y="92"/>
                      <a:pt x="51" y="90"/>
                      <a:pt x="53" y="93"/>
                    </a:cubicBezTo>
                    <a:cubicBezTo>
                      <a:pt x="56" y="97"/>
                      <a:pt x="53" y="103"/>
                      <a:pt x="54" y="105"/>
                    </a:cubicBezTo>
                    <a:cubicBezTo>
                      <a:pt x="55" y="107"/>
                      <a:pt x="50" y="108"/>
                      <a:pt x="46" y="107"/>
                    </a:cubicBezTo>
                    <a:cubicBezTo>
                      <a:pt x="43" y="107"/>
                      <a:pt x="36" y="109"/>
                      <a:pt x="36" y="111"/>
                    </a:cubicBezTo>
                    <a:cubicBezTo>
                      <a:pt x="37" y="113"/>
                      <a:pt x="40" y="118"/>
                      <a:pt x="35" y="115"/>
                    </a:cubicBezTo>
                    <a:cubicBezTo>
                      <a:pt x="31" y="113"/>
                      <a:pt x="29" y="118"/>
                      <a:pt x="31" y="118"/>
                    </a:cubicBezTo>
                    <a:cubicBezTo>
                      <a:pt x="34" y="118"/>
                      <a:pt x="37" y="121"/>
                      <a:pt x="37" y="123"/>
                    </a:cubicBezTo>
                    <a:cubicBezTo>
                      <a:pt x="37" y="125"/>
                      <a:pt x="38" y="130"/>
                      <a:pt x="40" y="129"/>
                    </a:cubicBezTo>
                    <a:cubicBezTo>
                      <a:pt x="42" y="129"/>
                      <a:pt x="42" y="133"/>
                      <a:pt x="46" y="133"/>
                    </a:cubicBezTo>
                    <a:cubicBezTo>
                      <a:pt x="49" y="132"/>
                      <a:pt x="52" y="134"/>
                      <a:pt x="50" y="137"/>
                    </a:cubicBezTo>
                    <a:cubicBezTo>
                      <a:pt x="47" y="140"/>
                      <a:pt x="51" y="148"/>
                      <a:pt x="52" y="146"/>
                    </a:cubicBezTo>
                    <a:cubicBezTo>
                      <a:pt x="53" y="145"/>
                      <a:pt x="52" y="143"/>
                      <a:pt x="53" y="141"/>
                    </a:cubicBezTo>
                    <a:cubicBezTo>
                      <a:pt x="51" y="137"/>
                      <a:pt x="59" y="137"/>
                      <a:pt x="61" y="137"/>
                    </a:cubicBezTo>
                    <a:cubicBezTo>
                      <a:pt x="64" y="137"/>
                      <a:pt x="68" y="140"/>
                      <a:pt x="71" y="144"/>
                    </a:cubicBezTo>
                    <a:cubicBezTo>
                      <a:pt x="74" y="148"/>
                      <a:pt x="77" y="146"/>
                      <a:pt x="77" y="146"/>
                    </a:cubicBezTo>
                    <a:cubicBezTo>
                      <a:pt x="78" y="110"/>
                      <a:pt x="78" y="110"/>
                      <a:pt x="78" y="110"/>
                    </a:cubicBezTo>
                    <a:cubicBezTo>
                      <a:pt x="98" y="105"/>
                      <a:pt x="98" y="105"/>
                      <a:pt x="98" y="105"/>
                    </a:cubicBezTo>
                    <a:cubicBezTo>
                      <a:pt x="99" y="104"/>
                      <a:pt x="99" y="104"/>
                      <a:pt x="99" y="103"/>
                    </a:cubicBezTo>
                    <a:cubicBezTo>
                      <a:pt x="102" y="99"/>
                      <a:pt x="105" y="103"/>
                      <a:pt x="106" y="103"/>
                    </a:cubicBezTo>
                    <a:cubicBezTo>
                      <a:pt x="107" y="104"/>
                      <a:pt x="107" y="99"/>
                      <a:pt x="110" y="100"/>
                    </a:cubicBezTo>
                    <a:cubicBezTo>
                      <a:pt x="113" y="100"/>
                      <a:pt x="109" y="104"/>
                      <a:pt x="112" y="104"/>
                    </a:cubicBezTo>
                    <a:cubicBezTo>
                      <a:pt x="113" y="104"/>
                      <a:pt x="117" y="110"/>
                      <a:pt x="116" y="115"/>
                    </a:cubicBezTo>
                    <a:cubicBezTo>
                      <a:pt x="119" y="118"/>
                      <a:pt x="125" y="124"/>
                      <a:pt x="125" y="125"/>
                    </a:cubicBezTo>
                    <a:cubicBezTo>
                      <a:pt x="126" y="127"/>
                      <a:pt x="134" y="124"/>
                      <a:pt x="136" y="125"/>
                    </a:cubicBezTo>
                    <a:cubicBezTo>
                      <a:pt x="137" y="125"/>
                      <a:pt x="150" y="125"/>
                      <a:pt x="152" y="125"/>
                    </a:cubicBezTo>
                    <a:cubicBezTo>
                      <a:pt x="154" y="125"/>
                      <a:pt x="156" y="129"/>
                      <a:pt x="158" y="130"/>
                    </a:cubicBezTo>
                    <a:cubicBezTo>
                      <a:pt x="161" y="131"/>
                      <a:pt x="160" y="135"/>
                      <a:pt x="160" y="138"/>
                    </a:cubicBezTo>
                    <a:cubicBezTo>
                      <a:pt x="161" y="140"/>
                      <a:pt x="164" y="143"/>
                      <a:pt x="165" y="146"/>
                    </a:cubicBezTo>
                    <a:cubicBezTo>
                      <a:pt x="165" y="148"/>
                      <a:pt x="169" y="147"/>
                      <a:pt x="172" y="148"/>
                    </a:cubicBezTo>
                    <a:cubicBezTo>
                      <a:pt x="174" y="148"/>
                      <a:pt x="178" y="149"/>
                      <a:pt x="178" y="152"/>
                    </a:cubicBezTo>
                    <a:cubicBezTo>
                      <a:pt x="179" y="154"/>
                      <a:pt x="182" y="152"/>
                      <a:pt x="182" y="151"/>
                    </a:cubicBezTo>
                    <a:cubicBezTo>
                      <a:pt x="182" y="149"/>
                      <a:pt x="186" y="146"/>
                      <a:pt x="190" y="144"/>
                    </a:cubicBezTo>
                    <a:cubicBezTo>
                      <a:pt x="193" y="143"/>
                      <a:pt x="194" y="143"/>
                      <a:pt x="195" y="144"/>
                    </a:cubicBezTo>
                    <a:cubicBezTo>
                      <a:pt x="196" y="142"/>
                      <a:pt x="197" y="140"/>
                      <a:pt x="197" y="139"/>
                    </a:cubicBezTo>
                    <a:cubicBezTo>
                      <a:pt x="199" y="139"/>
                      <a:pt x="202" y="136"/>
                      <a:pt x="202" y="134"/>
                    </a:cubicBezTo>
                    <a:cubicBezTo>
                      <a:pt x="203" y="131"/>
                      <a:pt x="209" y="131"/>
                      <a:pt x="213" y="134"/>
                    </a:cubicBezTo>
                    <a:cubicBezTo>
                      <a:pt x="218" y="136"/>
                      <a:pt x="220" y="136"/>
                      <a:pt x="221" y="132"/>
                    </a:cubicBezTo>
                    <a:cubicBezTo>
                      <a:pt x="221" y="129"/>
                      <a:pt x="227" y="128"/>
                      <a:pt x="229" y="129"/>
                    </a:cubicBezTo>
                    <a:cubicBezTo>
                      <a:pt x="231" y="130"/>
                      <a:pt x="237" y="133"/>
                      <a:pt x="240" y="132"/>
                    </a:cubicBezTo>
                    <a:cubicBezTo>
                      <a:pt x="242" y="131"/>
                      <a:pt x="257" y="132"/>
                      <a:pt x="260" y="133"/>
                    </a:cubicBezTo>
                    <a:cubicBezTo>
                      <a:pt x="264" y="134"/>
                      <a:pt x="265" y="132"/>
                      <a:pt x="268" y="136"/>
                    </a:cubicBezTo>
                    <a:cubicBezTo>
                      <a:pt x="270" y="139"/>
                      <a:pt x="272" y="136"/>
                      <a:pt x="275" y="138"/>
                    </a:cubicBezTo>
                    <a:cubicBezTo>
                      <a:pt x="275" y="137"/>
                      <a:pt x="274" y="136"/>
                      <a:pt x="274" y="135"/>
                    </a:cubicBezTo>
                    <a:cubicBezTo>
                      <a:pt x="274" y="133"/>
                      <a:pt x="278" y="131"/>
                      <a:pt x="279" y="129"/>
                    </a:cubicBezTo>
                    <a:cubicBezTo>
                      <a:pt x="279" y="127"/>
                      <a:pt x="275" y="122"/>
                      <a:pt x="275" y="120"/>
                    </a:cubicBezTo>
                    <a:cubicBezTo>
                      <a:pt x="275" y="118"/>
                      <a:pt x="275" y="114"/>
                      <a:pt x="274" y="113"/>
                    </a:cubicBezTo>
                    <a:cubicBezTo>
                      <a:pt x="272" y="112"/>
                      <a:pt x="277" y="110"/>
                      <a:pt x="278" y="110"/>
                    </a:cubicBezTo>
                    <a:cubicBezTo>
                      <a:pt x="281" y="110"/>
                      <a:pt x="285" y="107"/>
                      <a:pt x="286" y="108"/>
                    </a:cubicBezTo>
                    <a:cubicBezTo>
                      <a:pt x="287" y="109"/>
                      <a:pt x="289" y="110"/>
                      <a:pt x="292" y="110"/>
                    </a:cubicBezTo>
                    <a:cubicBezTo>
                      <a:pt x="294" y="110"/>
                      <a:pt x="293" y="107"/>
                      <a:pt x="292" y="106"/>
                    </a:cubicBezTo>
                    <a:cubicBezTo>
                      <a:pt x="290" y="105"/>
                      <a:pt x="296" y="94"/>
                      <a:pt x="297" y="91"/>
                    </a:cubicBezTo>
                    <a:cubicBezTo>
                      <a:pt x="297" y="87"/>
                      <a:pt x="299" y="90"/>
                      <a:pt x="302" y="91"/>
                    </a:cubicBezTo>
                    <a:cubicBezTo>
                      <a:pt x="305" y="91"/>
                      <a:pt x="308" y="90"/>
                      <a:pt x="309" y="91"/>
                    </a:cubicBezTo>
                    <a:cubicBezTo>
                      <a:pt x="311" y="92"/>
                      <a:pt x="316" y="90"/>
                      <a:pt x="317" y="88"/>
                    </a:cubicBezTo>
                    <a:cubicBezTo>
                      <a:pt x="318" y="87"/>
                      <a:pt x="316" y="86"/>
                      <a:pt x="316" y="82"/>
                    </a:cubicBezTo>
                    <a:cubicBezTo>
                      <a:pt x="316" y="78"/>
                      <a:pt x="318" y="76"/>
                      <a:pt x="321" y="76"/>
                    </a:cubicBezTo>
                    <a:cubicBezTo>
                      <a:pt x="324" y="76"/>
                      <a:pt x="325" y="73"/>
                      <a:pt x="325" y="71"/>
                    </a:cubicBezTo>
                    <a:cubicBezTo>
                      <a:pt x="325" y="70"/>
                      <a:pt x="327" y="69"/>
                      <a:pt x="327" y="66"/>
                    </a:cubicBezTo>
                    <a:cubicBezTo>
                      <a:pt x="326" y="65"/>
                      <a:pt x="326" y="64"/>
                      <a:pt x="326" y="63"/>
                    </a:cubicBezTo>
                    <a:close/>
                    <a:moveTo>
                      <a:pt x="122" y="98"/>
                    </a:moveTo>
                    <a:cubicBezTo>
                      <a:pt x="121" y="99"/>
                      <a:pt x="112" y="97"/>
                      <a:pt x="111" y="95"/>
                    </a:cubicBezTo>
                    <a:cubicBezTo>
                      <a:pt x="110" y="93"/>
                      <a:pt x="124" y="95"/>
                      <a:pt x="122" y="98"/>
                    </a:cubicBezTo>
                    <a:close/>
                    <a:moveTo>
                      <a:pt x="257" y="97"/>
                    </a:moveTo>
                    <a:cubicBezTo>
                      <a:pt x="250" y="97"/>
                      <a:pt x="236" y="94"/>
                      <a:pt x="230" y="100"/>
                    </a:cubicBezTo>
                    <a:cubicBezTo>
                      <a:pt x="224" y="107"/>
                      <a:pt x="228" y="110"/>
                      <a:pt x="226" y="111"/>
                    </a:cubicBezTo>
                    <a:cubicBezTo>
                      <a:pt x="223" y="111"/>
                      <a:pt x="221" y="101"/>
                      <a:pt x="225" y="97"/>
                    </a:cubicBezTo>
                    <a:cubicBezTo>
                      <a:pt x="228" y="94"/>
                      <a:pt x="239" y="93"/>
                      <a:pt x="245" y="94"/>
                    </a:cubicBezTo>
                    <a:cubicBezTo>
                      <a:pt x="252" y="96"/>
                      <a:pt x="264" y="93"/>
                      <a:pt x="265" y="93"/>
                    </a:cubicBezTo>
                    <a:cubicBezTo>
                      <a:pt x="267" y="94"/>
                      <a:pt x="264" y="97"/>
                      <a:pt x="257" y="9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6" name="Freeform 165">
                <a:extLst>
                  <a:ext uri="{FF2B5EF4-FFF2-40B4-BE49-F238E27FC236}">
                    <a16:creationId xmlns:a16="http://schemas.microsoft.com/office/drawing/2014/main" id="{A26129AF-28B4-4048-A484-A34C84319D6A}"/>
                  </a:ext>
                </a:extLst>
              </p:cNvPr>
              <p:cNvSpPr>
                <a:spLocks/>
              </p:cNvSpPr>
              <p:nvPr/>
            </p:nvSpPr>
            <p:spPr bwMode="auto">
              <a:xfrm>
                <a:off x="5146820" y="3983146"/>
                <a:ext cx="341285" cy="356342"/>
              </a:xfrm>
              <a:custGeom>
                <a:avLst/>
                <a:gdLst>
                  <a:gd name="T0" fmla="*/ 132 w 148"/>
                  <a:gd name="T1" fmla="*/ 72 h 155"/>
                  <a:gd name="T2" fmla="*/ 132 w 148"/>
                  <a:gd name="T3" fmla="*/ 67 h 155"/>
                  <a:gd name="T4" fmla="*/ 130 w 148"/>
                  <a:gd name="T5" fmla="*/ 65 h 155"/>
                  <a:gd name="T6" fmla="*/ 133 w 148"/>
                  <a:gd name="T7" fmla="*/ 57 h 155"/>
                  <a:gd name="T8" fmla="*/ 136 w 148"/>
                  <a:gd name="T9" fmla="*/ 51 h 155"/>
                  <a:gd name="T10" fmla="*/ 139 w 148"/>
                  <a:gd name="T11" fmla="*/ 38 h 155"/>
                  <a:gd name="T12" fmla="*/ 145 w 148"/>
                  <a:gd name="T13" fmla="*/ 31 h 155"/>
                  <a:gd name="T14" fmla="*/ 145 w 148"/>
                  <a:gd name="T15" fmla="*/ 23 h 155"/>
                  <a:gd name="T16" fmla="*/ 146 w 148"/>
                  <a:gd name="T17" fmla="*/ 16 h 155"/>
                  <a:gd name="T18" fmla="*/ 133 w 148"/>
                  <a:gd name="T19" fmla="*/ 9 h 155"/>
                  <a:gd name="T20" fmla="*/ 123 w 148"/>
                  <a:gd name="T21" fmla="*/ 9 h 155"/>
                  <a:gd name="T22" fmla="*/ 118 w 148"/>
                  <a:gd name="T23" fmla="*/ 3 h 155"/>
                  <a:gd name="T24" fmla="*/ 112 w 148"/>
                  <a:gd name="T25" fmla="*/ 4 h 155"/>
                  <a:gd name="T26" fmla="*/ 96 w 148"/>
                  <a:gd name="T27" fmla="*/ 4 h 155"/>
                  <a:gd name="T28" fmla="*/ 82 w 148"/>
                  <a:gd name="T29" fmla="*/ 6 h 155"/>
                  <a:gd name="T30" fmla="*/ 64 w 148"/>
                  <a:gd name="T31" fmla="*/ 9 h 155"/>
                  <a:gd name="T32" fmla="*/ 49 w 148"/>
                  <a:gd name="T33" fmla="*/ 11 h 155"/>
                  <a:gd name="T34" fmla="*/ 48 w 148"/>
                  <a:gd name="T35" fmla="*/ 25 h 155"/>
                  <a:gd name="T36" fmla="*/ 39 w 148"/>
                  <a:gd name="T37" fmla="*/ 50 h 155"/>
                  <a:gd name="T38" fmla="*/ 31 w 148"/>
                  <a:gd name="T39" fmla="*/ 72 h 155"/>
                  <a:gd name="T40" fmla="*/ 23 w 148"/>
                  <a:gd name="T41" fmla="*/ 83 h 155"/>
                  <a:gd name="T42" fmla="*/ 13 w 148"/>
                  <a:gd name="T43" fmla="*/ 83 h 155"/>
                  <a:gd name="T44" fmla="*/ 0 w 148"/>
                  <a:gd name="T45" fmla="*/ 86 h 155"/>
                  <a:gd name="T46" fmla="*/ 3 w 148"/>
                  <a:gd name="T47" fmla="*/ 96 h 155"/>
                  <a:gd name="T48" fmla="*/ 34 w 148"/>
                  <a:gd name="T49" fmla="*/ 94 h 155"/>
                  <a:gd name="T50" fmla="*/ 39 w 148"/>
                  <a:gd name="T51" fmla="*/ 106 h 155"/>
                  <a:gd name="T52" fmla="*/ 55 w 148"/>
                  <a:gd name="T53" fmla="*/ 110 h 155"/>
                  <a:gd name="T54" fmla="*/ 64 w 148"/>
                  <a:gd name="T55" fmla="*/ 103 h 155"/>
                  <a:gd name="T56" fmla="*/ 74 w 148"/>
                  <a:gd name="T57" fmla="*/ 106 h 155"/>
                  <a:gd name="T58" fmla="*/ 74 w 148"/>
                  <a:gd name="T59" fmla="*/ 123 h 155"/>
                  <a:gd name="T60" fmla="*/ 78 w 148"/>
                  <a:gd name="T61" fmla="*/ 136 h 155"/>
                  <a:gd name="T62" fmla="*/ 89 w 148"/>
                  <a:gd name="T63" fmla="*/ 133 h 155"/>
                  <a:gd name="T64" fmla="*/ 94 w 148"/>
                  <a:gd name="T65" fmla="*/ 136 h 155"/>
                  <a:gd name="T66" fmla="*/ 101 w 148"/>
                  <a:gd name="T67" fmla="*/ 137 h 155"/>
                  <a:gd name="T68" fmla="*/ 110 w 148"/>
                  <a:gd name="T69" fmla="*/ 143 h 155"/>
                  <a:gd name="T70" fmla="*/ 116 w 148"/>
                  <a:gd name="T71" fmla="*/ 141 h 155"/>
                  <a:gd name="T72" fmla="*/ 127 w 148"/>
                  <a:gd name="T73" fmla="*/ 147 h 155"/>
                  <a:gd name="T74" fmla="*/ 136 w 148"/>
                  <a:gd name="T75" fmla="*/ 153 h 155"/>
                  <a:gd name="T76" fmla="*/ 136 w 148"/>
                  <a:gd name="T77" fmla="*/ 144 h 155"/>
                  <a:gd name="T78" fmla="*/ 125 w 148"/>
                  <a:gd name="T79" fmla="*/ 140 h 155"/>
                  <a:gd name="T80" fmla="*/ 127 w 148"/>
                  <a:gd name="T81" fmla="*/ 123 h 155"/>
                  <a:gd name="T82" fmla="*/ 131 w 148"/>
                  <a:gd name="T83" fmla="*/ 113 h 155"/>
                  <a:gd name="T84" fmla="*/ 141 w 148"/>
                  <a:gd name="T85" fmla="*/ 112 h 155"/>
                  <a:gd name="T86" fmla="*/ 135 w 148"/>
                  <a:gd name="T87" fmla="*/ 10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55">
                    <a:moveTo>
                      <a:pt x="135" y="102"/>
                    </a:moveTo>
                    <a:cubicBezTo>
                      <a:pt x="131" y="100"/>
                      <a:pt x="130" y="73"/>
                      <a:pt x="132" y="72"/>
                    </a:cubicBezTo>
                    <a:cubicBezTo>
                      <a:pt x="132" y="72"/>
                      <a:pt x="132" y="73"/>
                      <a:pt x="133" y="73"/>
                    </a:cubicBezTo>
                    <a:cubicBezTo>
                      <a:pt x="132" y="67"/>
                      <a:pt x="132" y="67"/>
                      <a:pt x="132" y="67"/>
                    </a:cubicBezTo>
                    <a:cubicBezTo>
                      <a:pt x="132" y="67"/>
                      <a:pt x="132" y="67"/>
                      <a:pt x="132" y="67"/>
                    </a:cubicBezTo>
                    <a:cubicBezTo>
                      <a:pt x="131" y="67"/>
                      <a:pt x="130" y="66"/>
                      <a:pt x="130" y="65"/>
                    </a:cubicBezTo>
                    <a:cubicBezTo>
                      <a:pt x="130" y="62"/>
                      <a:pt x="132" y="62"/>
                      <a:pt x="132" y="62"/>
                    </a:cubicBezTo>
                    <a:cubicBezTo>
                      <a:pt x="132" y="62"/>
                      <a:pt x="131" y="58"/>
                      <a:pt x="133" y="57"/>
                    </a:cubicBezTo>
                    <a:cubicBezTo>
                      <a:pt x="134" y="57"/>
                      <a:pt x="134" y="57"/>
                      <a:pt x="134" y="56"/>
                    </a:cubicBezTo>
                    <a:cubicBezTo>
                      <a:pt x="135" y="55"/>
                      <a:pt x="136" y="52"/>
                      <a:pt x="136" y="51"/>
                    </a:cubicBezTo>
                    <a:cubicBezTo>
                      <a:pt x="136" y="48"/>
                      <a:pt x="136" y="46"/>
                      <a:pt x="137" y="44"/>
                    </a:cubicBezTo>
                    <a:cubicBezTo>
                      <a:pt x="138" y="42"/>
                      <a:pt x="138" y="39"/>
                      <a:pt x="139" y="38"/>
                    </a:cubicBezTo>
                    <a:cubicBezTo>
                      <a:pt x="140" y="37"/>
                      <a:pt x="140" y="34"/>
                      <a:pt x="142" y="33"/>
                    </a:cubicBezTo>
                    <a:cubicBezTo>
                      <a:pt x="144" y="33"/>
                      <a:pt x="145" y="32"/>
                      <a:pt x="145" y="31"/>
                    </a:cubicBezTo>
                    <a:cubicBezTo>
                      <a:pt x="146" y="30"/>
                      <a:pt x="148" y="29"/>
                      <a:pt x="148" y="27"/>
                    </a:cubicBezTo>
                    <a:cubicBezTo>
                      <a:pt x="148" y="25"/>
                      <a:pt x="145" y="25"/>
                      <a:pt x="145" y="23"/>
                    </a:cubicBezTo>
                    <a:cubicBezTo>
                      <a:pt x="145" y="21"/>
                      <a:pt x="146" y="16"/>
                      <a:pt x="146" y="16"/>
                    </a:cubicBezTo>
                    <a:cubicBezTo>
                      <a:pt x="146" y="16"/>
                      <a:pt x="146" y="16"/>
                      <a:pt x="146" y="16"/>
                    </a:cubicBezTo>
                    <a:cubicBezTo>
                      <a:pt x="142" y="13"/>
                      <a:pt x="138" y="9"/>
                      <a:pt x="137" y="8"/>
                    </a:cubicBezTo>
                    <a:cubicBezTo>
                      <a:pt x="135" y="7"/>
                      <a:pt x="133" y="9"/>
                      <a:pt x="133" y="9"/>
                    </a:cubicBezTo>
                    <a:cubicBezTo>
                      <a:pt x="133" y="9"/>
                      <a:pt x="130" y="7"/>
                      <a:pt x="128" y="9"/>
                    </a:cubicBezTo>
                    <a:cubicBezTo>
                      <a:pt x="126" y="11"/>
                      <a:pt x="123" y="9"/>
                      <a:pt x="123" y="9"/>
                    </a:cubicBezTo>
                    <a:cubicBezTo>
                      <a:pt x="123" y="9"/>
                      <a:pt x="121" y="7"/>
                      <a:pt x="120" y="5"/>
                    </a:cubicBezTo>
                    <a:cubicBezTo>
                      <a:pt x="119" y="4"/>
                      <a:pt x="119" y="3"/>
                      <a:pt x="118" y="3"/>
                    </a:cubicBezTo>
                    <a:cubicBezTo>
                      <a:pt x="118" y="3"/>
                      <a:pt x="118" y="3"/>
                      <a:pt x="118" y="3"/>
                    </a:cubicBezTo>
                    <a:cubicBezTo>
                      <a:pt x="112" y="4"/>
                      <a:pt x="112" y="4"/>
                      <a:pt x="112" y="4"/>
                    </a:cubicBezTo>
                    <a:cubicBezTo>
                      <a:pt x="112" y="4"/>
                      <a:pt x="104" y="0"/>
                      <a:pt x="103" y="3"/>
                    </a:cubicBezTo>
                    <a:cubicBezTo>
                      <a:pt x="101" y="6"/>
                      <a:pt x="100" y="4"/>
                      <a:pt x="96" y="4"/>
                    </a:cubicBezTo>
                    <a:cubicBezTo>
                      <a:pt x="93" y="4"/>
                      <a:pt x="90" y="5"/>
                      <a:pt x="88" y="6"/>
                    </a:cubicBezTo>
                    <a:cubicBezTo>
                      <a:pt x="86" y="7"/>
                      <a:pt x="83" y="5"/>
                      <a:pt x="82" y="6"/>
                    </a:cubicBezTo>
                    <a:cubicBezTo>
                      <a:pt x="80" y="7"/>
                      <a:pt x="79" y="12"/>
                      <a:pt x="79" y="12"/>
                    </a:cubicBezTo>
                    <a:cubicBezTo>
                      <a:pt x="64" y="9"/>
                      <a:pt x="64" y="9"/>
                      <a:pt x="64" y="9"/>
                    </a:cubicBezTo>
                    <a:cubicBezTo>
                      <a:pt x="64" y="9"/>
                      <a:pt x="61" y="4"/>
                      <a:pt x="57" y="4"/>
                    </a:cubicBezTo>
                    <a:cubicBezTo>
                      <a:pt x="54" y="4"/>
                      <a:pt x="49" y="11"/>
                      <a:pt x="49" y="11"/>
                    </a:cubicBezTo>
                    <a:cubicBezTo>
                      <a:pt x="49" y="16"/>
                      <a:pt x="49" y="16"/>
                      <a:pt x="49" y="16"/>
                    </a:cubicBezTo>
                    <a:cubicBezTo>
                      <a:pt x="49" y="20"/>
                      <a:pt x="49" y="23"/>
                      <a:pt x="48" y="25"/>
                    </a:cubicBezTo>
                    <a:cubicBezTo>
                      <a:pt x="46" y="27"/>
                      <a:pt x="45" y="28"/>
                      <a:pt x="45" y="33"/>
                    </a:cubicBezTo>
                    <a:cubicBezTo>
                      <a:pt x="45" y="38"/>
                      <a:pt x="39" y="46"/>
                      <a:pt x="39" y="50"/>
                    </a:cubicBezTo>
                    <a:cubicBezTo>
                      <a:pt x="39" y="54"/>
                      <a:pt x="32" y="56"/>
                      <a:pt x="32" y="59"/>
                    </a:cubicBezTo>
                    <a:cubicBezTo>
                      <a:pt x="32" y="61"/>
                      <a:pt x="31" y="67"/>
                      <a:pt x="31" y="72"/>
                    </a:cubicBezTo>
                    <a:cubicBezTo>
                      <a:pt x="31" y="78"/>
                      <a:pt x="28" y="73"/>
                      <a:pt x="28" y="78"/>
                    </a:cubicBezTo>
                    <a:cubicBezTo>
                      <a:pt x="28" y="83"/>
                      <a:pt x="26" y="80"/>
                      <a:pt x="23" y="83"/>
                    </a:cubicBezTo>
                    <a:cubicBezTo>
                      <a:pt x="21" y="85"/>
                      <a:pt x="20" y="86"/>
                      <a:pt x="20" y="83"/>
                    </a:cubicBezTo>
                    <a:cubicBezTo>
                      <a:pt x="20" y="81"/>
                      <a:pt x="16" y="80"/>
                      <a:pt x="13" y="83"/>
                    </a:cubicBezTo>
                    <a:cubicBezTo>
                      <a:pt x="10" y="85"/>
                      <a:pt x="9" y="83"/>
                      <a:pt x="8" y="82"/>
                    </a:cubicBezTo>
                    <a:cubicBezTo>
                      <a:pt x="7" y="82"/>
                      <a:pt x="4" y="84"/>
                      <a:pt x="0" y="86"/>
                    </a:cubicBezTo>
                    <a:cubicBezTo>
                      <a:pt x="2" y="89"/>
                      <a:pt x="3" y="92"/>
                      <a:pt x="3" y="95"/>
                    </a:cubicBezTo>
                    <a:cubicBezTo>
                      <a:pt x="3" y="95"/>
                      <a:pt x="3" y="96"/>
                      <a:pt x="3" y="96"/>
                    </a:cubicBezTo>
                    <a:cubicBezTo>
                      <a:pt x="5" y="95"/>
                      <a:pt x="7" y="94"/>
                      <a:pt x="8" y="94"/>
                    </a:cubicBezTo>
                    <a:cubicBezTo>
                      <a:pt x="10" y="93"/>
                      <a:pt x="34" y="94"/>
                      <a:pt x="34" y="94"/>
                    </a:cubicBezTo>
                    <a:cubicBezTo>
                      <a:pt x="34" y="94"/>
                      <a:pt x="36" y="97"/>
                      <a:pt x="35" y="100"/>
                    </a:cubicBezTo>
                    <a:cubicBezTo>
                      <a:pt x="35" y="103"/>
                      <a:pt x="37" y="102"/>
                      <a:pt x="39" y="106"/>
                    </a:cubicBezTo>
                    <a:cubicBezTo>
                      <a:pt x="40" y="111"/>
                      <a:pt x="42" y="112"/>
                      <a:pt x="45" y="111"/>
                    </a:cubicBezTo>
                    <a:cubicBezTo>
                      <a:pt x="49" y="110"/>
                      <a:pt x="53" y="110"/>
                      <a:pt x="55" y="110"/>
                    </a:cubicBezTo>
                    <a:cubicBezTo>
                      <a:pt x="56" y="110"/>
                      <a:pt x="56" y="104"/>
                      <a:pt x="58" y="103"/>
                    </a:cubicBezTo>
                    <a:cubicBezTo>
                      <a:pt x="60" y="102"/>
                      <a:pt x="64" y="103"/>
                      <a:pt x="64" y="103"/>
                    </a:cubicBezTo>
                    <a:cubicBezTo>
                      <a:pt x="64" y="103"/>
                      <a:pt x="65" y="105"/>
                      <a:pt x="68" y="105"/>
                    </a:cubicBezTo>
                    <a:cubicBezTo>
                      <a:pt x="72" y="105"/>
                      <a:pt x="74" y="103"/>
                      <a:pt x="74" y="106"/>
                    </a:cubicBezTo>
                    <a:cubicBezTo>
                      <a:pt x="74" y="108"/>
                      <a:pt x="74" y="111"/>
                      <a:pt x="75" y="112"/>
                    </a:cubicBezTo>
                    <a:cubicBezTo>
                      <a:pt x="76" y="113"/>
                      <a:pt x="72" y="122"/>
                      <a:pt x="74" y="123"/>
                    </a:cubicBezTo>
                    <a:cubicBezTo>
                      <a:pt x="76" y="125"/>
                      <a:pt x="78" y="128"/>
                      <a:pt x="78" y="130"/>
                    </a:cubicBezTo>
                    <a:cubicBezTo>
                      <a:pt x="78" y="132"/>
                      <a:pt x="76" y="136"/>
                      <a:pt x="78" y="136"/>
                    </a:cubicBezTo>
                    <a:cubicBezTo>
                      <a:pt x="79" y="137"/>
                      <a:pt x="80" y="134"/>
                      <a:pt x="82" y="134"/>
                    </a:cubicBezTo>
                    <a:cubicBezTo>
                      <a:pt x="85" y="134"/>
                      <a:pt x="87" y="135"/>
                      <a:pt x="89" y="133"/>
                    </a:cubicBezTo>
                    <a:cubicBezTo>
                      <a:pt x="90" y="133"/>
                      <a:pt x="91" y="133"/>
                      <a:pt x="91" y="134"/>
                    </a:cubicBezTo>
                    <a:cubicBezTo>
                      <a:pt x="93" y="134"/>
                      <a:pt x="94" y="136"/>
                      <a:pt x="94" y="136"/>
                    </a:cubicBezTo>
                    <a:cubicBezTo>
                      <a:pt x="94" y="136"/>
                      <a:pt x="94" y="138"/>
                      <a:pt x="96" y="137"/>
                    </a:cubicBezTo>
                    <a:cubicBezTo>
                      <a:pt x="97" y="137"/>
                      <a:pt x="101" y="136"/>
                      <a:pt x="101" y="137"/>
                    </a:cubicBezTo>
                    <a:cubicBezTo>
                      <a:pt x="100" y="138"/>
                      <a:pt x="102" y="142"/>
                      <a:pt x="103" y="141"/>
                    </a:cubicBezTo>
                    <a:cubicBezTo>
                      <a:pt x="105" y="140"/>
                      <a:pt x="108" y="143"/>
                      <a:pt x="110" y="143"/>
                    </a:cubicBezTo>
                    <a:cubicBezTo>
                      <a:pt x="112" y="143"/>
                      <a:pt x="114" y="143"/>
                      <a:pt x="114" y="142"/>
                    </a:cubicBezTo>
                    <a:cubicBezTo>
                      <a:pt x="114" y="141"/>
                      <a:pt x="116" y="139"/>
                      <a:pt x="116" y="141"/>
                    </a:cubicBezTo>
                    <a:cubicBezTo>
                      <a:pt x="117" y="142"/>
                      <a:pt x="119" y="145"/>
                      <a:pt x="121" y="145"/>
                    </a:cubicBezTo>
                    <a:cubicBezTo>
                      <a:pt x="122" y="145"/>
                      <a:pt x="127" y="145"/>
                      <a:pt x="127" y="147"/>
                    </a:cubicBezTo>
                    <a:cubicBezTo>
                      <a:pt x="127" y="148"/>
                      <a:pt x="128" y="152"/>
                      <a:pt x="130" y="153"/>
                    </a:cubicBezTo>
                    <a:cubicBezTo>
                      <a:pt x="132" y="155"/>
                      <a:pt x="136" y="153"/>
                      <a:pt x="136" y="153"/>
                    </a:cubicBezTo>
                    <a:cubicBezTo>
                      <a:pt x="136" y="153"/>
                      <a:pt x="137" y="152"/>
                      <a:pt x="137" y="150"/>
                    </a:cubicBezTo>
                    <a:cubicBezTo>
                      <a:pt x="137" y="147"/>
                      <a:pt x="137" y="144"/>
                      <a:pt x="136" y="144"/>
                    </a:cubicBezTo>
                    <a:cubicBezTo>
                      <a:pt x="135" y="144"/>
                      <a:pt x="133" y="147"/>
                      <a:pt x="131" y="146"/>
                    </a:cubicBezTo>
                    <a:cubicBezTo>
                      <a:pt x="128" y="145"/>
                      <a:pt x="126" y="140"/>
                      <a:pt x="125" y="140"/>
                    </a:cubicBezTo>
                    <a:cubicBezTo>
                      <a:pt x="124" y="139"/>
                      <a:pt x="127" y="134"/>
                      <a:pt x="127" y="132"/>
                    </a:cubicBezTo>
                    <a:cubicBezTo>
                      <a:pt x="127" y="130"/>
                      <a:pt x="129" y="124"/>
                      <a:pt x="127" y="123"/>
                    </a:cubicBezTo>
                    <a:cubicBezTo>
                      <a:pt x="126" y="122"/>
                      <a:pt x="127" y="120"/>
                      <a:pt x="129" y="119"/>
                    </a:cubicBezTo>
                    <a:cubicBezTo>
                      <a:pt x="130" y="117"/>
                      <a:pt x="128" y="113"/>
                      <a:pt x="131" y="113"/>
                    </a:cubicBezTo>
                    <a:cubicBezTo>
                      <a:pt x="133" y="113"/>
                      <a:pt x="139" y="114"/>
                      <a:pt x="140" y="112"/>
                    </a:cubicBezTo>
                    <a:cubicBezTo>
                      <a:pt x="140" y="112"/>
                      <a:pt x="141" y="112"/>
                      <a:pt x="141" y="112"/>
                    </a:cubicBezTo>
                    <a:cubicBezTo>
                      <a:pt x="141" y="111"/>
                      <a:pt x="141" y="111"/>
                      <a:pt x="141" y="110"/>
                    </a:cubicBezTo>
                    <a:cubicBezTo>
                      <a:pt x="139" y="107"/>
                      <a:pt x="138" y="103"/>
                      <a:pt x="135" y="10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7" name="Freeform 166">
                <a:extLst>
                  <a:ext uri="{FF2B5EF4-FFF2-40B4-BE49-F238E27FC236}">
                    <a16:creationId xmlns:a16="http://schemas.microsoft.com/office/drawing/2014/main" id="{16D6F643-E732-4A8F-8716-E1FD21D14013}"/>
                  </a:ext>
                </a:extLst>
              </p:cNvPr>
              <p:cNvSpPr>
                <a:spLocks/>
              </p:cNvSpPr>
              <p:nvPr/>
            </p:nvSpPr>
            <p:spPr bwMode="auto">
              <a:xfrm>
                <a:off x="5450464" y="4132459"/>
                <a:ext cx="30113" cy="38896"/>
              </a:xfrm>
              <a:custGeom>
                <a:avLst/>
                <a:gdLst>
                  <a:gd name="T0" fmla="*/ 1 w 13"/>
                  <a:gd name="T1" fmla="*/ 8 h 17"/>
                  <a:gd name="T2" fmla="*/ 3 w 13"/>
                  <a:gd name="T3" fmla="*/ 17 h 17"/>
                  <a:gd name="T4" fmla="*/ 6 w 13"/>
                  <a:gd name="T5" fmla="*/ 15 h 17"/>
                  <a:gd name="T6" fmla="*/ 13 w 13"/>
                  <a:gd name="T7" fmla="*/ 5 h 17"/>
                  <a:gd name="T8" fmla="*/ 10 w 13"/>
                  <a:gd name="T9" fmla="*/ 4 h 17"/>
                  <a:gd name="T10" fmla="*/ 10 w 13"/>
                  <a:gd name="T11" fmla="*/ 0 h 17"/>
                  <a:gd name="T12" fmla="*/ 6 w 13"/>
                  <a:gd name="T13" fmla="*/ 0 h 17"/>
                  <a:gd name="T14" fmla="*/ 2 w 13"/>
                  <a:gd name="T15" fmla="*/ 2 h 17"/>
                  <a:gd name="T16" fmla="*/ 0 w 13"/>
                  <a:gd name="T17" fmla="*/ 2 h 17"/>
                  <a:gd name="T18" fmla="*/ 0 w 13"/>
                  <a:gd name="T19" fmla="*/ 2 h 17"/>
                  <a:gd name="T20" fmla="*/ 1 w 13"/>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7">
                    <a:moveTo>
                      <a:pt x="1" y="8"/>
                    </a:moveTo>
                    <a:cubicBezTo>
                      <a:pt x="1" y="10"/>
                      <a:pt x="2" y="13"/>
                      <a:pt x="3" y="17"/>
                    </a:cubicBezTo>
                    <a:cubicBezTo>
                      <a:pt x="4" y="16"/>
                      <a:pt x="5" y="15"/>
                      <a:pt x="6" y="15"/>
                    </a:cubicBezTo>
                    <a:cubicBezTo>
                      <a:pt x="8" y="14"/>
                      <a:pt x="13" y="5"/>
                      <a:pt x="13" y="5"/>
                    </a:cubicBezTo>
                    <a:cubicBezTo>
                      <a:pt x="10" y="4"/>
                      <a:pt x="10" y="4"/>
                      <a:pt x="10" y="4"/>
                    </a:cubicBezTo>
                    <a:cubicBezTo>
                      <a:pt x="10" y="4"/>
                      <a:pt x="11" y="2"/>
                      <a:pt x="10" y="0"/>
                    </a:cubicBezTo>
                    <a:cubicBezTo>
                      <a:pt x="8" y="0"/>
                      <a:pt x="6" y="0"/>
                      <a:pt x="6" y="0"/>
                    </a:cubicBezTo>
                    <a:cubicBezTo>
                      <a:pt x="6" y="0"/>
                      <a:pt x="7" y="3"/>
                      <a:pt x="2" y="2"/>
                    </a:cubicBezTo>
                    <a:cubicBezTo>
                      <a:pt x="2" y="2"/>
                      <a:pt x="1" y="2"/>
                      <a:pt x="0" y="2"/>
                    </a:cubicBezTo>
                    <a:cubicBezTo>
                      <a:pt x="0" y="2"/>
                      <a:pt x="0" y="2"/>
                      <a:pt x="0" y="2"/>
                    </a:cubicBezTo>
                    <a:lnTo>
                      <a:pt x="1" y="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8" name="Freeform 167">
                <a:extLst>
                  <a:ext uri="{FF2B5EF4-FFF2-40B4-BE49-F238E27FC236}">
                    <a16:creationId xmlns:a16="http://schemas.microsoft.com/office/drawing/2014/main" id="{748E9A59-F819-4D33-B01D-C49E9FC29A59}"/>
                  </a:ext>
                </a:extLst>
              </p:cNvPr>
              <p:cNvSpPr>
                <a:spLocks/>
              </p:cNvSpPr>
              <p:nvPr/>
            </p:nvSpPr>
            <p:spPr bwMode="auto">
              <a:xfrm>
                <a:off x="5469284" y="4284281"/>
                <a:ext cx="198247" cy="318700"/>
              </a:xfrm>
              <a:custGeom>
                <a:avLst/>
                <a:gdLst>
                  <a:gd name="T0" fmla="*/ 85 w 86"/>
                  <a:gd name="T1" fmla="*/ 35 h 138"/>
                  <a:gd name="T2" fmla="*/ 83 w 86"/>
                  <a:gd name="T3" fmla="*/ 20 h 138"/>
                  <a:gd name="T4" fmla="*/ 82 w 86"/>
                  <a:gd name="T5" fmla="*/ 0 h 138"/>
                  <a:gd name="T6" fmla="*/ 82 w 86"/>
                  <a:gd name="T7" fmla="*/ 0 h 138"/>
                  <a:gd name="T8" fmla="*/ 73 w 86"/>
                  <a:gd name="T9" fmla="*/ 5 h 138"/>
                  <a:gd name="T10" fmla="*/ 68 w 86"/>
                  <a:gd name="T11" fmla="*/ 6 h 138"/>
                  <a:gd name="T12" fmla="*/ 63 w 86"/>
                  <a:gd name="T13" fmla="*/ 6 h 138"/>
                  <a:gd name="T14" fmla="*/ 60 w 86"/>
                  <a:gd name="T15" fmla="*/ 9 h 138"/>
                  <a:gd name="T16" fmla="*/ 56 w 86"/>
                  <a:gd name="T17" fmla="*/ 9 h 138"/>
                  <a:gd name="T18" fmla="*/ 49 w 86"/>
                  <a:gd name="T19" fmla="*/ 10 h 138"/>
                  <a:gd name="T20" fmla="*/ 46 w 86"/>
                  <a:gd name="T21" fmla="*/ 8 h 138"/>
                  <a:gd name="T22" fmla="*/ 41 w 86"/>
                  <a:gd name="T23" fmla="*/ 9 h 138"/>
                  <a:gd name="T24" fmla="*/ 37 w 86"/>
                  <a:gd name="T25" fmla="*/ 8 h 138"/>
                  <a:gd name="T26" fmla="*/ 36 w 86"/>
                  <a:gd name="T27" fmla="*/ 11 h 138"/>
                  <a:gd name="T28" fmla="*/ 40 w 86"/>
                  <a:gd name="T29" fmla="*/ 28 h 138"/>
                  <a:gd name="T30" fmla="*/ 45 w 86"/>
                  <a:gd name="T31" fmla="*/ 33 h 138"/>
                  <a:gd name="T32" fmla="*/ 45 w 86"/>
                  <a:gd name="T33" fmla="*/ 41 h 138"/>
                  <a:gd name="T34" fmla="*/ 40 w 86"/>
                  <a:gd name="T35" fmla="*/ 46 h 138"/>
                  <a:gd name="T36" fmla="*/ 40 w 86"/>
                  <a:gd name="T37" fmla="*/ 54 h 138"/>
                  <a:gd name="T38" fmla="*/ 32 w 86"/>
                  <a:gd name="T39" fmla="*/ 44 h 138"/>
                  <a:gd name="T40" fmla="*/ 34 w 86"/>
                  <a:gd name="T41" fmla="*/ 33 h 138"/>
                  <a:gd name="T42" fmla="*/ 28 w 86"/>
                  <a:gd name="T43" fmla="*/ 32 h 138"/>
                  <a:gd name="T44" fmla="*/ 22 w 86"/>
                  <a:gd name="T45" fmla="*/ 29 h 138"/>
                  <a:gd name="T46" fmla="*/ 0 w 86"/>
                  <a:gd name="T47" fmla="*/ 37 h 138"/>
                  <a:gd name="T48" fmla="*/ 1 w 86"/>
                  <a:gd name="T49" fmla="*/ 43 h 138"/>
                  <a:gd name="T50" fmla="*/ 1 w 86"/>
                  <a:gd name="T51" fmla="*/ 43 h 138"/>
                  <a:gd name="T52" fmla="*/ 2 w 86"/>
                  <a:gd name="T53" fmla="*/ 45 h 138"/>
                  <a:gd name="T54" fmla="*/ 12 w 86"/>
                  <a:gd name="T55" fmla="*/ 48 h 138"/>
                  <a:gd name="T56" fmla="*/ 22 w 86"/>
                  <a:gd name="T57" fmla="*/ 51 h 138"/>
                  <a:gd name="T58" fmla="*/ 22 w 86"/>
                  <a:gd name="T59" fmla="*/ 63 h 138"/>
                  <a:gd name="T60" fmla="*/ 20 w 86"/>
                  <a:gd name="T61" fmla="*/ 71 h 138"/>
                  <a:gd name="T62" fmla="*/ 22 w 86"/>
                  <a:gd name="T63" fmla="*/ 77 h 138"/>
                  <a:gd name="T64" fmla="*/ 18 w 86"/>
                  <a:gd name="T65" fmla="*/ 83 h 138"/>
                  <a:gd name="T66" fmla="*/ 16 w 86"/>
                  <a:gd name="T67" fmla="*/ 91 h 138"/>
                  <a:gd name="T68" fmla="*/ 8 w 86"/>
                  <a:gd name="T69" fmla="*/ 99 h 138"/>
                  <a:gd name="T70" fmla="*/ 8 w 86"/>
                  <a:gd name="T71" fmla="*/ 99 h 138"/>
                  <a:gd name="T72" fmla="*/ 13 w 86"/>
                  <a:gd name="T73" fmla="*/ 114 h 138"/>
                  <a:gd name="T74" fmla="*/ 14 w 86"/>
                  <a:gd name="T75" fmla="*/ 129 h 138"/>
                  <a:gd name="T76" fmla="*/ 15 w 86"/>
                  <a:gd name="T77" fmla="*/ 138 h 138"/>
                  <a:gd name="T78" fmla="*/ 21 w 86"/>
                  <a:gd name="T79" fmla="*/ 137 h 138"/>
                  <a:gd name="T80" fmla="*/ 21 w 86"/>
                  <a:gd name="T81" fmla="*/ 133 h 138"/>
                  <a:gd name="T82" fmla="*/ 18 w 86"/>
                  <a:gd name="T83" fmla="*/ 130 h 138"/>
                  <a:gd name="T84" fmla="*/ 31 w 86"/>
                  <a:gd name="T85" fmla="*/ 121 h 138"/>
                  <a:gd name="T86" fmla="*/ 41 w 86"/>
                  <a:gd name="T87" fmla="*/ 115 h 138"/>
                  <a:gd name="T88" fmla="*/ 41 w 86"/>
                  <a:gd name="T89" fmla="*/ 103 h 138"/>
                  <a:gd name="T90" fmla="*/ 40 w 86"/>
                  <a:gd name="T91" fmla="*/ 93 h 138"/>
                  <a:gd name="T92" fmla="*/ 36 w 86"/>
                  <a:gd name="T93" fmla="*/ 83 h 138"/>
                  <a:gd name="T94" fmla="*/ 37 w 86"/>
                  <a:gd name="T95" fmla="*/ 77 h 138"/>
                  <a:gd name="T96" fmla="*/ 41 w 86"/>
                  <a:gd name="T97" fmla="*/ 72 h 138"/>
                  <a:gd name="T98" fmla="*/ 48 w 86"/>
                  <a:gd name="T99" fmla="*/ 68 h 138"/>
                  <a:gd name="T100" fmla="*/ 56 w 86"/>
                  <a:gd name="T101" fmla="*/ 59 h 138"/>
                  <a:gd name="T102" fmla="*/ 72 w 86"/>
                  <a:gd name="T103" fmla="*/ 52 h 138"/>
                  <a:gd name="T104" fmla="*/ 85 w 86"/>
                  <a:gd name="T105"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38">
                    <a:moveTo>
                      <a:pt x="85" y="35"/>
                    </a:moveTo>
                    <a:cubicBezTo>
                      <a:pt x="84" y="33"/>
                      <a:pt x="82" y="23"/>
                      <a:pt x="83" y="20"/>
                    </a:cubicBezTo>
                    <a:cubicBezTo>
                      <a:pt x="83" y="16"/>
                      <a:pt x="82" y="5"/>
                      <a:pt x="82" y="0"/>
                    </a:cubicBezTo>
                    <a:cubicBezTo>
                      <a:pt x="82" y="0"/>
                      <a:pt x="82" y="0"/>
                      <a:pt x="82" y="0"/>
                    </a:cubicBezTo>
                    <a:cubicBezTo>
                      <a:pt x="78" y="2"/>
                      <a:pt x="74" y="4"/>
                      <a:pt x="73" y="5"/>
                    </a:cubicBezTo>
                    <a:cubicBezTo>
                      <a:pt x="73" y="6"/>
                      <a:pt x="70" y="4"/>
                      <a:pt x="68" y="6"/>
                    </a:cubicBezTo>
                    <a:cubicBezTo>
                      <a:pt x="66" y="8"/>
                      <a:pt x="65" y="6"/>
                      <a:pt x="63" y="6"/>
                    </a:cubicBezTo>
                    <a:cubicBezTo>
                      <a:pt x="61" y="5"/>
                      <a:pt x="61" y="7"/>
                      <a:pt x="60" y="9"/>
                    </a:cubicBezTo>
                    <a:cubicBezTo>
                      <a:pt x="60" y="10"/>
                      <a:pt x="57" y="10"/>
                      <a:pt x="56" y="9"/>
                    </a:cubicBezTo>
                    <a:cubicBezTo>
                      <a:pt x="54" y="9"/>
                      <a:pt x="51" y="10"/>
                      <a:pt x="49" y="10"/>
                    </a:cubicBezTo>
                    <a:cubicBezTo>
                      <a:pt x="47" y="10"/>
                      <a:pt x="48" y="9"/>
                      <a:pt x="46" y="8"/>
                    </a:cubicBezTo>
                    <a:cubicBezTo>
                      <a:pt x="44" y="7"/>
                      <a:pt x="43" y="9"/>
                      <a:pt x="41" y="9"/>
                    </a:cubicBezTo>
                    <a:cubicBezTo>
                      <a:pt x="41" y="9"/>
                      <a:pt x="38" y="9"/>
                      <a:pt x="37" y="8"/>
                    </a:cubicBezTo>
                    <a:cubicBezTo>
                      <a:pt x="37" y="10"/>
                      <a:pt x="37" y="10"/>
                      <a:pt x="36" y="11"/>
                    </a:cubicBezTo>
                    <a:cubicBezTo>
                      <a:pt x="35" y="15"/>
                      <a:pt x="40" y="24"/>
                      <a:pt x="40" y="28"/>
                    </a:cubicBezTo>
                    <a:cubicBezTo>
                      <a:pt x="42" y="30"/>
                      <a:pt x="44" y="32"/>
                      <a:pt x="45" y="33"/>
                    </a:cubicBezTo>
                    <a:cubicBezTo>
                      <a:pt x="47" y="36"/>
                      <a:pt x="45" y="35"/>
                      <a:pt x="45" y="41"/>
                    </a:cubicBezTo>
                    <a:cubicBezTo>
                      <a:pt x="45" y="47"/>
                      <a:pt x="43" y="44"/>
                      <a:pt x="40" y="46"/>
                    </a:cubicBezTo>
                    <a:cubicBezTo>
                      <a:pt x="38" y="48"/>
                      <a:pt x="40" y="52"/>
                      <a:pt x="40" y="54"/>
                    </a:cubicBezTo>
                    <a:cubicBezTo>
                      <a:pt x="39" y="55"/>
                      <a:pt x="33" y="45"/>
                      <a:pt x="32" y="44"/>
                    </a:cubicBezTo>
                    <a:cubicBezTo>
                      <a:pt x="32" y="42"/>
                      <a:pt x="35" y="37"/>
                      <a:pt x="34" y="33"/>
                    </a:cubicBezTo>
                    <a:cubicBezTo>
                      <a:pt x="33" y="30"/>
                      <a:pt x="29" y="32"/>
                      <a:pt x="28" y="32"/>
                    </a:cubicBezTo>
                    <a:cubicBezTo>
                      <a:pt x="26" y="33"/>
                      <a:pt x="23" y="29"/>
                      <a:pt x="22" y="29"/>
                    </a:cubicBezTo>
                    <a:cubicBezTo>
                      <a:pt x="21" y="29"/>
                      <a:pt x="0" y="37"/>
                      <a:pt x="0" y="37"/>
                    </a:cubicBezTo>
                    <a:cubicBezTo>
                      <a:pt x="1" y="43"/>
                      <a:pt x="1" y="43"/>
                      <a:pt x="1" y="43"/>
                    </a:cubicBezTo>
                    <a:cubicBezTo>
                      <a:pt x="1" y="43"/>
                      <a:pt x="1" y="43"/>
                      <a:pt x="1" y="43"/>
                    </a:cubicBezTo>
                    <a:cubicBezTo>
                      <a:pt x="2" y="45"/>
                      <a:pt x="2" y="45"/>
                      <a:pt x="2" y="45"/>
                    </a:cubicBezTo>
                    <a:cubicBezTo>
                      <a:pt x="2" y="45"/>
                      <a:pt x="9" y="46"/>
                      <a:pt x="12" y="48"/>
                    </a:cubicBezTo>
                    <a:cubicBezTo>
                      <a:pt x="16" y="50"/>
                      <a:pt x="21" y="50"/>
                      <a:pt x="22" y="51"/>
                    </a:cubicBezTo>
                    <a:cubicBezTo>
                      <a:pt x="23" y="52"/>
                      <a:pt x="22" y="60"/>
                      <a:pt x="22" y="63"/>
                    </a:cubicBezTo>
                    <a:cubicBezTo>
                      <a:pt x="22" y="67"/>
                      <a:pt x="18" y="68"/>
                      <a:pt x="20" y="71"/>
                    </a:cubicBezTo>
                    <a:cubicBezTo>
                      <a:pt x="22" y="73"/>
                      <a:pt x="21" y="76"/>
                      <a:pt x="22" y="77"/>
                    </a:cubicBezTo>
                    <a:cubicBezTo>
                      <a:pt x="24" y="77"/>
                      <a:pt x="20" y="82"/>
                      <a:pt x="18" y="83"/>
                    </a:cubicBezTo>
                    <a:cubicBezTo>
                      <a:pt x="16" y="84"/>
                      <a:pt x="18" y="88"/>
                      <a:pt x="16" y="91"/>
                    </a:cubicBezTo>
                    <a:cubicBezTo>
                      <a:pt x="15" y="92"/>
                      <a:pt x="11" y="96"/>
                      <a:pt x="8" y="99"/>
                    </a:cubicBezTo>
                    <a:cubicBezTo>
                      <a:pt x="8" y="99"/>
                      <a:pt x="8" y="99"/>
                      <a:pt x="8" y="99"/>
                    </a:cubicBezTo>
                    <a:cubicBezTo>
                      <a:pt x="9" y="100"/>
                      <a:pt x="11" y="113"/>
                      <a:pt x="13" y="114"/>
                    </a:cubicBezTo>
                    <a:cubicBezTo>
                      <a:pt x="15" y="115"/>
                      <a:pt x="14" y="127"/>
                      <a:pt x="14" y="129"/>
                    </a:cubicBezTo>
                    <a:cubicBezTo>
                      <a:pt x="14" y="130"/>
                      <a:pt x="15" y="138"/>
                      <a:pt x="15" y="138"/>
                    </a:cubicBezTo>
                    <a:cubicBezTo>
                      <a:pt x="15" y="138"/>
                      <a:pt x="18" y="137"/>
                      <a:pt x="21" y="137"/>
                    </a:cubicBezTo>
                    <a:cubicBezTo>
                      <a:pt x="21" y="136"/>
                      <a:pt x="21" y="134"/>
                      <a:pt x="21" y="133"/>
                    </a:cubicBezTo>
                    <a:cubicBezTo>
                      <a:pt x="21" y="130"/>
                      <a:pt x="19" y="133"/>
                      <a:pt x="18" y="130"/>
                    </a:cubicBezTo>
                    <a:cubicBezTo>
                      <a:pt x="17" y="128"/>
                      <a:pt x="24" y="123"/>
                      <a:pt x="31" y="121"/>
                    </a:cubicBezTo>
                    <a:cubicBezTo>
                      <a:pt x="37" y="119"/>
                      <a:pt x="40" y="117"/>
                      <a:pt x="41" y="115"/>
                    </a:cubicBezTo>
                    <a:cubicBezTo>
                      <a:pt x="41" y="112"/>
                      <a:pt x="41" y="106"/>
                      <a:pt x="41" y="103"/>
                    </a:cubicBezTo>
                    <a:cubicBezTo>
                      <a:pt x="42" y="100"/>
                      <a:pt x="41" y="99"/>
                      <a:pt x="40" y="93"/>
                    </a:cubicBezTo>
                    <a:cubicBezTo>
                      <a:pt x="39" y="87"/>
                      <a:pt x="37" y="86"/>
                      <a:pt x="36" y="83"/>
                    </a:cubicBezTo>
                    <a:cubicBezTo>
                      <a:pt x="35" y="79"/>
                      <a:pt x="35" y="77"/>
                      <a:pt x="37" y="77"/>
                    </a:cubicBezTo>
                    <a:cubicBezTo>
                      <a:pt x="39" y="77"/>
                      <a:pt x="39" y="76"/>
                      <a:pt x="41" y="72"/>
                    </a:cubicBezTo>
                    <a:cubicBezTo>
                      <a:pt x="43" y="69"/>
                      <a:pt x="45" y="70"/>
                      <a:pt x="48" y="68"/>
                    </a:cubicBezTo>
                    <a:cubicBezTo>
                      <a:pt x="51" y="66"/>
                      <a:pt x="51" y="63"/>
                      <a:pt x="56" y="59"/>
                    </a:cubicBezTo>
                    <a:cubicBezTo>
                      <a:pt x="61" y="55"/>
                      <a:pt x="67" y="55"/>
                      <a:pt x="72" y="52"/>
                    </a:cubicBezTo>
                    <a:cubicBezTo>
                      <a:pt x="77" y="49"/>
                      <a:pt x="86" y="37"/>
                      <a:pt x="85" y="3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9" name="Freeform 168">
                <a:extLst>
                  <a:ext uri="{FF2B5EF4-FFF2-40B4-BE49-F238E27FC236}">
                    <a16:creationId xmlns:a16="http://schemas.microsoft.com/office/drawing/2014/main" id="{354BC967-322C-413F-A3FB-57BB49B48D8E}"/>
                  </a:ext>
                </a:extLst>
              </p:cNvPr>
              <p:cNvSpPr>
                <a:spLocks/>
              </p:cNvSpPr>
              <p:nvPr/>
            </p:nvSpPr>
            <p:spPr bwMode="auto">
              <a:xfrm>
                <a:off x="5457992" y="4104855"/>
                <a:ext cx="200756" cy="203266"/>
              </a:xfrm>
              <a:custGeom>
                <a:avLst/>
                <a:gdLst>
                  <a:gd name="T0" fmla="*/ 81 w 87"/>
                  <a:gd name="T1" fmla="*/ 71 h 88"/>
                  <a:gd name="T2" fmla="*/ 78 w 87"/>
                  <a:gd name="T3" fmla="*/ 63 h 88"/>
                  <a:gd name="T4" fmla="*/ 77 w 87"/>
                  <a:gd name="T5" fmla="*/ 56 h 88"/>
                  <a:gd name="T6" fmla="*/ 79 w 87"/>
                  <a:gd name="T7" fmla="*/ 50 h 88"/>
                  <a:gd name="T8" fmla="*/ 75 w 87"/>
                  <a:gd name="T9" fmla="*/ 43 h 88"/>
                  <a:gd name="T10" fmla="*/ 78 w 87"/>
                  <a:gd name="T11" fmla="*/ 31 h 88"/>
                  <a:gd name="T12" fmla="*/ 65 w 87"/>
                  <a:gd name="T13" fmla="*/ 21 h 88"/>
                  <a:gd name="T14" fmla="*/ 65 w 87"/>
                  <a:gd name="T15" fmla="*/ 16 h 88"/>
                  <a:gd name="T16" fmla="*/ 35 w 87"/>
                  <a:gd name="T17" fmla="*/ 0 h 88"/>
                  <a:gd name="T18" fmla="*/ 31 w 87"/>
                  <a:gd name="T19" fmla="*/ 8 h 88"/>
                  <a:gd name="T20" fmla="*/ 31 w 87"/>
                  <a:gd name="T21" fmla="*/ 13 h 88"/>
                  <a:gd name="T22" fmla="*/ 18 w 87"/>
                  <a:gd name="T23" fmla="*/ 12 h 88"/>
                  <a:gd name="T24" fmla="*/ 18 w 87"/>
                  <a:gd name="T25" fmla="*/ 0 h 88"/>
                  <a:gd name="T26" fmla="*/ 12 w 87"/>
                  <a:gd name="T27" fmla="*/ 0 h 88"/>
                  <a:gd name="T28" fmla="*/ 8 w 87"/>
                  <a:gd name="T29" fmla="*/ 1 h 88"/>
                  <a:gd name="T30" fmla="*/ 9 w 87"/>
                  <a:gd name="T31" fmla="*/ 5 h 88"/>
                  <a:gd name="T32" fmla="*/ 10 w 87"/>
                  <a:gd name="T33" fmla="*/ 10 h 88"/>
                  <a:gd name="T34" fmla="*/ 7 w 87"/>
                  <a:gd name="T35" fmla="*/ 12 h 88"/>
                  <a:gd name="T36" fmla="*/ 7 w 87"/>
                  <a:gd name="T37" fmla="*/ 16 h 88"/>
                  <a:gd name="T38" fmla="*/ 10 w 87"/>
                  <a:gd name="T39" fmla="*/ 17 h 88"/>
                  <a:gd name="T40" fmla="*/ 3 w 87"/>
                  <a:gd name="T41" fmla="*/ 27 h 88"/>
                  <a:gd name="T42" fmla="*/ 0 w 87"/>
                  <a:gd name="T43" fmla="*/ 29 h 88"/>
                  <a:gd name="T44" fmla="*/ 4 w 87"/>
                  <a:gd name="T45" fmla="*/ 44 h 88"/>
                  <a:gd name="T46" fmla="*/ 9 w 87"/>
                  <a:gd name="T47" fmla="*/ 54 h 88"/>
                  <a:gd name="T48" fmla="*/ 11 w 87"/>
                  <a:gd name="T49" fmla="*/ 61 h 88"/>
                  <a:gd name="T50" fmla="*/ 6 w 87"/>
                  <a:gd name="T51" fmla="*/ 57 h 88"/>
                  <a:gd name="T52" fmla="*/ 6 w 87"/>
                  <a:gd name="T53" fmla="*/ 59 h 88"/>
                  <a:gd name="T54" fmla="*/ 5 w 87"/>
                  <a:gd name="T55" fmla="*/ 59 h 88"/>
                  <a:gd name="T56" fmla="*/ 11 w 87"/>
                  <a:gd name="T57" fmla="*/ 62 h 88"/>
                  <a:gd name="T58" fmla="*/ 19 w 87"/>
                  <a:gd name="T59" fmla="*/ 65 h 88"/>
                  <a:gd name="T60" fmla="*/ 29 w 87"/>
                  <a:gd name="T61" fmla="*/ 70 h 88"/>
                  <a:gd name="T62" fmla="*/ 29 w 87"/>
                  <a:gd name="T63" fmla="*/ 71 h 88"/>
                  <a:gd name="T64" fmla="*/ 35 w 87"/>
                  <a:gd name="T65" fmla="*/ 71 h 88"/>
                  <a:gd name="T66" fmla="*/ 36 w 87"/>
                  <a:gd name="T67" fmla="*/ 70 h 88"/>
                  <a:gd name="T68" fmla="*/ 42 w 87"/>
                  <a:gd name="T69" fmla="*/ 86 h 88"/>
                  <a:gd name="T70" fmla="*/ 46 w 87"/>
                  <a:gd name="T71" fmla="*/ 87 h 88"/>
                  <a:gd name="T72" fmla="*/ 51 w 87"/>
                  <a:gd name="T73" fmla="*/ 86 h 88"/>
                  <a:gd name="T74" fmla="*/ 54 w 87"/>
                  <a:gd name="T75" fmla="*/ 88 h 88"/>
                  <a:gd name="T76" fmla="*/ 61 w 87"/>
                  <a:gd name="T77" fmla="*/ 87 h 88"/>
                  <a:gd name="T78" fmla="*/ 65 w 87"/>
                  <a:gd name="T79" fmla="*/ 87 h 88"/>
                  <a:gd name="T80" fmla="*/ 68 w 87"/>
                  <a:gd name="T81" fmla="*/ 84 h 88"/>
                  <a:gd name="T82" fmla="*/ 73 w 87"/>
                  <a:gd name="T83" fmla="*/ 84 h 88"/>
                  <a:gd name="T84" fmla="*/ 78 w 87"/>
                  <a:gd name="T85" fmla="*/ 83 h 88"/>
                  <a:gd name="T86" fmla="*/ 87 w 87"/>
                  <a:gd name="T87" fmla="*/ 78 h 88"/>
                  <a:gd name="T88" fmla="*/ 81 w 87"/>
                  <a:gd name="T89"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88">
                    <a:moveTo>
                      <a:pt x="81" y="71"/>
                    </a:moveTo>
                    <a:cubicBezTo>
                      <a:pt x="81" y="66"/>
                      <a:pt x="78" y="66"/>
                      <a:pt x="78" y="63"/>
                    </a:cubicBezTo>
                    <a:cubicBezTo>
                      <a:pt x="78" y="59"/>
                      <a:pt x="79" y="56"/>
                      <a:pt x="77" y="56"/>
                    </a:cubicBezTo>
                    <a:cubicBezTo>
                      <a:pt x="76" y="55"/>
                      <a:pt x="77" y="53"/>
                      <a:pt x="79" y="50"/>
                    </a:cubicBezTo>
                    <a:cubicBezTo>
                      <a:pt x="81" y="47"/>
                      <a:pt x="75" y="47"/>
                      <a:pt x="75" y="43"/>
                    </a:cubicBezTo>
                    <a:cubicBezTo>
                      <a:pt x="74" y="41"/>
                      <a:pt x="76" y="36"/>
                      <a:pt x="78" y="31"/>
                    </a:cubicBezTo>
                    <a:cubicBezTo>
                      <a:pt x="72" y="26"/>
                      <a:pt x="65" y="21"/>
                      <a:pt x="65" y="21"/>
                    </a:cubicBezTo>
                    <a:cubicBezTo>
                      <a:pt x="65" y="16"/>
                      <a:pt x="65" y="16"/>
                      <a:pt x="65" y="16"/>
                    </a:cubicBezTo>
                    <a:cubicBezTo>
                      <a:pt x="35" y="0"/>
                      <a:pt x="35" y="0"/>
                      <a:pt x="35" y="0"/>
                    </a:cubicBezTo>
                    <a:cubicBezTo>
                      <a:pt x="35" y="4"/>
                      <a:pt x="33" y="7"/>
                      <a:pt x="31" y="8"/>
                    </a:cubicBezTo>
                    <a:cubicBezTo>
                      <a:pt x="29" y="9"/>
                      <a:pt x="34" y="12"/>
                      <a:pt x="31" y="13"/>
                    </a:cubicBezTo>
                    <a:cubicBezTo>
                      <a:pt x="29" y="13"/>
                      <a:pt x="23" y="10"/>
                      <a:pt x="18" y="12"/>
                    </a:cubicBezTo>
                    <a:cubicBezTo>
                      <a:pt x="15" y="13"/>
                      <a:pt x="16" y="6"/>
                      <a:pt x="18" y="0"/>
                    </a:cubicBezTo>
                    <a:cubicBezTo>
                      <a:pt x="12" y="0"/>
                      <a:pt x="12" y="0"/>
                      <a:pt x="12" y="0"/>
                    </a:cubicBezTo>
                    <a:cubicBezTo>
                      <a:pt x="12" y="0"/>
                      <a:pt x="10" y="1"/>
                      <a:pt x="8" y="1"/>
                    </a:cubicBezTo>
                    <a:cubicBezTo>
                      <a:pt x="9" y="5"/>
                      <a:pt x="9" y="5"/>
                      <a:pt x="9" y="5"/>
                    </a:cubicBezTo>
                    <a:cubicBezTo>
                      <a:pt x="9" y="5"/>
                      <a:pt x="11" y="8"/>
                      <a:pt x="10" y="10"/>
                    </a:cubicBezTo>
                    <a:cubicBezTo>
                      <a:pt x="10" y="11"/>
                      <a:pt x="9" y="11"/>
                      <a:pt x="7" y="12"/>
                    </a:cubicBezTo>
                    <a:cubicBezTo>
                      <a:pt x="8" y="14"/>
                      <a:pt x="7" y="16"/>
                      <a:pt x="7" y="16"/>
                    </a:cubicBezTo>
                    <a:cubicBezTo>
                      <a:pt x="10" y="17"/>
                      <a:pt x="10" y="17"/>
                      <a:pt x="10" y="17"/>
                    </a:cubicBezTo>
                    <a:cubicBezTo>
                      <a:pt x="10" y="17"/>
                      <a:pt x="5" y="26"/>
                      <a:pt x="3" y="27"/>
                    </a:cubicBezTo>
                    <a:cubicBezTo>
                      <a:pt x="2" y="27"/>
                      <a:pt x="1" y="28"/>
                      <a:pt x="0" y="29"/>
                    </a:cubicBezTo>
                    <a:cubicBezTo>
                      <a:pt x="1" y="35"/>
                      <a:pt x="2" y="42"/>
                      <a:pt x="4" y="44"/>
                    </a:cubicBezTo>
                    <a:cubicBezTo>
                      <a:pt x="9" y="48"/>
                      <a:pt x="8" y="52"/>
                      <a:pt x="9" y="54"/>
                    </a:cubicBezTo>
                    <a:cubicBezTo>
                      <a:pt x="10" y="57"/>
                      <a:pt x="13" y="60"/>
                      <a:pt x="11" y="61"/>
                    </a:cubicBezTo>
                    <a:cubicBezTo>
                      <a:pt x="9" y="62"/>
                      <a:pt x="8" y="60"/>
                      <a:pt x="6" y="57"/>
                    </a:cubicBezTo>
                    <a:cubicBezTo>
                      <a:pt x="6" y="58"/>
                      <a:pt x="6" y="58"/>
                      <a:pt x="6" y="59"/>
                    </a:cubicBezTo>
                    <a:cubicBezTo>
                      <a:pt x="6" y="59"/>
                      <a:pt x="5" y="59"/>
                      <a:pt x="5" y="59"/>
                    </a:cubicBezTo>
                    <a:cubicBezTo>
                      <a:pt x="8" y="61"/>
                      <a:pt x="10" y="62"/>
                      <a:pt x="11" y="62"/>
                    </a:cubicBezTo>
                    <a:cubicBezTo>
                      <a:pt x="13" y="62"/>
                      <a:pt x="17" y="65"/>
                      <a:pt x="19" y="65"/>
                    </a:cubicBezTo>
                    <a:cubicBezTo>
                      <a:pt x="21" y="66"/>
                      <a:pt x="28" y="69"/>
                      <a:pt x="29" y="70"/>
                    </a:cubicBezTo>
                    <a:cubicBezTo>
                      <a:pt x="29" y="70"/>
                      <a:pt x="29" y="70"/>
                      <a:pt x="29" y="71"/>
                    </a:cubicBezTo>
                    <a:cubicBezTo>
                      <a:pt x="31" y="70"/>
                      <a:pt x="33" y="70"/>
                      <a:pt x="35" y="71"/>
                    </a:cubicBezTo>
                    <a:cubicBezTo>
                      <a:pt x="35" y="70"/>
                      <a:pt x="35" y="70"/>
                      <a:pt x="36" y="70"/>
                    </a:cubicBezTo>
                    <a:cubicBezTo>
                      <a:pt x="39" y="70"/>
                      <a:pt x="42" y="80"/>
                      <a:pt x="42" y="86"/>
                    </a:cubicBezTo>
                    <a:cubicBezTo>
                      <a:pt x="43" y="87"/>
                      <a:pt x="46" y="87"/>
                      <a:pt x="46" y="87"/>
                    </a:cubicBezTo>
                    <a:cubicBezTo>
                      <a:pt x="48" y="87"/>
                      <a:pt x="49" y="85"/>
                      <a:pt x="51" y="86"/>
                    </a:cubicBezTo>
                    <a:cubicBezTo>
                      <a:pt x="53" y="87"/>
                      <a:pt x="52" y="88"/>
                      <a:pt x="54" y="88"/>
                    </a:cubicBezTo>
                    <a:cubicBezTo>
                      <a:pt x="56" y="88"/>
                      <a:pt x="59" y="87"/>
                      <a:pt x="61" y="87"/>
                    </a:cubicBezTo>
                    <a:cubicBezTo>
                      <a:pt x="62" y="88"/>
                      <a:pt x="65" y="88"/>
                      <a:pt x="65" y="87"/>
                    </a:cubicBezTo>
                    <a:cubicBezTo>
                      <a:pt x="66" y="85"/>
                      <a:pt x="66" y="83"/>
                      <a:pt x="68" y="84"/>
                    </a:cubicBezTo>
                    <a:cubicBezTo>
                      <a:pt x="70" y="84"/>
                      <a:pt x="71" y="86"/>
                      <a:pt x="73" y="84"/>
                    </a:cubicBezTo>
                    <a:cubicBezTo>
                      <a:pt x="75" y="82"/>
                      <a:pt x="78" y="84"/>
                      <a:pt x="78" y="83"/>
                    </a:cubicBezTo>
                    <a:cubicBezTo>
                      <a:pt x="79" y="82"/>
                      <a:pt x="83" y="80"/>
                      <a:pt x="87" y="78"/>
                    </a:cubicBezTo>
                    <a:cubicBezTo>
                      <a:pt x="87" y="73"/>
                      <a:pt x="82" y="75"/>
                      <a:pt x="81" y="7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0" name="Freeform 169">
                <a:extLst>
                  <a:ext uri="{FF2B5EF4-FFF2-40B4-BE49-F238E27FC236}">
                    <a16:creationId xmlns:a16="http://schemas.microsoft.com/office/drawing/2014/main" id="{AB698F57-53FD-4C43-AF2D-7939C2EF4C1D}"/>
                  </a:ext>
                </a:extLst>
              </p:cNvPr>
              <p:cNvSpPr>
                <a:spLocks/>
              </p:cNvSpPr>
              <p:nvPr/>
            </p:nvSpPr>
            <p:spPr bwMode="auto">
              <a:xfrm>
                <a:off x="5515709" y="4266714"/>
                <a:ext cx="61482" cy="144293"/>
              </a:xfrm>
              <a:custGeom>
                <a:avLst/>
                <a:gdLst>
                  <a:gd name="T0" fmla="*/ 25 w 27"/>
                  <a:gd name="T1" fmla="*/ 41 h 63"/>
                  <a:gd name="T2" fmla="*/ 20 w 27"/>
                  <a:gd name="T3" fmla="*/ 36 h 63"/>
                  <a:gd name="T4" fmla="*/ 20 w 27"/>
                  <a:gd name="T5" fmla="*/ 38 h 63"/>
                  <a:gd name="T6" fmla="*/ 11 w 27"/>
                  <a:gd name="T7" fmla="*/ 25 h 63"/>
                  <a:gd name="T8" fmla="*/ 12 w 27"/>
                  <a:gd name="T9" fmla="*/ 11 h 63"/>
                  <a:gd name="T10" fmla="*/ 10 w 27"/>
                  <a:gd name="T11" fmla="*/ 1 h 63"/>
                  <a:gd name="T12" fmla="*/ 4 w 27"/>
                  <a:gd name="T13" fmla="*/ 1 h 63"/>
                  <a:gd name="T14" fmla="*/ 8 w 27"/>
                  <a:gd name="T15" fmla="*/ 8 h 63"/>
                  <a:gd name="T16" fmla="*/ 5 w 27"/>
                  <a:gd name="T17" fmla="*/ 10 h 63"/>
                  <a:gd name="T18" fmla="*/ 5 w 27"/>
                  <a:gd name="T19" fmla="*/ 23 h 63"/>
                  <a:gd name="T20" fmla="*/ 2 w 27"/>
                  <a:gd name="T21" fmla="*/ 25 h 63"/>
                  <a:gd name="T22" fmla="*/ 1 w 27"/>
                  <a:gd name="T23" fmla="*/ 33 h 63"/>
                  <a:gd name="T24" fmla="*/ 2 w 27"/>
                  <a:gd name="T25" fmla="*/ 37 h 63"/>
                  <a:gd name="T26" fmla="*/ 2 w 27"/>
                  <a:gd name="T27" fmla="*/ 37 h 63"/>
                  <a:gd name="T28" fmla="*/ 8 w 27"/>
                  <a:gd name="T29" fmla="*/ 40 h 63"/>
                  <a:gd name="T30" fmla="*/ 14 w 27"/>
                  <a:gd name="T31" fmla="*/ 41 h 63"/>
                  <a:gd name="T32" fmla="*/ 12 w 27"/>
                  <a:gd name="T33" fmla="*/ 52 h 63"/>
                  <a:gd name="T34" fmla="*/ 20 w 27"/>
                  <a:gd name="T35" fmla="*/ 62 h 63"/>
                  <a:gd name="T36" fmla="*/ 20 w 27"/>
                  <a:gd name="T37" fmla="*/ 54 h 63"/>
                  <a:gd name="T38" fmla="*/ 25 w 27"/>
                  <a:gd name="T39" fmla="*/ 49 h 63"/>
                  <a:gd name="T40" fmla="*/ 25 w 27"/>
                  <a:gd name="T4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63">
                    <a:moveTo>
                      <a:pt x="25" y="41"/>
                    </a:moveTo>
                    <a:cubicBezTo>
                      <a:pt x="24" y="40"/>
                      <a:pt x="22" y="38"/>
                      <a:pt x="20" y="36"/>
                    </a:cubicBezTo>
                    <a:cubicBezTo>
                      <a:pt x="20" y="37"/>
                      <a:pt x="20" y="37"/>
                      <a:pt x="20" y="38"/>
                    </a:cubicBezTo>
                    <a:cubicBezTo>
                      <a:pt x="17" y="41"/>
                      <a:pt x="12" y="31"/>
                      <a:pt x="11" y="25"/>
                    </a:cubicBezTo>
                    <a:cubicBezTo>
                      <a:pt x="10" y="19"/>
                      <a:pt x="14" y="17"/>
                      <a:pt x="12" y="11"/>
                    </a:cubicBezTo>
                    <a:cubicBezTo>
                      <a:pt x="10" y="6"/>
                      <a:pt x="8" y="2"/>
                      <a:pt x="10" y="1"/>
                    </a:cubicBezTo>
                    <a:cubicBezTo>
                      <a:pt x="8" y="0"/>
                      <a:pt x="6" y="0"/>
                      <a:pt x="4" y="1"/>
                    </a:cubicBezTo>
                    <a:cubicBezTo>
                      <a:pt x="6" y="3"/>
                      <a:pt x="8" y="7"/>
                      <a:pt x="8" y="8"/>
                    </a:cubicBezTo>
                    <a:cubicBezTo>
                      <a:pt x="8" y="10"/>
                      <a:pt x="6" y="8"/>
                      <a:pt x="5" y="10"/>
                    </a:cubicBezTo>
                    <a:cubicBezTo>
                      <a:pt x="4" y="12"/>
                      <a:pt x="3" y="22"/>
                      <a:pt x="5" y="23"/>
                    </a:cubicBezTo>
                    <a:cubicBezTo>
                      <a:pt x="7" y="25"/>
                      <a:pt x="2" y="24"/>
                      <a:pt x="2" y="25"/>
                    </a:cubicBezTo>
                    <a:cubicBezTo>
                      <a:pt x="2" y="27"/>
                      <a:pt x="1" y="33"/>
                      <a:pt x="1" y="33"/>
                    </a:cubicBezTo>
                    <a:cubicBezTo>
                      <a:pt x="0" y="33"/>
                      <a:pt x="1" y="35"/>
                      <a:pt x="2" y="37"/>
                    </a:cubicBezTo>
                    <a:cubicBezTo>
                      <a:pt x="2" y="37"/>
                      <a:pt x="2" y="37"/>
                      <a:pt x="2" y="37"/>
                    </a:cubicBezTo>
                    <a:cubicBezTo>
                      <a:pt x="3" y="37"/>
                      <a:pt x="6" y="41"/>
                      <a:pt x="8" y="40"/>
                    </a:cubicBezTo>
                    <a:cubicBezTo>
                      <a:pt x="9" y="40"/>
                      <a:pt x="13" y="38"/>
                      <a:pt x="14" y="41"/>
                    </a:cubicBezTo>
                    <a:cubicBezTo>
                      <a:pt x="15" y="45"/>
                      <a:pt x="12" y="50"/>
                      <a:pt x="12" y="52"/>
                    </a:cubicBezTo>
                    <a:cubicBezTo>
                      <a:pt x="13" y="53"/>
                      <a:pt x="19" y="63"/>
                      <a:pt x="20" y="62"/>
                    </a:cubicBezTo>
                    <a:cubicBezTo>
                      <a:pt x="20" y="60"/>
                      <a:pt x="18" y="56"/>
                      <a:pt x="20" y="54"/>
                    </a:cubicBezTo>
                    <a:cubicBezTo>
                      <a:pt x="23" y="52"/>
                      <a:pt x="25" y="55"/>
                      <a:pt x="25" y="49"/>
                    </a:cubicBezTo>
                    <a:cubicBezTo>
                      <a:pt x="25" y="43"/>
                      <a:pt x="27" y="44"/>
                      <a:pt x="25" y="4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1" name="Freeform 170">
                <a:extLst>
                  <a:ext uri="{FF2B5EF4-FFF2-40B4-BE49-F238E27FC236}">
                    <a16:creationId xmlns:a16="http://schemas.microsoft.com/office/drawing/2014/main" id="{2CCF4FAB-7585-4BCD-97CC-18DAACBAEC57}"/>
                  </a:ext>
                </a:extLst>
              </p:cNvPr>
              <p:cNvSpPr>
                <a:spLocks/>
              </p:cNvSpPr>
              <p:nvPr/>
            </p:nvSpPr>
            <p:spPr bwMode="auto">
              <a:xfrm>
                <a:off x="6174440" y="3276736"/>
                <a:ext cx="143039" cy="97869"/>
              </a:xfrm>
              <a:custGeom>
                <a:avLst/>
                <a:gdLst>
                  <a:gd name="T0" fmla="*/ 50 w 62"/>
                  <a:gd name="T1" fmla="*/ 34 h 42"/>
                  <a:gd name="T2" fmla="*/ 53 w 62"/>
                  <a:gd name="T3" fmla="*/ 36 h 42"/>
                  <a:gd name="T4" fmla="*/ 59 w 62"/>
                  <a:gd name="T5" fmla="*/ 38 h 42"/>
                  <a:gd name="T6" fmla="*/ 62 w 62"/>
                  <a:gd name="T7" fmla="*/ 38 h 42"/>
                  <a:gd name="T8" fmla="*/ 60 w 62"/>
                  <a:gd name="T9" fmla="*/ 27 h 42"/>
                  <a:gd name="T10" fmla="*/ 52 w 62"/>
                  <a:gd name="T11" fmla="*/ 22 h 42"/>
                  <a:gd name="T12" fmla="*/ 51 w 62"/>
                  <a:gd name="T13" fmla="*/ 15 h 42"/>
                  <a:gd name="T14" fmla="*/ 40 w 62"/>
                  <a:gd name="T15" fmla="*/ 16 h 42"/>
                  <a:gd name="T16" fmla="*/ 34 w 62"/>
                  <a:gd name="T17" fmla="*/ 14 h 42"/>
                  <a:gd name="T18" fmla="*/ 26 w 62"/>
                  <a:gd name="T19" fmla="*/ 14 h 42"/>
                  <a:gd name="T20" fmla="*/ 15 w 62"/>
                  <a:gd name="T21" fmla="*/ 13 h 42"/>
                  <a:gd name="T22" fmla="*/ 21 w 62"/>
                  <a:gd name="T23" fmla="*/ 8 h 42"/>
                  <a:gd name="T24" fmla="*/ 23 w 62"/>
                  <a:gd name="T25" fmla="*/ 8 h 42"/>
                  <a:gd name="T26" fmla="*/ 26 w 62"/>
                  <a:gd name="T27" fmla="*/ 2 h 42"/>
                  <a:gd name="T28" fmla="*/ 20 w 62"/>
                  <a:gd name="T29" fmla="*/ 3 h 42"/>
                  <a:gd name="T30" fmla="*/ 14 w 62"/>
                  <a:gd name="T31" fmla="*/ 4 h 42"/>
                  <a:gd name="T32" fmla="*/ 10 w 62"/>
                  <a:gd name="T33" fmla="*/ 9 h 42"/>
                  <a:gd name="T34" fmla="*/ 8 w 62"/>
                  <a:gd name="T35" fmla="*/ 13 h 42"/>
                  <a:gd name="T36" fmla="*/ 0 w 62"/>
                  <a:gd name="T37" fmla="*/ 16 h 42"/>
                  <a:gd name="T38" fmla="*/ 5 w 62"/>
                  <a:gd name="T39" fmla="*/ 22 h 42"/>
                  <a:gd name="T40" fmla="*/ 6 w 62"/>
                  <a:gd name="T41" fmla="*/ 29 h 42"/>
                  <a:gd name="T42" fmla="*/ 3 w 62"/>
                  <a:gd name="T43" fmla="*/ 38 h 42"/>
                  <a:gd name="T44" fmla="*/ 7 w 62"/>
                  <a:gd name="T45" fmla="*/ 38 h 42"/>
                  <a:gd name="T46" fmla="*/ 15 w 62"/>
                  <a:gd name="T47" fmla="*/ 36 h 42"/>
                  <a:gd name="T48" fmla="*/ 23 w 62"/>
                  <a:gd name="T49" fmla="*/ 32 h 42"/>
                  <a:gd name="T50" fmla="*/ 30 w 62"/>
                  <a:gd name="T51" fmla="*/ 25 h 42"/>
                  <a:gd name="T52" fmla="*/ 33 w 62"/>
                  <a:gd name="T53" fmla="*/ 32 h 42"/>
                  <a:gd name="T54" fmla="*/ 33 w 62"/>
                  <a:gd name="T55" fmla="*/ 41 h 42"/>
                  <a:gd name="T56" fmla="*/ 37 w 62"/>
                  <a:gd name="T57" fmla="*/ 41 h 42"/>
                  <a:gd name="T58" fmla="*/ 41 w 62"/>
                  <a:gd name="T59" fmla="*/ 40 h 42"/>
                  <a:gd name="T60" fmla="*/ 50 w 62"/>
                  <a:gd name="T6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42">
                    <a:moveTo>
                      <a:pt x="50" y="34"/>
                    </a:moveTo>
                    <a:cubicBezTo>
                      <a:pt x="52" y="35"/>
                      <a:pt x="52" y="37"/>
                      <a:pt x="53" y="36"/>
                    </a:cubicBezTo>
                    <a:cubicBezTo>
                      <a:pt x="55" y="36"/>
                      <a:pt x="58" y="37"/>
                      <a:pt x="59" y="38"/>
                    </a:cubicBezTo>
                    <a:cubicBezTo>
                      <a:pt x="60" y="38"/>
                      <a:pt x="62" y="38"/>
                      <a:pt x="62" y="38"/>
                    </a:cubicBezTo>
                    <a:cubicBezTo>
                      <a:pt x="62" y="38"/>
                      <a:pt x="60" y="29"/>
                      <a:pt x="60" y="27"/>
                    </a:cubicBezTo>
                    <a:cubicBezTo>
                      <a:pt x="60" y="24"/>
                      <a:pt x="52" y="22"/>
                      <a:pt x="52" y="22"/>
                    </a:cubicBezTo>
                    <a:cubicBezTo>
                      <a:pt x="51" y="15"/>
                      <a:pt x="51" y="15"/>
                      <a:pt x="51" y="15"/>
                    </a:cubicBezTo>
                    <a:cubicBezTo>
                      <a:pt x="51" y="15"/>
                      <a:pt x="42" y="16"/>
                      <a:pt x="40" y="16"/>
                    </a:cubicBezTo>
                    <a:cubicBezTo>
                      <a:pt x="39" y="15"/>
                      <a:pt x="35" y="16"/>
                      <a:pt x="34" y="14"/>
                    </a:cubicBezTo>
                    <a:cubicBezTo>
                      <a:pt x="32" y="12"/>
                      <a:pt x="29" y="16"/>
                      <a:pt x="26" y="14"/>
                    </a:cubicBezTo>
                    <a:cubicBezTo>
                      <a:pt x="23" y="12"/>
                      <a:pt x="15" y="15"/>
                      <a:pt x="15" y="13"/>
                    </a:cubicBezTo>
                    <a:cubicBezTo>
                      <a:pt x="15" y="11"/>
                      <a:pt x="18" y="8"/>
                      <a:pt x="21" y="8"/>
                    </a:cubicBezTo>
                    <a:cubicBezTo>
                      <a:pt x="21" y="8"/>
                      <a:pt x="22" y="8"/>
                      <a:pt x="23" y="8"/>
                    </a:cubicBezTo>
                    <a:cubicBezTo>
                      <a:pt x="24" y="7"/>
                      <a:pt x="26" y="3"/>
                      <a:pt x="26" y="2"/>
                    </a:cubicBezTo>
                    <a:cubicBezTo>
                      <a:pt x="25" y="0"/>
                      <a:pt x="22" y="1"/>
                      <a:pt x="20" y="3"/>
                    </a:cubicBezTo>
                    <a:cubicBezTo>
                      <a:pt x="19" y="4"/>
                      <a:pt x="15" y="2"/>
                      <a:pt x="14" y="4"/>
                    </a:cubicBezTo>
                    <a:cubicBezTo>
                      <a:pt x="14" y="6"/>
                      <a:pt x="13" y="9"/>
                      <a:pt x="10" y="9"/>
                    </a:cubicBezTo>
                    <a:cubicBezTo>
                      <a:pt x="8" y="9"/>
                      <a:pt x="10" y="12"/>
                      <a:pt x="8" y="13"/>
                    </a:cubicBezTo>
                    <a:cubicBezTo>
                      <a:pt x="6" y="14"/>
                      <a:pt x="1" y="14"/>
                      <a:pt x="0" y="16"/>
                    </a:cubicBezTo>
                    <a:cubicBezTo>
                      <a:pt x="0" y="18"/>
                      <a:pt x="6" y="20"/>
                      <a:pt x="5" y="22"/>
                    </a:cubicBezTo>
                    <a:cubicBezTo>
                      <a:pt x="5" y="25"/>
                      <a:pt x="8" y="28"/>
                      <a:pt x="6" y="29"/>
                    </a:cubicBezTo>
                    <a:cubicBezTo>
                      <a:pt x="4" y="31"/>
                      <a:pt x="3" y="33"/>
                      <a:pt x="3" y="38"/>
                    </a:cubicBezTo>
                    <a:cubicBezTo>
                      <a:pt x="4" y="39"/>
                      <a:pt x="6" y="40"/>
                      <a:pt x="7" y="38"/>
                    </a:cubicBezTo>
                    <a:cubicBezTo>
                      <a:pt x="8" y="36"/>
                      <a:pt x="15" y="38"/>
                      <a:pt x="15" y="36"/>
                    </a:cubicBezTo>
                    <a:cubicBezTo>
                      <a:pt x="15" y="34"/>
                      <a:pt x="23" y="34"/>
                      <a:pt x="23" y="32"/>
                    </a:cubicBezTo>
                    <a:cubicBezTo>
                      <a:pt x="23" y="30"/>
                      <a:pt x="27" y="25"/>
                      <a:pt x="30" y="25"/>
                    </a:cubicBezTo>
                    <a:cubicBezTo>
                      <a:pt x="33" y="25"/>
                      <a:pt x="30" y="30"/>
                      <a:pt x="33" y="32"/>
                    </a:cubicBezTo>
                    <a:cubicBezTo>
                      <a:pt x="36" y="33"/>
                      <a:pt x="31" y="39"/>
                      <a:pt x="33" y="41"/>
                    </a:cubicBezTo>
                    <a:cubicBezTo>
                      <a:pt x="34" y="42"/>
                      <a:pt x="35" y="42"/>
                      <a:pt x="37" y="41"/>
                    </a:cubicBezTo>
                    <a:cubicBezTo>
                      <a:pt x="38" y="41"/>
                      <a:pt x="40" y="40"/>
                      <a:pt x="41" y="40"/>
                    </a:cubicBezTo>
                    <a:cubicBezTo>
                      <a:pt x="45" y="37"/>
                      <a:pt x="49" y="33"/>
                      <a:pt x="50" y="3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2" name="Freeform 171">
                <a:extLst>
                  <a:ext uri="{FF2B5EF4-FFF2-40B4-BE49-F238E27FC236}">
                    <a16:creationId xmlns:a16="http://schemas.microsoft.com/office/drawing/2014/main" id="{02D6978D-AAB6-471A-8A6E-F84FF630CCDC}"/>
                  </a:ext>
                </a:extLst>
              </p:cNvPr>
              <p:cNvSpPr>
                <a:spLocks/>
              </p:cNvSpPr>
              <p:nvPr/>
            </p:nvSpPr>
            <p:spPr bwMode="auto">
              <a:xfrm>
                <a:off x="3456704" y="3601710"/>
                <a:ext cx="16311" cy="35132"/>
              </a:xfrm>
              <a:custGeom>
                <a:avLst/>
                <a:gdLst>
                  <a:gd name="T0" fmla="*/ 6 w 7"/>
                  <a:gd name="T1" fmla="*/ 14 h 15"/>
                  <a:gd name="T2" fmla="*/ 3 w 7"/>
                  <a:gd name="T3" fmla="*/ 11 h 15"/>
                  <a:gd name="T4" fmla="*/ 0 w 7"/>
                  <a:gd name="T5" fmla="*/ 6 h 15"/>
                  <a:gd name="T6" fmla="*/ 3 w 7"/>
                  <a:gd name="T7" fmla="*/ 3 h 15"/>
                  <a:gd name="T8" fmla="*/ 4 w 7"/>
                  <a:gd name="T9" fmla="*/ 9 h 15"/>
                  <a:gd name="T10" fmla="*/ 6 w 7"/>
                  <a:gd name="T11" fmla="*/ 14 h 15"/>
                </a:gdLst>
                <a:ahLst/>
                <a:cxnLst>
                  <a:cxn ang="0">
                    <a:pos x="T0" y="T1"/>
                  </a:cxn>
                  <a:cxn ang="0">
                    <a:pos x="T2" y="T3"/>
                  </a:cxn>
                  <a:cxn ang="0">
                    <a:pos x="T4" y="T5"/>
                  </a:cxn>
                  <a:cxn ang="0">
                    <a:pos x="T6" y="T7"/>
                  </a:cxn>
                  <a:cxn ang="0">
                    <a:pos x="T8" y="T9"/>
                  </a:cxn>
                  <a:cxn ang="0">
                    <a:pos x="T10" y="T11"/>
                  </a:cxn>
                </a:cxnLst>
                <a:rect l="0" t="0" r="r" b="b"/>
                <a:pathLst>
                  <a:path w="7" h="15">
                    <a:moveTo>
                      <a:pt x="6" y="14"/>
                    </a:moveTo>
                    <a:cubicBezTo>
                      <a:pt x="6" y="15"/>
                      <a:pt x="3" y="13"/>
                      <a:pt x="3" y="11"/>
                    </a:cubicBezTo>
                    <a:cubicBezTo>
                      <a:pt x="3" y="9"/>
                      <a:pt x="0" y="9"/>
                      <a:pt x="0" y="6"/>
                    </a:cubicBezTo>
                    <a:cubicBezTo>
                      <a:pt x="0" y="2"/>
                      <a:pt x="2" y="0"/>
                      <a:pt x="3" y="3"/>
                    </a:cubicBezTo>
                    <a:cubicBezTo>
                      <a:pt x="5" y="6"/>
                      <a:pt x="4" y="8"/>
                      <a:pt x="4" y="9"/>
                    </a:cubicBezTo>
                    <a:cubicBezTo>
                      <a:pt x="4" y="11"/>
                      <a:pt x="7" y="12"/>
                      <a:pt x="6"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3" name="Freeform 172">
                <a:extLst>
                  <a:ext uri="{FF2B5EF4-FFF2-40B4-BE49-F238E27FC236}">
                    <a16:creationId xmlns:a16="http://schemas.microsoft.com/office/drawing/2014/main" id="{86193277-677F-4446-96CA-D48A8FDF322D}"/>
                  </a:ext>
                </a:extLst>
              </p:cNvPr>
              <p:cNvSpPr>
                <a:spLocks/>
              </p:cNvSpPr>
              <p:nvPr/>
            </p:nvSpPr>
            <p:spPr bwMode="auto">
              <a:xfrm>
                <a:off x="3762857" y="3884023"/>
                <a:ext cx="23840" cy="17566"/>
              </a:xfrm>
              <a:custGeom>
                <a:avLst/>
                <a:gdLst>
                  <a:gd name="T0" fmla="*/ 2 w 10"/>
                  <a:gd name="T1" fmla="*/ 7 h 8"/>
                  <a:gd name="T2" fmla="*/ 2 w 10"/>
                  <a:gd name="T3" fmla="*/ 4 h 8"/>
                  <a:gd name="T4" fmla="*/ 7 w 10"/>
                  <a:gd name="T5" fmla="*/ 2 h 8"/>
                  <a:gd name="T6" fmla="*/ 8 w 10"/>
                  <a:gd name="T7" fmla="*/ 7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1" y="6"/>
                      <a:pt x="3" y="4"/>
                      <a:pt x="2" y="4"/>
                    </a:cubicBezTo>
                    <a:cubicBezTo>
                      <a:pt x="0" y="3"/>
                      <a:pt x="6" y="0"/>
                      <a:pt x="7" y="2"/>
                    </a:cubicBezTo>
                    <a:cubicBezTo>
                      <a:pt x="9" y="4"/>
                      <a:pt x="10" y="6"/>
                      <a:pt x="8" y="7"/>
                    </a:cubicBezTo>
                    <a:cubicBezTo>
                      <a:pt x="6" y="7"/>
                      <a:pt x="3" y="8"/>
                      <a:pt x="2"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4" name="Freeform 173">
                <a:extLst>
                  <a:ext uri="{FF2B5EF4-FFF2-40B4-BE49-F238E27FC236}">
                    <a16:creationId xmlns:a16="http://schemas.microsoft.com/office/drawing/2014/main" id="{C4C99B43-C7EC-4FEF-B897-41847B3A3171}"/>
                  </a:ext>
                </a:extLst>
              </p:cNvPr>
              <p:cNvSpPr>
                <a:spLocks/>
              </p:cNvSpPr>
              <p:nvPr/>
            </p:nvSpPr>
            <p:spPr bwMode="auto">
              <a:xfrm>
                <a:off x="5717720" y="3267953"/>
                <a:ext cx="62736" cy="52698"/>
              </a:xfrm>
              <a:custGeom>
                <a:avLst/>
                <a:gdLst>
                  <a:gd name="T0" fmla="*/ 25 w 27"/>
                  <a:gd name="T1" fmla="*/ 18 h 23"/>
                  <a:gd name="T2" fmla="*/ 20 w 27"/>
                  <a:gd name="T3" fmla="*/ 12 h 23"/>
                  <a:gd name="T4" fmla="*/ 17 w 27"/>
                  <a:gd name="T5" fmla="*/ 6 h 23"/>
                  <a:gd name="T6" fmla="*/ 15 w 27"/>
                  <a:gd name="T7" fmla="*/ 1 h 23"/>
                  <a:gd name="T8" fmla="*/ 8 w 27"/>
                  <a:gd name="T9" fmla="*/ 1 h 23"/>
                  <a:gd name="T10" fmla="*/ 0 w 27"/>
                  <a:gd name="T11" fmla="*/ 2 h 23"/>
                  <a:gd name="T12" fmla="*/ 2 w 27"/>
                  <a:gd name="T13" fmla="*/ 9 h 23"/>
                  <a:gd name="T14" fmla="*/ 8 w 27"/>
                  <a:gd name="T15" fmla="*/ 11 h 23"/>
                  <a:gd name="T16" fmla="*/ 9 w 27"/>
                  <a:gd name="T17" fmla="*/ 14 h 23"/>
                  <a:gd name="T18" fmla="*/ 10 w 27"/>
                  <a:gd name="T19" fmla="*/ 14 h 23"/>
                  <a:gd name="T20" fmla="*/ 12 w 27"/>
                  <a:gd name="T21" fmla="*/ 16 h 23"/>
                  <a:gd name="T22" fmla="*/ 16 w 27"/>
                  <a:gd name="T23" fmla="*/ 18 h 23"/>
                  <a:gd name="T24" fmla="*/ 20 w 27"/>
                  <a:gd name="T25" fmla="*/ 19 h 23"/>
                  <a:gd name="T26" fmla="*/ 22 w 27"/>
                  <a:gd name="T27" fmla="*/ 23 h 23"/>
                  <a:gd name="T28" fmla="*/ 27 w 27"/>
                  <a:gd name="T29" fmla="*/ 22 h 23"/>
                  <a:gd name="T30" fmla="*/ 25 w 27"/>
                  <a:gd name="T3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3">
                    <a:moveTo>
                      <a:pt x="25" y="18"/>
                    </a:moveTo>
                    <a:cubicBezTo>
                      <a:pt x="25" y="16"/>
                      <a:pt x="20" y="15"/>
                      <a:pt x="20" y="12"/>
                    </a:cubicBezTo>
                    <a:cubicBezTo>
                      <a:pt x="20" y="10"/>
                      <a:pt x="17" y="8"/>
                      <a:pt x="17" y="6"/>
                    </a:cubicBezTo>
                    <a:cubicBezTo>
                      <a:pt x="18" y="5"/>
                      <a:pt x="16" y="3"/>
                      <a:pt x="15" y="1"/>
                    </a:cubicBezTo>
                    <a:cubicBezTo>
                      <a:pt x="13" y="1"/>
                      <a:pt x="10" y="0"/>
                      <a:pt x="8" y="1"/>
                    </a:cubicBezTo>
                    <a:cubicBezTo>
                      <a:pt x="5" y="1"/>
                      <a:pt x="3" y="2"/>
                      <a:pt x="0" y="2"/>
                    </a:cubicBezTo>
                    <a:cubicBezTo>
                      <a:pt x="1" y="5"/>
                      <a:pt x="0" y="5"/>
                      <a:pt x="2" y="9"/>
                    </a:cubicBezTo>
                    <a:cubicBezTo>
                      <a:pt x="3" y="12"/>
                      <a:pt x="7" y="10"/>
                      <a:pt x="8" y="11"/>
                    </a:cubicBezTo>
                    <a:cubicBezTo>
                      <a:pt x="8" y="12"/>
                      <a:pt x="9" y="13"/>
                      <a:pt x="9" y="14"/>
                    </a:cubicBezTo>
                    <a:cubicBezTo>
                      <a:pt x="9" y="14"/>
                      <a:pt x="10" y="14"/>
                      <a:pt x="10" y="14"/>
                    </a:cubicBezTo>
                    <a:cubicBezTo>
                      <a:pt x="11" y="14"/>
                      <a:pt x="12" y="15"/>
                      <a:pt x="12" y="16"/>
                    </a:cubicBezTo>
                    <a:cubicBezTo>
                      <a:pt x="14" y="16"/>
                      <a:pt x="15" y="17"/>
                      <a:pt x="16" y="18"/>
                    </a:cubicBezTo>
                    <a:cubicBezTo>
                      <a:pt x="17" y="18"/>
                      <a:pt x="18" y="17"/>
                      <a:pt x="20" y="19"/>
                    </a:cubicBezTo>
                    <a:cubicBezTo>
                      <a:pt x="22" y="21"/>
                      <a:pt x="22" y="22"/>
                      <a:pt x="22" y="23"/>
                    </a:cubicBezTo>
                    <a:cubicBezTo>
                      <a:pt x="23" y="23"/>
                      <a:pt x="25" y="23"/>
                      <a:pt x="27" y="22"/>
                    </a:cubicBezTo>
                    <a:cubicBezTo>
                      <a:pt x="26" y="21"/>
                      <a:pt x="25" y="19"/>
                      <a:pt x="25" y="1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5" name="Freeform 174">
                <a:extLst>
                  <a:ext uri="{FF2B5EF4-FFF2-40B4-BE49-F238E27FC236}">
                    <a16:creationId xmlns:a16="http://schemas.microsoft.com/office/drawing/2014/main" id="{1932E29A-A6FF-4FB7-83A0-620551495854}"/>
                  </a:ext>
                </a:extLst>
              </p:cNvPr>
              <p:cNvSpPr>
                <a:spLocks noEditPoints="1"/>
              </p:cNvSpPr>
              <p:nvPr/>
            </p:nvSpPr>
            <p:spPr bwMode="auto">
              <a:xfrm>
                <a:off x="5745324" y="3256660"/>
                <a:ext cx="92850" cy="75284"/>
              </a:xfrm>
              <a:custGeom>
                <a:avLst/>
                <a:gdLst>
                  <a:gd name="T0" fmla="*/ 38 w 40"/>
                  <a:gd name="T1" fmla="*/ 11 h 33"/>
                  <a:gd name="T2" fmla="*/ 31 w 40"/>
                  <a:gd name="T3" fmla="*/ 2 h 33"/>
                  <a:gd name="T4" fmla="*/ 25 w 40"/>
                  <a:gd name="T5" fmla="*/ 5 h 33"/>
                  <a:gd name="T6" fmla="*/ 22 w 40"/>
                  <a:gd name="T7" fmla="*/ 5 h 33"/>
                  <a:gd name="T8" fmla="*/ 16 w 40"/>
                  <a:gd name="T9" fmla="*/ 1 h 33"/>
                  <a:gd name="T10" fmla="*/ 13 w 40"/>
                  <a:gd name="T11" fmla="*/ 0 h 33"/>
                  <a:gd name="T12" fmla="*/ 12 w 40"/>
                  <a:gd name="T13" fmla="*/ 3 h 33"/>
                  <a:gd name="T14" fmla="*/ 14 w 40"/>
                  <a:gd name="T15" fmla="*/ 7 h 33"/>
                  <a:gd name="T16" fmla="*/ 8 w 40"/>
                  <a:gd name="T17" fmla="*/ 6 h 33"/>
                  <a:gd name="T18" fmla="*/ 3 w 40"/>
                  <a:gd name="T19" fmla="*/ 4 h 33"/>
                  <a:gd name="T20" fmla="*/ 5 w 40"/>
                  <a:gd name="T21" fmla="*/ 11 h 33"/>
                  <a:gd name="T22" fmla="*/ 8 w 40"/>
                  <a:gd name="T23" fmla="*/ 17 h 33"/>
                  <a:gd name="T24" fmla="*/ 13 w 40"/>
                  <a:gd name="T25" fmla="*/ 23 h 33"/>
                  <a:gd name="T26" fmla="*/ 15 w 40"/>
                  <a:gd name="T27" fmla="*/ 27 h 33"/>
                  <a:gd name="T28" fmla="*/ 24 w 40"/>
                  <a:gd name="T29" fmla="*/ 21 h 33"/>
                  <a:gd name="T30" fmla="*/ 26 w 40"/>
                  <a:gd name="T31" fmla="*/ 29 h 33"/>
                  <a:gd name="T32" fmla="*/ 32 w 40"/>
                  <a:gd name="T33" fmla="*/ 33 h 33"/>
                  <a:gd name="T34" fmla="*/ 33 w 40"/>
                  <a:gd name="T35" fmla="*/ 28 h 33"/>
                  <a:gd name="T36" fmla="*/ 38 w 40"/>
                  <a:gd name="T37" fmla="*/ 11 h 33"/>
                  <a:gd name="T38" fmla="*/ 4 w 40"/>
                  <a:gd name="T39" fmla="*/ 23 h 33"/>
                  <a:gd name="T40" fmla="*/ 0 w 40"/>
                  <a:gd name="T41" fmla="*/ 21 h 33"/>
                  <a:gd name="T42" fmla="*/ 3 w 40"/>
                  <a:gd name="T43" fmla="*/ 25 h 33"/>
                  <a:gd name="T44" fmla="*/ 8 w 40"/>
                  <a:gd name="T45" fmla="*/ 28 h 33"/>
                  <a:gd name="T46" fmla="*/ 10 w 40"/>
                  <a:gd name="T47" fmla="*/ 28 h 33"/>
                  <a:gd name="T48" fmla="*/ 8 w 40"/>
                  <a:gd name="T49" fmla="*/ 24 h 33"/>
                  <a:gd name="T50" fmla="*/ 4 w 40"/>
                  <a:gd name="T51"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3">
                    <a:moveTo>
                      <a:pt x="38" y="11"/>
                    </a:moveTo>
                    <a:cubicBezTo>
                      <a:pt x="37" y="9"/>
                      <a:pt x="34" y="6"/>
                      <a:pt x="31" y="2"/>
                    </a:cubicBezTo>
                    <a:cubicBezTo>
                      <a:pt x="30" y="5"/>
                      <a:pt x="26" y="4"/>
                      <a:pt x="25" y="5"/>
                    </a:cubicBezTo>
                    <a:cubicBezTo>
                      <a:pt x="25" y="7"/>
                      <a:pt x="23" y="5"/>
                      <a:pt x="22" y="5"/>
                    </a:cubicBezTo>
                    <a:cubicBezTo>
                      <a:pt x="21" y="6"/>
                      <a:pt x="18" y="2"/>
                      <a:pt x="16" y="1"/>
                    </a:cubicBezTo>
                    <a:cubicBezTo>
                      <a:pt x="15" y="1"/>
                      <a:pt x="14" y="1"/>
                      <a:pt x="13" y="0"/>
                    </a:cubicBezTo>
                    <a:cubicBezTo>
                      <a:pt x="12" y="1"/>
                      <a:pt x="11" y="2"/>
                      <a:pt x="12" y="3"/>
                    </a:cubicBezTo>
                    <a:cubicBezTo>
                      <a:pt x="12" y="4"/>
                      <a:pt x="16" y="5"/>
                      <a:pt x="14" y="7"/>
                    </a:cubicBezTo>
                    <a:cubicBezTo>
                      <a:pt x="13" y="8"/>
                      <a:pt x="9" y="7"/>
                      <a:pt x="8" y="6"/>
                    </a:cubicBezTo>
                    <a:cubicBezTo>
                      <a:pt x="7" y="5"/>
                      <a:pt x="3" y="3"/>
                      <a:pt x="3" y="4"/>
                    </a:cubicBezTo>
                    <a:cubicBezTo>
                      <a:pt x="2" y="6"/>
                      <a:pt x="6" y="9"/>
                      <a:pt x="5" y="11"/>
                    </a:cubicBezTo>
                    <a:cubicBezTo>
                      <a:pt x="5" y="13"/>
                      <a:pt x="8" y="15"/>
                      <a:pt x="8" y="17"/>
                    </a:cubicBezTo>
                    <a:cubicBezTo>
                      <a:pt x="8" y="20"/>
                      <a:pt x="13" y="21"/>
                      <a:pt x="13" y="23"/>
                    </a:cubicBezTo>
                    <a:cubicBezTo>
                      <a:pt x="13" y="24"/>
                      <a:pt x="14" y="26"/>
                      <a:pt x="15" y="27"/>
                    </a:cubicBezTo>
                    <a:cubicBezTo>
                      <a:pt x="19" y="26"/>
                      <a:pt x="22" y="23"/>
                      <a:pt x="24" y="21"/>
                    </a:cubicBezTo>
                    <a:cubicBezTo>
                      <a:pt x="28" y="19"/>
                      <a:pt x="27" y="27"/>
                      <a:pt x="26" y="29"/>
                    </a:cubicBezTo>
                    <a:cubicBezTo>
                      <a:pt x="25" y="30"/>
                      <a:pt x="29" y="32"/>
                      <a:pt x="32" y="33"/>
                    </a:cubicBezTo>
                    <a:cubicBezTo>
                      <a:pt x="32" y="31"/>
                      <a:pt x="32" y="29"/>
                      <a:pt x="33" y="28"/>
                    </a:cubicBezTo>
                    <a:cubicBezTo>
                      <a:pt x="37" y="23"/>
                      <a:pt x="40" y="15"/>
                      <a:pt x="38" y="11"/>
                    </a:cubicBezTo>
                    <a:close/>
                    <a:moveTo>
                      <a:pt x="4" y="23"/>
                    </a:moveTo>
                    <a:cubicBezTo>
                      <a:pt x="3" y="22"/>
                      <a:pt x="2" y="21"/>
                      <a:pt x="0" y="21"/>
                    </a:cubicBezTo>
                    <a:cubicBezTo>
                      <a:pt x="1" y="22"/>
                      <a:pt x="1" y="24"/>
                      <a:pt x="3" y="25"/>
                    </a:cubicBezTo>
                    <a:cubicBezTo>
                      <a:pt x="6" y="27"/>
                      <a:pt x="1" y="27"/>
                      <a:pt x="8" y="28"/>
                    </a:cubicBezTo>
                    <a:cubicBezTo>
                      <a:pt x="9" y="28"/>
                      <a:pt x="9" y="28"/>
                      <a:pt x="10" y="28"/>
                    </a:cubicBezTo>
                    <a:cubicBezTo>
                      <a:pt x="10" y="27"/>
                      <a:pt x="10" y="26"/>
                      <a:pt x="8" y="24"/>
                    </a:cubicBezTo>
                    <a:cubicBezTo>
                      <a:pt x="6" y="22"/>
                      <a:pt x="5" y="23"/>
                      <a:pt x="4" y="2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6" name="Freeform 175">
                <a:extLst>
                  <a:ext uri="{FF2B5EF4-FFF2-40B4-BE49-F238E27FC236}">
                    <a16:creationId xmlns:a16="http://schemas.microsoft.com/office/drawing/2014/main" id="{7E2D7E3C-9B9A-40A9-AD95-BC30D97B6F84}"/>
                  </a:ext>
                </a:extLst>
              </p:cNvPr>
              <p:cNvSpPr>
                <a:spLocks/>
              </p:cNvSpPr>
              <p:nvPr/>
            </p:nvSpPr>
            <p:spPr bwMode="auto">
              <a:xfrm>
                <a:off x="6041439" y="3334453"/>
                <a:ext cx="264747" cy="189464"/>
              </a:xfrm>
              <a:custGeom>
                <a:avLst/>
                <a:gdLst>
                  <a:gd name="T0" fmla="*/ 111 w 115"/>
                  <a:gd name="T1" fmla="*/ 11 h 82"/>
                  <a:gd name="T2" fmla="*/ 108 w 115"/>
                  <a:gd name="T3" fmla="*/ 9 h 82"/>
                  <a:gd name="T4" fmla="*/ 99 w 115"/>
                  <a:gd name="T5" fmla="*/ 15 h 82"/>
                  <a:gd name="T6" fmla="*/ 95 w 115"/>
                  <a:gd name="T7" fmla="*/ 16 h 82"/>
                  <a:gd name="T8" fmla="*/ 91 w 115"/>
                  <a:gd name="T9" fmla="*/ 16 h 82"/>
                  <a:gd name="T10" fmla="*/ 91 w 115"/>
                  <a:gd name="T11" fmla="*/ 7 h 82"/>
                  <a:gd name="T12" fmla="*/ 88 w 115"/>
                  <a:gd name="T13" fmla="*/ 0 h 82"/>
                  <a:gd name="T14" fmla="*/ 81 w 115"/>
                  <a:gd name="T15" fmla="*/ 7 h 82"/>
                  <a:gd name="T16" fmla="*/ 73 w 115"/>
                  <a:gd name="T17" fmla="*/ 11 h 82"/>
                  <a:gd name="T18" fmla="*/ 65 w 115"/>
                  <a:gd name="T19" fmla="*/ 13 h 82"/>
                  <a:gd name="T20" fmla="*/ 58 w 115"/>
                  <a:gd name="T21" fmla="*/ 11 h 82"/>
                  <a:gd name="T22" fmla="*/ 51 w 115"/>
                  <a:gd name="T23" fmla="*/ 9 h 82"/>
                  <a:gd name="T24" fmla="*/ 44 w 115"/>
                  <a:gd name="T25" fmla="*/ 8 h 82"/>
                  <a:gd name="T26" fmla="*/ 38 w 115"/>
                  <a:gd name="T27" fmla="*/ 11 h 82"/>
                  <a:gd name="T28" fmla="*/ 33 w 115"/>
                  <a:gd name="T29" fmla="*/ 19 h 82"/>
                  <a:gd name="T30" fmla="*/ 22 w 115"/>
                  <a:gd name="T31" fmla="*/ 26 h 82"/>
                  <a:gd name="T32" fmla="*/ 15 w 115"/>
                  <a:gd name="T33" fmla="*/ 29 h 82"/>
                  <a:gd name="T34" fmla="*/ 9 w 115"/>
                  <a:gd name="T35" fmla="*/ 27 h 82"/>
                  <a:gd name="T36" fmla="*/ 6 w 115"/>
                  <a:gd name="T37" fmla="*/ 31 h 82"/>
                  <a:gd name="T38" fmla="*/ 2 w 115"/>
                  <a:gd name="T39" fmla="*/ 37 h 82"/>
                  <a:gd name="T40" fmla="*/ 1 w 115"/>
                  <a:gd name="T41" fmla="*/ 44 h 82"/>
                  <a:gd name="T42" fmla="*/ 1 w 115"/>
                  <a:gd name="T43" fmla="*/ 53 h 82"/>
                  <a:gd name="T44" fmla="*/ 3 w 115"/>
                  <a:gd name="T45" fmla="*/ 62 h 82"/>
                  <a:gd name="T46" fmla="*/ 11 w 115"/>
                  <a:gd name="T47" fmla="*/ 66 h 82"/>
                  <a:gd name="T48" fmla="*/ 2 w 115"/>
                  <a:gd name="T49" fmla="*/ 78 h 82"/>
                  <a:gd name="T50" fmla="*/ 4 w 115"/>
                  <a:gd name="T51" fmla="*/ 80 h 82"/>
                  <a:gd name="T52" fmla="*/ 16 w 115"/>
                  <a:gd name="T53" fmla="*/ 82 h 82"/>
                  <a:gd name="T54" fmla="*/ 49 w 115"/>
                  <a:gd name="T55" fmla="*/ 78 h 82"/>
                  <a:gd name="T56" fmla="*/ 48 w 115"/>
                  <a:gd name="T57" fmla="*/ 69 h 82"/>
                  <a:gd name="T58" fmla="*/ 54 w 115"/>
                  <a:gd name="T59" fmla="*/ 66 h 82"/>
                  <a:gd name="T60" fmla="*/ 60 w 115"/>
                  <a:gd name="T61" fmla="*/ 64 h 82"/>
                  <a:gd name="T62" fmla="*/ 68 w 115"/>
                  <a:gd name="T63" fmla="*/ 61 h 82"/>
                  <a:gd name="T64" fmla="*/ 72 w 115"/>
                  <a:gd name="T65" fmla="*/ 58 h 82"/>
                  <a:gd name="T66" fmla="*/ 75 w 115"/>
                  <a:gd name="T67" fmla="*/ 49 h 82"/>
                  <a:gd name="T68" fmla="*/ 80 w 115"/>
                  <a:gd name="T69" fmla="*/ 46 h 82"/>
                  <a:gd name="T70" fmla="*/ 78 w 115"/>
                  <a:gd name="T71" fmla="*/ 41 h 82"/>
                  <a:gd name="T72" fmla="*/ 87 w 115"/>
                  <a:gd name="T73" fmla="*/ 41 h 82"/>
                  <a:gd name="T74" fmla="*/ 87 w 115"/>
                  <a:gd name="T75" fmla="*/ 34 h 82"/>
                  <a:gd name="T76" fmla="*/ 91 w 115"/>
                  <a:gd name="T77" fmla="*/ 29 h 82"/>
                  <a:gd name="T78" fmla="*/ 90 w 115"/>
                  <a:gd name="T79" fmla="*/ 24 h 82"/>
                  <a:gd name="T80" fmla="*/ 91 w 115"/>
                  <a:gd name="T81" fmla="*/ 20 h 82"/>
                  <a:gd name="T82" fmla="*/ 92 w 115"/>
                  <a:gd name="T83" fmla="*/ 19 h 82"/>
                  <a:gd name="T84" fmla="*/ 96 w 115"/>
                  <a:gd name="T85" fmla="*/ 18 h 82"/>
                  <a:gd name="T86" fmla="*/ 107 w 115"/>
                  <a:gd name="T87" fmla="*/ 15 h 82"/>
                  <a:gd name="T88" fmla="*/ 115 w 115"/>
                  <a:gd name="T89" fmla="*/ 12 h 82"/>
                  <a:gd name="T90" fmla="*/ 111 w 115"/>
                  <a:gd name="T91" fmla="*/ 1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82">
                    <a:moveTo>
                      <a:pt x="111" y="11"/>
                    </a:moveTo>
                    <a:cubicBezTo>
                      <a:pt x="110" y="12"/>
                      <a:pt x="110" y="10"/>
                      <a:pt x="108" y="9"/>
                    </a:cubicBezTo>
                    <a:cubicBezTo>
                      <a:pt x="107" y="8"/>
                      <a:pt x="103" y="12"/>
                      <a:pt x="99" y="15"/>
                    </a:cubicBezTo>
                    <a:cubicBezTo>
                      <a:pt x="98" y="15"/>
                      <a:pt x="96" y="16"/>
                      <a:pt x="95" y="16"/>
                    </a:cubicBezTo>
                    <a:cubicBezTo>
                      <a:pt x="93" y="17"/>
                      <a:pt x="92" y="17"/>
                      <a:pt x="91" y="16"/>
                    </a:cubicBezTo>
                    <a:cubicBezTo>
                      <a:pt x="89" y="14"/>
                      <a:pt x="94" y="8"/>
                      <a:pt x="91" y="7"/>
                    </a:cubicBezTo>
                    <a:cubicBezTo>
                      <a:pt x="88" y="5"/>
                      <a:pt x="91" y="0"/>
                      <a:pt x="88" y="0"/>
                    </a:cubicBezTo>
                    <a:cubicBezTo>
                      <a:pt x="85" y="0"/>
                      <a:pt x="81" y="5"/>
                      <a:pt x="81" y="7"/>
                    </a:cubicBezTo>
                    <a:cubicBezTo>
                      <a:pt x="81" y="9"/>
                      <a:pt x="73" y="9"/>
                      <a:pt x="73" y="11"/>
                    </a:cubicBezTo>
                    <a:cubicBezTo>
                      <a:pt x="73" y="13"/>
                      <a:pt x="66" y="11"/>
                      <a:pt x="65" y="13"/>
                    </a:cubicBezTo>
                    <a:cubicBezTo>
                      <a:pt x="63" y="16"/>
                      <a:pt x="60" y="11"/>
                      <a:pt x="58" y="11"/>
                    </a:cubicBezTo>
                    <a:cubicBezTo>
                      <a:pt x="55" y="11"/>
                      <a:pt x="54" y="8"/>
                      <a:pt x="51" y="9"/>
                    </a:cubicBezTo>
                    <a:cubicBezTo>
                      <a:pt x="48" y="10"/>
                      <a:pt x="47" y="8"/>
                      <a:pt x="44" y="8"/>
                    </a:cubicBezTo>
                    <a:cubicBezTo>
                      <a:pt x="42" y="7"/>
                      <a:pt x="41" y="12"/>
                      <a:pt x="38" y="11"/>
                    </a:cubicBezTo>
                    <a:cubicBezTo>
                      <a:pt x="35" y="11"/>
                      <a:pt x="34" y="16"/>
                      <a:pt x="33" y="19"/>
                    </a:cubicBezTo>
                    <a:cubicBezTo>
                      <a:pt x="32" y="23"/>
                      <a:pt x="21" y="23"/>
                      <a:pt x="22" y="26"/>
                    </a:cubicBezTo>
                    <a:cubicBezTo>
                      <a:pt x="22" y="30"/>
                      <a:pt x="15" y="31"/>
                      <a:pt x="15" y="29"/>
                    </a:cubicBezTo>
                    <a:cubicBezTo>
                      <a:pt x="14" y="26"/>
                      <a:pt x="10" y="28"/>
                      <a:pt x="9" y="27"/>
                    </a:cubicBezTo>
                    <a:cubicBezTo>
                      <a:pt x="8" y="26"/>
                      <a:pt x="5" y="28"/>
                      <a:pt x="6" y="31"/>
                    </a:cubicBezTo>
                    <a:cubicBezTo>
                      <a:pt x="6" y="34"/>
                      <a:pt x="3" y="36"/>
                      <a:pt x="2" y="37"/>
                    </a:cubicBezTo>
                    <a:cubicBezTo>
                      <a:pt x="2" y="38"/>
                      <a:pt x="0" y="42"/>
                      <a:pt x="1" y="44"/>
                    </a:cubicBezTo>
                    <a:cubicBezTo>
                      <a:pt x="3" y="46"/>
                      <a:pt x="0" y="49"/>
                      <a:pt x="1" y="53"/>
                    </a:cubicBezTo>
                    <a:cubicBezTo>
                      <a:pt x="3" y="56"/>
                      <a:pt x="2" y="61"/>
                      <a:pt x="3" y="62"/>
                    </a:cubicBezTo>
                    <a:cubicBezTo>
                      <a:pt x="3" y="63"/>
                      <a:pt x="9" y="63"/>
                      <a:pt x="11" y="66"/>
                    </a:cubicBezTo>
                    <a:cubicBezTo>
                      <a:pt x="12" y="70"/>
                      <a:pt x="3" y="76"/>
                      <a:pt x="2" y="78"/>
                    </a:cubicBezTo>
                    <a:cubicBezTo>
                      <a:pt x="2" y="78"/>
                      <a:pt x="3" y="79"/>
                      <a:pt x="4" y="80"/>
                    </a:cubicBezTo>
                    <a:cubicBezTo>
                      <a:pt x="8" y="80"/>
                      <a:pt x="12" y="81"/>
                      <a:pt x="16" y="82"/>
                    </a:cubicBezTo>
                    <a:cubicBezTo>
                      <a:pt x="22" y="82"/>
                      <a:pt x="48" y="78"/>
                      <a:pt x="49" y="78"/>
                    </a:cubicBezTo>
                    <a:cubicBezTo>
                      <a:pt x="49" y="77"/>
                      <a:pt x="48" y="71"/>
                      <a:pt x="48" y="69"/>
                    </a:cubicBezTo>
                    <a:cubicBezTo>
                      <a:pt x="48" y="68"/>
                      <a:pt x="52" y="65"/>
                      <a:pt x="54" y="66"/>
                    </a:cubicBezTo>
                    <a:cubicBezTo>
                      <a:pt x="57" y="66"/>
                      <a:pt x="60" y="66"/>
                      <a:pt x="60" y="64"/>
                    </a:cubicBezTo>
                    <a:cubicBezTo>
                      <a:pt x="60" y="62"/>
                      <a:pt x="68" y="59"/>
                      <a:pt x="68" y="61"/>
                    </a:cubicBezTo>
                    <a:cubicBezTo>
                      <a:pt x="69" y="63"/>
                      <a:pt x="72" y="63"/>
                      <a:pt x="72" y="58"/>
                    </a:cubicBezTo>
                    <a:cubicBezTo>
                      <a:pt x="73" y="53"/>
                      <a:pt x="72" y="49"/>
                      <a:pt x="75" y="49"/>
                    </a:cubicBezTo>
                    <a:cubicBezTo>
                      <a:pt x="78" y="49"/>
                      <a:pt x="81" y="47"/>
                      <a:pt x="80" y="46"/>
                    </a:cubicBezTo>
                    <a:cubicBezTo>
                      <a:pt x="80" y="44"/>
                      <a:pt x="77" y="42"/>
                      <a:pt x="78" y="41"/>
                    </a:cubicBezTo>
                    <a:cubicBezTo>
                      <a:pt x="79" y="40"/>
                      <a:pt x="86" y="43"/>
                      <a:pt x="87" y="41"/>
                    </a:cubicBezTo>
                    <a:cubicBezTo>
                      <a:pt x="88" y="39"/>
                      <a:pt x="86" y="36"/>
                      <a:pt x="87" y="34"/>
                    </a:cubicBezTo>
                    <a:cubicBezTo>
                      <a:pt x="89" y="33"/>
                      <a:pt x="92" y="31"/>
                      <a:pt x="91" y="29"/>
                    </a:cubicBezTo>
                    <a:cubicBezTo>
                      <a:pt x="91" y="27"/>
                      <a:pt x="92" y="26"/>
                      <a:pt x="90" y="24"/>
                    </a:cubicBezTo>
                    <a:cubicBezTo>
                      <a:pt x="88" y="22"/>
                      <a:pt x="89" y="20"/>
                      <a:pt x="91" y="20"/>
                    </a:cubicBezTo>
                    <a:cubicBezTo>
                      <a:pt x="91" y="20"/>
                      <a:pt x="92" y="20"/>
                      <a:pt x="92" y="19"/>
                    </a:cubicBezTo>
                    <a:cubicBezTo>
                      <a:pt x="94" y="19"/>
                      <a:pt x="95" y="19"/>
                      <a:pt x="96" y="18"/>
                    </a:cubicBezTo>
                    <a:cubicBezTo>
                      <a:pt x="99" y="16"/>
                      <a:pt x="105" y="14"/>
                      <a:pt x="107" y="15"/>
                    </a:cubicBezTo>
                    <a:cubicBezTo>
                      <a:pt x="109" y="15"/>
                      <a:pt x="113" y="15"/>
                      <a:pt x="115" y="12"/>
                    </a:cubicBezTo>
                    <a:cubicBezTo>
                      <a:pt x="114" y="12"/>
                      <a:pt x="112" y="11"/>
                      <a:pt x="111"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7" name="Freeform 176">
                <a:extLst>
                  <a:ext uri="{FF2B5EF4-FFF2-40B4-BE49-F238E27FC236}">
                    <a16:creationId xmlns:a16="http://schemas.microsoft.com/office/drawing/2014/main" id="{0A3ED0E5-D9EC-429A-B49D-31EB217063A3}"/>
                  </a:ext>
                </a:extLst>
              </p:cNvPr>
              <p:cNvSpPr>
                <a:spLocks/>
              </p:cNvSpPr>
              <p:nvPr/>
            </p:nvSpPr>
            <p:spPr bwMode="auto">
              <a:xfrm>
                <a:off x="6050223" y="3362057"/>
                <a:ext cx="306153" cy="277294"/>
              </a:xfrm>
              <a:custGeom>
                <a:avLst/>
                <a:gdLst>
                  <a:gd name="T0" fmla="*/ 123 w 133"/>
                  <a:gd name="T1" fmla="*/ 7 h 120"/>
                  <a:gd name="T2" fmla="*/ 113 w 133"/>
                  <a:gd name="T3" fmla="*/ 1 h 120"/>
                  <a:gd name="T4" fmla="*/ 103 w 133"/>
                  <a:gd name="T5" fmla="*/ 3 h 120"/>
                  <a:gd name="T6" fmla="*/ 88 w 133"/>
                  <a:gd name="T7" fmla="*/ 7 h 120"/>
                  <a:gd name="T8" fmla="*/ 86 w 133"/>
                  <a:gd name="T9" fmla="*/ 12 h 120"/>
                  <a:gd name="T10" fmla="*/ 83 w 133"/>
                  <a:gd name="T11" fmla="*/ 22 h 120"/>
                  <a:gd name="T12" fmla="*/ 74 w 133"/>
                  <a:gd name="T13" fmla="*/ 29 h 120"/>
                  <a:gd name="T14" fmla="*/ 71 w 133"/>
                  <a:gd name="T15" fmla="*/ 37 h 120"/>
                  <a:gd name="T16" fmla="*/ 64 w 133"/>
                  <a:gd name="T17" fmla="*/ 49 h 120"/>
                  <a:gd name="T18" fmla="*/ 50 w 133"/>
                  <a:gd name="T19" fmla="*/ 54 h 120"/>
                  <a:gd name="T20" fmla="*/ 45 w 133"/>
                  <a:gd name="T21" fmla="*/ 66 h 120"/>
                  <a:gd name="T22" fmla="*/ 0 w 133"/>
                  <a:gd name="T23" fmla="*/ 68 h 120"/>
                  <a:gd name="T24" fmla="*/ 12 w 133"/>
                  <a:gd name="T25" fmla="*/ 79 h 120"/>
                  <a:gd name="T26" fmla="*/ 18 w 133"/>
                  <a:gd name="T27" fmla="*/ 94 h 120"/>
                  <a:gd name="T28" fmla="*/ 5 w 133"/>
                  <a:gd name="T29" fmla="*/ 105 h 120"/>
                  <a:gd name="T30" fmla="*/ 21 w 133"/>
                  <a:gd name="T31" fmla="*/ 106 h 120"/>
                  <a:gd name="T32" fmla="*/ 40 w 133"/>
                  <a:gd name="T33" fmla="*/ 105 h 120"/>
                  <a:gd name="T34" fmla="*/ 50 w 133"/>
                  <a:gd name="T35" fmla="*/ 111 h 120"/>
                  <a:gd name="T36" fmla="*/ 59 w 133"/>
                  <a:gd name="T37" fmla="*/ 120 h 120"/>
                  <a:gd name="T38" fmla="*/ 60 w 133"/>
                  <a:gd name="T39" fmla="*/ 120 h 120"/>
                  <a:gd name="T40" fmla="*/ 75 w 133"/>
                  <a:gd name="T41" fmla="*/ 114 h 120"/>
                  <a:gd name="T42" fmla="*/ 78 w 133"/>
                  <a:gd name="T43" fmla="*/ 106 h 120"/>
                  <a:gd name="T44" fmla="*/ 70 w 133"/>
                  <a:gd name="T45" fmla="*/ 92 h 120"/>
                  <a:gd name="T46" fmla="*/ 82 w 133"/>
                  <a:gd name="T47" fmla="*/ 85 h 120"/>
                  <a:gd name="T48" fmla="*/ 92 w 133"/>
                  <a:gd name="T49" fmla="*/ 78 h 120"/>
                  <a:gd name="T50" fmla="*/ 102 w 133"/>
                  <a:gd name="T51" fmla="*/ 66 h 120"/>
                  <a:gd name="T52" fmla="*/ 110 w 133"/>
                  <a:gd name="T53" fmla="*/ 57 h 120"/>
                  <a:gd name="T54" fmla="*/ 116 w 133"/>
                  <a:gd name="T55" fmla="*/ 45 h 120"/>
                  <a:gd name="T56" fmla="*/ 107 w 133"/>
                  <a:gd name="T57" fmla="*/ 34 h 120"/>
                  <a:gd name="T58" fmla="*/ 110 w 133"/>
                  <a:gd name="T59" fmla="*/ 22 h 120"/>
                  <a:gd name="T60" fmla="*/ 130 w 133"/>
                  <a:gd name="T61" fmla="*/ 21 h 120"/>
                  <a:gd name="T62" fmla="*/ 127 w 133"/>
                  <a:gd name="T6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120">
                    <a:moveTo>
                      <a:pt x="127" y="13"/>
                    </a:moveTo>
                    <a:cubicBezTo>
                      <a:pt x="123" y="11"/>
                      <a:pt x="123" y="8"/>
                      <a:pt x="123" y="7"/>
                    </a:cubicBezTo>
                    <a:cubicBezTo>
                      <a:pt x="123" y="6"/>
                      <a:pt x="118" y="3"/>
                      <a:pt x="115" y="1"/>
                    </a:cubicBezTo>
                    <a:cubicBezTo>
                      <a:pt x="115" y="1"/>
                      <a:pt x="114" y="1"/>
                      <a:pt x="113" y="1"/>
                    </a:cubicBezTo>
                    <a:cubicBezTo>
                      <a:pt x="113" y="1"/>
                      <a:pt x="112" y="1"/>
                      <a:pt x="111" y="0"/>
                    </a:cubicBezTo>
                    <a:cubicBezTo>
                      <a:pt x="109" y="3"/>
                      <a:pt x="105" y="3"/>
                      <a:pt x="103" y="3"/>
                    </a:cubicBezTo>
                    <a:cubicBezTo>
                      <a:pt x="101" y="2"/>
                      <a:pt x="95" y="4"/>
                      <a:pt x="92" y="6"/>
                    </a:cubicBezTo>
                    <a:cubicBezTo>
                      <a:pt x="91" y="7"/>
                      <a:pt x="90" y="7"/>
                      <a:pt x="88" y="7"/>
                    </a:cubicBezTo>
                    <a:cubicBezTo>
                      <a:pt x="88" y="8"/>
                      <a:pt x="87" y="8"/>
                      <a:pt x="87" y="8"/>
                    </a:cubicBezTo>
                    <a:cubicBezTo>
                      <a:pt x="85" y="8"/>
                      <a:pt x="84" y="10"/>
                      <a:pt x="86" y="12"/>
                    </a:cubicBezTo>
                    <a:cubicBezTo>
                      <a:pt x="88" y="14"/>
                      <a:pt x="87" y="15"/>
                      <a:pt x="87" y="17"/>
                    </a:cubicBezTo>
                    <a:cubicBezTo>
                      <a:pt x="88" y="19"/>
                      <a:pt x="85" y="21"/>
                      <a:pt x="83" y="22"/>
                    </a:cubicBezTo>
                    <a:cubicBezTo>
                      <a:pt x="82" y="24"/>
                      <a:pt x="84" y="27"/>
                      <a:pt x="83" y="29"/>
                    </a:cubicBezTo>
                    <a:cubicBezTo>
                      <a:pt x="82" y="31"/>
                      <a:pt x="75" y="28"/>
                      <a:pt x="74" y="29"/>
                    </a:cubicBezTo>
                    <a:cubicBezTo>
                      <a:pt x="73" y="30"/>
                      <a:pt x="76" y="32"/>
                      <a:pt x="76" y="34"/>
                    </a:cubicBezTo>
                    <a:cubicBezTo>
                      <a:pt x="77" y="35"/>
                      <a:pt x="74" y="37"/>
                      <a:pt x="71" y="37"/>
                    </a:cubicBezTo>
                    <a:cubicBezTo>
                      <a:pt x="68" y="37"/>
                      <a:pt x="69" y="41"/>
                      <a:pt x="68" y="46"/>
                    </a:cubicBezTo>
                    <a:cubicBezTo>
                      <a:pt x="68" y="51"/>
                      <a:pt x="65" y="51"/>
                      <a:pt x="64" y="49"/>
                    </a:cubicBezTo>
                    <a:cubicBezTo>
                      <a:pt x="64" y="47"/>
                      <a:pt x="56" y="50"/>
                      <a:pt x="56" y="52"/>
                    </a:cubicBezTo>
                    <a:cubicBezTo>
                      <a:pt x="56" y="54"/>
                      <a:pt x="53" y="54"/>
                      <a:pt x="50" y="54"/>
                    </a:cubicBezTo>
                    <a:cubicBezTo>
                      <a:pt x="48" y="53"/>
                      <a:pt x="44" y="56"/>
                      <a:pt x="44" y="57"/>
                    </a:cubicBezTo>
                    <a:cubicBezTo>
                      <a:pt x="44" y="59"/>
                      <a:pt x="45" y="65"/>
                      <a:pt x="45" y="66"/>
                    </a:cubicBezTo>
                    <a:cubicBezTo>
                      <a:pt x="44" y="66"/>
                      <a:pt x="18" y="70"/>
                      <a:pt x="12" y="70"/>
                    </a:cubicBezTo>
                    <a:cubicBezTo>
                      <a:pt x="8" y="69"/>
                      <a:pt x="4" y="68"/>
                      <a:pt x="0" y="68"/>
                    </a:cubicBezTo>
                    <a:cubicBezTo>
                      <a:pt x="1" y="70"/>
                      <a:pt x="3" y="71"/>
                      <a:pt x="4" y="73"/>
                    </a:cubicBezTo>
                    <a:cubicBezTo>
                      <a:pt x="5" y="75"/>
                      <a:pt x="8" y="78"/>
                      <a:pt x="12" y="79"/>
                    </a:cubicBezTo>
                    <a:cubicBezTo>
                      <a:pt x="16" y="81"/>
                      <a:pt x="14" y="88"/>
                      <a:pt x="16" y="88"/>
                    </a:cubicBezTo>
                    <a:cubicBezTo>
                      <a:pt x="18" y="89"/>
                      <a:pt x="20" y="94"/>
                      <a:pt x="18" y="94"/>
                    </a:cubicBezTo>
                    <a:cubicBezTo>
                      <a:pt x="15" y="95"/>
                      <a:pt x="13" y="95"/>
                      <a:pt x="10" y="97"/>
                    </a:cubicBezTo>
                    <a:cubicBezTo>
                      <a:pt x="8" y="98"/>
                      <a:pt x="5" y="101"/>
                      <a:pt x="5" y="105"/>
                    </a:cubicBezTo>
                    <a:cubicBezTo>
                      <a:pt x="5" y="105"/>
                      <a:pt x="6" y="106"/>
                      <a:pt x="6" y="107"/>
                    </a:cubicBezTo>
                    <a:cubicBezTo>
                      <a:pt x="12" y="107"/>
                      <a:pt x="20" y="107"/>
                      <a:pt x="21" y="106"/>
                    </a:cubicBezTo>
                    <a:cubicBezTo>
                      <a:pt x="22" y="104"/>
                      <a:pt x="25" y="104"/>
                      <a:pt x="27" y="105"/>
                    </a:cubicBezTo>
                    <a:cubicBezTo>
                      <a:pt x="29" y="106"/>
                      <a:pt x="37" y="107"/>
                      <a:pt x="40" y="105"/>
                    </a:cubicBezTo>
                    <a:cubicBezTo>
                      <a:pt x="44" y="103"/>
                      <a:pt x="46" y="105"/>
                      <a:pt x="46" y="107"/>
                    </a:cubicBezTo>
                    <a:cubicBezTo>
                      <a:pt x="46" y="109"/>
                      <a:pt x="48" y="109"/>
                      <a:pt x="50" y="111"/>
                    </a:cubicBezTo>
                    <a:cubicBezTo>
                      <a:pt x="52" y="113"/>
                      <a:pt x="50" y="115"/>
                      <a:pt x="52" y="117"/>
                    </a:cubicBezTo>
                    <a:cubicBezTo>
                      <a:pt x="53" y="118"/>
                      <a:pt x="55" y="118"/>
                      <a:pt x="59" y="120"/>
                    </a:cubicBezTo>
                    <a:cubicBezTo>
                      <a:pt x="59" y="120"/>
                      <a:pt x="59" y="120"/>
                      <a:pt x="60" y="120"/>
                    </a:cubicBezTo>
                    <a:cubicBezTo>
                      <a:pt x="60" y="120"/>
                      <a:pt x="60" y="120"/>
                      <a:pt x="60" y="120"/>
                    </a:cubicBezTo>
                    <a:cubicBezTo>
                      <a:pt x="62" y="118"/>
                      <a:pt x="63" y="114"/>
                      <a:pt x="68" y="115"/>
                    </a:cubicBezTo>
                    <a:cubicBezTo>
                      <a:pt x="73" y="116"/>
                      <a:pt x="72" y="114"/>
                      <a:pt x="75" y="114"/>
                    </a:cubicBezTo>
                    <a:cubicBezTo>
                      <a:pt x="78" y="115"/>
                      <a:pt x="80" y="115"/>
                      <a:pt x="81" y="113"/>
                    </a:cubicBezTo>
                    <a:cubicBezTo>
                      <a:pt x="83" y="111"/>
                      <a:pt x="80" y="107"/>
                      <a:pt x="78" y="106"/>
                    </a:cubicBezTo>
                    <a:cubicBezTo>
                      <a:pt x="77" y="104"/>
                      <a:pt x="75" y="100"/>
                      <a:pt x="75" y="97"/>
                    </a:cubicBezTo>
                    <a:cubicBezTo>
                      <a:pt x="75" y="94"/>
                      <a:pt x="70" y="94"/>
                      <a:pt x="70" y="92"/>
                    </a:cubicBezTo>
                    <a:cubicBezTo>
                      <a:pt x="70" y="89"/>
                      <a:pt x="75" y="85"/>
                      <a:pt x="76" y="84"/>
                    </a:cubicBezTo>
                    <a:cubicBezTo>
                      <a:pt x="77" y="83"/>
                      <a:pt x="81" y="86"/>
                      <a:pt x="82" y="85"/>
                    </a:cubicBezTo>
                    <a:cubicBezTo>
                      <a:pt x="83" y="83"/>
                      <a:pt x="86" y="84"/>
                      <a:pt x="87" y="84"/>
                    </a:cubicBezTo>
                    <a:cubicBezTo>
                      <a:pt x="89" y="85"/>
                      <a:pt x="91" y="81"/>
                      <a:pt x="92" y="78"/>
                    </a:cubicBezTo>
                    <a:cubicBezTo>
                      <a:pt x="92" y="75"/>
                      <a:pt x="97" y="75"/>
                      <a:pt x="98" y="74"/>
                    </a:cubicBezTo>
                    <a:cubicBezTo>
                      <a:pt x="99" y="73"/>
                      <a:pt x="101" y="67"/>
                      <a:pt x="102" y="66"/>
                    </a:cubicBezTo>
                    <a:cubicBezTo>
                      <a:pt x="102" y="64"/>
                      <a:pt x="106" y="65"/>
                      <a:pt x="106" y="62"/>
                    </a:cubicBezTo>
                    <a:cubicBezTo>
                      <a:pt x="106" y="58"/>
                      <a:pt x="108" y="58"/>
                      <a:pt x="110" y="57"/>
                    </a:cubicBezTo>
                    <a:cubicBezTo>
                      <a:pt x="112" y="57"/>
                      <a:pt x="111" y="54"/>
                      <a:pt x="112" y="51"/>
                    </a:cubicBezTo>
                    <a:cubicBezTo>
                      <a:pt x="112" y="49"/>
                      <a:pt x="113" y="46"/>
                      <a:pt x="116" y="45"/>
                    </a:cubicBezTo>
                    <a:cubicBezTo>
                      <a:pt x="118" y="45"/>
                      <a:pt x="115" y="41"/>
                      <a:pt x="112" y="42"/>
                    </a:cubicBezTo>
                    <a:cubicBezTo>
                      <a:pt x="109" y="42"/>
                      <a:pt x="107" y="34"/>
                      <a:pt x="107" y="34"/>
                    </a:cubicBezTo>
                    <a:cubicBezTo>
                      <a:pt x="107" y="34"/>
                      <a:pt x="108" y="27"/>
                      <a:pt x="106" y="26"/>
                    </a:cubicBezTo>
                    <a:cubicBezTo>
                      <a:pt x="104" y="26"/>
                      <a:pt x="107" y="22"/>
                      <a:pt x="110" y="22"/>
                    </a:cubicBezTo>
                    <a:cubicBezTo>
                      <a:pt x="114" y="22"/>
                      <a:pt x="120" y="26"/>
                      <a:pt x="122" y="24"/>
                    </a:cubicBezTo>
                    <a:cubicBezTo>
                      <a:pt x="124" y="23"/>
                      <a:pt x="129" y="22"/>
                      <a:pt x="130" y="21"/>
                    </a:cubicBezTo>
                    <a:cubicBezTo>
                      <a:pt x="131" y="21"/>
                      <a:pt x="132" y="18"/>
                      <a:pt x="133" y="16"/>
                    </a:cubicBezTo>
                    <a:cubicBezTo>
                      <a:pt x="132" y="15"/>
                      <a:pt x="129" y="14"/>
                      <a:pt x="127"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8" name="Freeform 177">
                <a:extLst>
                  <a:ext uri="{FF2B5EF4-FFF2-40B4-BE49-F238E27FC236}">
                    <a16:creationId xmlns:a16="http://schemas.microsoft.com/office/drawing/2014/main" id="{D27E5E0A-C44C-4B91-9E64-ACE2C1064AB7}"/>
                  </a:ext>
                </a:extLst>
              </p:cNvPr>
              <p:cNvSpPr>
                <a:spLocks noEditPoints="1"/>
              </p:cNvSpPr>
              <p:nvPr/>
            </p:nvSpPr>
            <p:spPr bwMode="auto">
              <a:xfrm>
                <a:off x="6663784" y="3980637"/>
                <a:ext cx="851959" cy="311172"/>
              </a:xfrm>
              <a:custGeom>
                <a:avLst/>
                <a:gdLst>
                  <a:gd name="T0" fmla="*/ 27 w 370"/>
                  <a:gd name="T1" fmla="*/ 57 h 135"/>
                  <a:gd name="T2" fmla="*/ 105 w 370"/>
                  <a:gd name="T3" fmla="*/ 72 h 135"/>
                  <a:gd name="T4" fmla="*/ 16 w 370"/>
                  <a:gd name="T5" fmla="*/ 37 h 135"/>
                  <a:gd name="T6" fmla="*/ 199 w 370"/>
                  <a:gd name="T7" fmla="*/ 95 h 135"/>
                  <a:gd name="T8" fmla="*/ 207 w 370"/>
                  <a:gd name="T9" fmla="*/ 76 h 135"/>
                  <a:gd name="T10" fmla="*/ 219 w 370"/>
                  <a:gd name="T11" fmla="*/ 79 h 135"/>
                  <a:gd name="T12" fmla="*/ 227 w 370"/>
                  <a:gd name="T13" fmla="*/ 54 h 135"/>
                  <a:gd name="T14" fmla="*/ 227 w 370"/>
                  <a:gd name="T15" fmla="*/ 45 h 135"/>
                  <a:gd name="T16" fmla="*/ 212 w 370"/>
                  <a:gd name="T17" fmla="*/ 38 h 135"/>
                  <a:gd name="T18" fmla="*/ 190 w 370"/>
                  <a:gd name="T19" fmla="*/ 69 h 135"/>
                  <a:gd name="T20" fmla="*/ 88 w 370"/>
                  <a:gd name="T21" fmla="*/ 75 h 135"/>
                  <a:gd name="T22" fmla="*/ 85 w 370"/>
                  <a:gd name="T23" fmla="*/ 62 h 135"/>
                  <a:gd name="T24" fmla="*/ 82 w 370"/>
                  <a:gd name="T25" fmla="*/ 68 h 135"/>
                  <a:gd name="T26" fmla="*/ 68 w 370"/>
                  <a:gd name="T27" fmla="*/ 51 h 135"/>
                  <a:gd name="T28" fmla="*/ 56 w 370"/>
                  <a:gd name="T29" fmla="*/ 36 h 135"/>
                  <a:gd name="T30" fmla="*/ 38 w 370"/>
                  <a:gd name="T31" fmla="*/ 24 h 135"/>
                  <a:gd name="T32" fmla="*/ 2 w 370"/>
                  <a:gd name="T33" fmla="*/ 3 h 135"/>
                  <a:gd name="T34" fmla="*/ 33 w 370"/>
                  <a:gd name="T35" fmla="*/ 46 h 135"/>
                  <a:gd name="T36" fmla="*/ 71 w 370"/>
                  <a:gd name="T37" fmla="*/ 91 h 135"/>
                  <a:gd name="T38" fmla="*/ 87 w 370"/>
                  <a:gd name="T39" fmla="*/ 84 h 135"/>
                  <a:gd name="T40" fmla="*/ 266 w 370"/>
                  <a:gd name="T41" fmla="*/ 37 h 135"/>
                  <a:gd name="T42" fmla="*/ 268 w 370"/>
                  <a:gd name="T43" fmla="*/ 46 h 135"/>
                  <a:gd name="T44" fmla="*/ 249 w 370"/>
                  <a:gd name="T45" fmla="*/ 75 h 135"/>
                  <a:gd name="T46" fmla="*/ 198 w 370"/>
                  <a:gd name="T47" fmla="*/ 119 h 135"/>
                  <a:gd name="T48" fmla="*/ 230 w 370"/>
                  <a:gd name="T49" fmla="*/ 115 h 135"/>
                  <a:gd name="T50" fmla="*/ 276 w 370"/>
                  <a:gd name="T51" fmla="*/ 76 h 135"/>
                  <a:gd name="T52" fmla="*/ 156 w 370"/>
                  <a:gd name="T53" fmla="*/ 113 h 135"/>
                  <a:gd name="T54" fmla="*/ 140 w 370"/>
                  <a:gd name="T55" fmla="*/ 105 h 135"/>
                  <a:gd name="T56" fmla="*/ 88 w 370"/>
                  <a:gd name="T57" fmla="*/ 98 h 135"/>
                  <a:gd name="T58" fmla="*/ 94 w 370"/>
                  <a:gd name="T59" fmla="*/ 109 h 135"/>
                  <a:gd name="T60" fmla="*/ 144 w 370"/>
                  <a:gd name="T61" fmla="*/ 117 h 135"/>
                  <a:gd name="T62" fmla="*/ 156 w 370"/>
                  <a:gd name="T63" fmla="*/ 113 h 135"/>
                  <a:gd name="T64" fmla="*/ 323 w 370"/>
                  <a:gd name="T65" fmla="*/ 76 h 135"/>
                  <a:gd name="T66" fmla="*/ 289 w 370"/>
                  <a:gd name="T67" fmla="*/ 59 h 135"/>
                  <a:gd name="T68" fmla="*/ 310 w 370"/>
                  <a:gd name="T69" fmla="*/ 67 h 135"/>
                  <a:gd name="T70" fmla="*/ 298 w 370"/>
                  <a:gd name="T71" fmla="*/ 72 h 135"/>
                  <a:gd name="T72" fmla="*/ 317 w 370"/>
                  <a:gd name="T73" fmla="*/ 81 h 135"/>
                  <a:gd name="T74" fmla="*/ 351 w 370"/>
                  <a:gd name="T75" fmla="*/ 102 h 135"/>
                  <a:gd name="T76" fmla="*/ 362 w 370"/>
                  <a:gd name="T77" fmla="*/ 115 h 135"/>
                  <a:gd name="T78" fmla="*/ 343 w 370"/>
                  <a:gd name="T79" fmla="*/ 61 h 135"/>
                  <a:gd name="T80" fmla="*/ 236 w 370"/>
                  <a:gd name="T81" fmla="*/ 125 h 135"/>
                  <a:gd name="T82" fmla="*/ 240 w 370"/>
                  <a:gd name="T83" fmla="*/ 127 h 135"/>
                  <a:gd name="T84" fmla="*/ 242 w 370"/>
                  <a:gd name="T85" fmla="*/ 124 h 135"/>
                  <a:gd name="T86" fmla="*/ 178 w 370"/>
                  <a:gd name="T87" fmla="*/ 48 h 135"/>
                  <a:gd name="T88" fmla="*/ 183 w 370"/>
                  <a:gd name="T89" fmla="*/ 28 h 135"/>
                  <a:gd name="T90" fmla="*/ 182 w 370"/>
                  <a:gd name="T91" fmla="*/ 14 h 135"/>
                  <a:gd name="T92" fmla="*/ 161 w 370"/>
                  <a:gd name="T93" fmla="*/ 25 h 135"/>
                  <a:gd name="T94" fmla="*/ 144 w 370"/>
                  <a:gd name="T95" fmla="*/ 36 h 135"/>
                  <a:gd name="T96" fmla="*/ 118 w 370"/>
                  <a:gd name="T97" fmla="*/ 37 h 135"/>
                  <a:gd name="T98" fmla="*/ 110 w 370"/>
                  <a:gd name="T99" fmla="*/ 43 h 135"/>
                  <a:gd name="T100" fmla="*/ 129 w 370"/>
                  <a:gd name="T101" fmla="*/ 73 h 135"/>
                  <a:gd name="T102" fmla="*/ 156 w 370"/>
                  <a:gd name="T103" fmla="*/ 80 h 135"/>
                  <a:gd name="T104" fmla="*/ 192 w 370"/>
                  <a:gd name="T105" fmla="*/ 127 h 135"/>
                  <a:gd name="T106" fmla="*/ 192 w 370"/>
                  <a:gd name="T107" fmla="*/ 127 h 135"/>
                  <a:gd name="T108" fmla="*/ 168 w 370"/>
                  <a:gd name="T109" fmla="*/ 120 h 135"/>
                  <a:gd name="T110" fmla="*/ 180 w 370"/>
                  <a:gd name="T111" fmla="*/ 1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135">
                    <a:moveTo>
                      <a:pt x="27" y="57"/>
                    </a:moveTo>
                    <a:cubicBezTo>
                      <a:pt x="27" y="58"/>
                      <a:pt x="30" y="63"/>
                      <a:pt x="31" y="62"/>
                    </a:cubicBezTo>
                    <a:cubicBezTo>
                      <a:pt x="33" y="60"/>
                      <a:pt x="29" y="53"/>
                      <a:pt x="27" y="57"/>
                    </a:cubicBezTo>
                    <a:close/>
                    <a:moveTo>
                      <a:pt x="105" y="72"/>
                    </a:moveTo>
                    <a:cubicBezTo>
                      <a:pt x="105" y="70"/>
                      <a:pt x="99" y="71"/>
                      <a:pt x="101" y="74"/>
                    </a:cubicBezTo>
                    <a:cubicBezTo>
                      <a:pt x="103" y="77"/>
                      <a:pt x="105" y="74"/>
                      <a:pt x="105" y="72"/>
                    </a:cubicBezTo>
                    <a:close/>
                    <a:moveTo>
                      <a:pt x="16" y="37"/>
                    </a:moveTo>
                    <a:cubicBezTo>
                      <a:pt x="15" y="39"/>
                      <a:pt x="18" y="46"/>
                      <a:pt x="21" y="43"/>
                    </a:cubicBezTo>
                    <a:cubicBezTo>
                      <a:pt x="24" y="40"/>
                      <a:pt x="16" y="34"/>
                      <a:pt x="16" y="37"/>
                    </a:cubicBezTo>
                    <a:close/>
                    <a:moveTo>
                      <a:pt x="195" y="77"/>
                    </a:moveTo>
                    <a:cubicBezTo>
                      <a:pt x="199" y="78"/>
                      <a:pt x="198" y="83"/>
                      <a:pt x="198" y="86"/>
                    </a:cubicBezTo>
                    <a:cubicBezTo>
                      <a:pt x="197" y="89"/>
                      <a:pt x="196" y="96"/>
                      <a:pt x="199" y="95"/>
                    </a:cubicBezTo>
                    <a:cubicBezTo>
                      <a:pt x="202" y="94"/>
                      <a:pt x="205" y="89"/>
                      <a:pt x="203" y="87"/>
                    </a:cubicBezTo>
                    <a:cubicBezTo>
                      <a:pt x="201" y="86"/>
                      <a:pt x="201" y="75"/>
                      <a:pt x="202" y="73"/>
                    </a:cubicBezTo>
                    <a:cubicBezTo>
                      <a:pt x="203" y="70"/>
                      <a:pt x="209" y="72"/>
                      <a:pt x="207" y="76"/>
                    </a:cubicBezTo>
                    <a:cubicBezTo>
                      <a:pt x="205" y="80"/>
                      <a:pt x="211" y="80"/>
                      <a:pt x="211" y="84"/>
                    </a:cubicBezTo>
                    <a:cubicBezTo>
                      <a:pt x="211" y="89"/>
                      <a:pt x="215" y="86"/>
                      <a:pt x="218" y="85"/>
                    </a:cubicBezTo>
                    <a:cubicBezTo>
                      <a:pt x="222" y="84"/>
                      <a:pt x="222" y="82"/>
                      <a:pt x="219" y="79"/>
                    </a:cubicBezTo>
                    <a:cubicBezTo>
                      <a:pt x="216" y="76"/>
                      <a:pt x="221" y="72"/>
                      <a:pt x="217" y="70"/>
                    </a:cubicBezTo>
                    <a:cubicBezTo>
                      <a:pt x="214" y="67"/>
                      <a:pt x="211" y="64"/>
                      <a:pt x="215" y="63"/>
                    </a:cubicBezTo>
                    <a:cubicBezTo>
                      <a:pt x="218" y="62"/>
                      <a:pt x="228" y="56"/>
                      <a:pt x="227" y="54"/>
                    </a:cubicBezTo>
                    <a:cubicBezTo>
                      <a:pt x="226" y="52"/>
                      <a:pt x="212" y="55"/>
                      <a:pt x="210" y="59"/>
                    </a:cubicBezTo>
                    <a:cubicBezTo>
                      <a:pt x="209" y="63"/>
                      <a:pt x="199" y="58"/>
                      <a:pt x="200" y="51"/>
                    </a:cubicBezTo>
                    <a:cubicBezTo>
                      <a:pt x="202" y="44"/>
                      <a:pt x="221" y="42"/>
                      <a:pt x="227" y="45"/>
                    </a:cubicBezTo>
                    <a:cubicBezTo>
                      <a:pt x="233" y="48"/>
                      <a:pt x="239" y="41"/>
                      <a:pt x="241" y="37"/>
                    </a:cubicBezTo>
                    <a:cubicBezTo>
                      <a:pt x="243" y="33"/>
                      <a:pt x="236" y="37"/>
                      <a:pt x="232" y="40"/>
                    </a:cubicBezTo>
                    <a:cubicBezTo>
                      <a:pt x="228" y="43"/>
                      <a:pt x="218" y="40"/>
                      <a:pt x="212" y="38"/>
                    </a:cubicBezTo>
                    <a:cubicBezTo>
                      <a:pt x="207" y="36"/>
                      <a:pt x="207" y="41"/>
                      <a:pt x="202" y="42"/>
                    </a:cubicBezTo>
                    <a:cubicBezTo>
                      <a:pt x="198" y="43"/>
                      <a:pt x="199" y="53"/>
                      <a:pt x="197" y="54"/>
                    </a:cubicBezTo>
                    <a:cubicBezTo>
                      <a:pt x="195" y="55"/>
                      <a:pt x="195" y="62"/>
                      <a:pt x="190" y="69"/>
                    </a:cubicBezTo>
                    <a:cubicBezTo>
                      <a:pt x="186" y="76"/>
                      <a:pt x="192" y="77"/>
                      <a:pt x="195" y="77"/>
                    </a:cubicBezTo>
                    <a:close/>
                    <a:moveTo>
                      <a:pt x="87" y="84"/>
                    </a:moveTo>
                    <a:cubicBezTo>
                      <a:pt x="86" y="80"/>
                      <a:pt x="88" y="77"/>
                      <a:pt x="88" y="75"/>
                    </a:cubicBezTo>
                    <a:cubicBezTo>
                      <a:pt x="88" y="74"/>
                      <a:pt x="89" y="73"/>
                      <a:pt x="91" y="73"/>
                    </a:cubicBezTo>
                    <a:cubicBezTo>
                      <a:pt x="93" y="74"/>
                      <a:pt x="93" y="69"/>
                      <a:pt x="91" y="68"/>
                    </a:cubicBezTo>
                    <a:cubicBezTo>
                      <a:pt x="90" y="68"/>
                      <a:pt x="89" y="62"/>
                      <a:pt x="85" y="62"/>
                    </a:cubicBezTo>
                    <a:cubicBezTo>
                      <a:pt x="81" y="62"/>
                      <a:pt x="81" y="65"/>
                      <a:pt x="84" y="65"/>
                    </a:cubicBezTo>
                    <a:cubicBezTo>
                      <a:pt x="86" y="66"/>
                      <a:pt x="88" y="68"/>
                      <a:pt x="87" y="69"/>
                    </a:cubicBezTo>
                    <a:cubicBezTo>
                      <a:pt x="86" y="71"/>
                      <a:pt x="85" y="68"/>
                      <a:pt x="82" y="68"/>
                    </a:cubicBezTo>
                    <a:cubicBezTo>
                      <a:pt x="79" y="68"/>
                      <a:pt x="81" y="64"/>
                      <a:pt x="77" y="64"/>
                    </a:cubicBezTo>
                    <a:cubicBezTo>
                      <a:pt x="73" y="63"/>
                      <a:pt x="74" y="56"/>
                      <a:pt x="70" y="56"/>
                    </a:cubicBezTo>
                    <a:cubicBezTo>
                      <a:pt x="66" y="56"/>
                      <a:pt x="66" y="53"/>
                      <a:pt x="68" y="51"/>
                    </a:cubicBezTo>
                    <a:cubicBezTo>
                      <a:pt x="71" y="48"/>
                      <a:pt x="64" y="46"/>
                      <a:pt x="64" y="43"/>
                    </a:cubicBezTo>
                    <a:cubicBezTo>
                      <a:pt x="64" y="41"/>
                      <a:pt x="60" y="42"/>
                      <a:pt x="60" y="40"/>
                    </a:cubicBezTo>
                    <a:cubicBezTo>
                      <a:pt x="60" y="37"/>
                      <a:pt x="58" y="39"/>
                      <a:pt x="56" y="36"/>
                    </a:cubicBezTo>
                    <a:cubicBezTo>
                      <a:pt x="54" y="33"/>
                      <a:pt x="53" y="36"/>
                      <a:pt x="51" y="33"/>
                    </a:cubicBezTo>
                    <a:cubicBezTo>
                      <a:pt x="49" y="31"/>
                      <a:pt x="46" y="30"/>
                      <a:pt x="45" y="31"/>
                    </a:cubicBezTo>
                    <a:cubicBezTo>
                      <a:pt x="43" y="31"/>
                      <a:pt x="39" y="28"/>
                      <a:pt x="38" y="24"/>
                    </a:cubicBezTo>
                    <a:cubicBezTo>
                      <a:pt x="37" y="21"/>
                      <a:pt x="26" y="16"/>
                      <a:pt x="24" y="12"/>
                    </a:cubicBezTo>
                    <a:cubicBezTo>
                      <a:pt x="23" y="8"/>
                      <a:pt x="19" y="6"/>
                      <a:pt x="12" y="6"/>
                    </a:cubicBezTo>
                    <a:cubicBezTo>
                      <a:pt x="6" y="7"/>
                      <a:pt x="4" y="0"/>
                      <a:pt x="2" y="3"/>
                    </a:cubicBezTo>
                    <a:cubicBezTo>
                      <a:pt x="0" y="7"/>
                      <a:pt x="9" y="16"/>
                      <a:pt x="13" y="19"/>
                    </a:cubicBezTo>
                    <a:cubicBezTo>
                      <a:pt x="17" y="21"/>
                      <a:pt x="19" y="30"/>
                      <a:pt x="24" y="30"/>
                    </a:cubicBezTo>
                    <a:cubicBezTo>
                      <a:pt x="29" y="31"/>
                      <a:pt x="29" y="46"/>
                      <a:pt x="33" y="46"/>
                    </a:cubicBezTo>
                    <a:cubicBezTo>
                      <a:pt x="36" y="47"/>
                      <a:pt x="44" y="59"/>
                      <a:pt x="45" y="65"/>
                    </a:cubicBezTo>
                    <a:cubicBezTo>
                      <a:pt x="46" y="71"/>
                      <a:pt x="54" y="74"/>
                      <a:pt x="57" y="79"/>
                    </a:cubicBezTo>
                    <a:cubicBezTo>
                      <a:pt x="59" y="83"/>
                      <a:pt x="70" y="89"/>
                      <a:pt x="71" y="91"/>
                    </a:cubicBezTo>
                    <a:cubicBezTo>
                      <a:pt x="73" y="93"/>
                      <a:pt x="74" y="97"/>
                      <a:pt x="75" y="95"/>
                    </a:cubicBezTo>
                    <a:cubicBezTo>
                      <a:pt x="76" y="93"/>
                      <a:pt x="81" y="95"/>
                      <a:pt x="84" y="95"/>
                    </a:cubicBezTo>
                    <a:cubicBezTo>
                      <a:pt x="86" y="96"/>
                      <a:pt x="87" y="87"/>
                      <a:pt x="87" y="84"/>
                    </a:cubicBezTo>
                    <a:close/>
                    <a:moveTo>
                      <a:pt x="268" y="46"/>
                    </a:moveTo>
                    <a:cubicBezTo>
                      <a:pt x="274" y="46"/>
                      <a:pt x="271" y="43"/>
                      <a:pt x="271" y="40"/>
                    </a:cubicBezTo>
                    <a:cubicBezTo>
                      <a:pt x="271" y="36"/>
                      <a:pt x="266" y="39"/>
                      <a:pt x="266" y="37"/>
                    </a:cubicBezTo>
                    <a:cubicBezTo>
                      <a:pt x="266" y="36"/>
                      <a:pt x="265" y="29"/>
                      <a:pt x="261" y="34"/>
                    </a:cubicBezTo>
                    <a:cubicBezTo>
                      <a:pt x="257" y="40"/>
                      <a:pt x="262" y="53"/>
                      <a:pt x="265" y="52"/>
                    </a:cubicBezTo>
                    <a:cubicBezTo>
                      <a:pt x="268" y="51"/>
                      <a:pt x="263" y="45"/>
                      <a:pt x="268" y="46"/>
                    </a:cubicBezTo>
                    <a:close/>
                    <a:moveTo>
                      <a:pt x="249" y="75"/>
                    </a:moveTo>
                    <a:cubicBezTo>
                      <a:pt x="250" y="79"/>
                      <a:pt x="257" y="81"/>
                      <a:pt x="259" y="78"/>
                    </a:cubicBezTo>
                    <a:cubicBezTo>
                      <a:pt x="261" y="75"/>
                      <a:pt x="248" y="71"/>
                      <a:pt x="249" y="75"/>
                    </a:cubicBezTo>
                    <a:close/>
                    <a:moveTo>
                      <a:pt x="230" y="115"/>
                    </a:moveTo>
                    <a:cubicBezTo>
                      <a:pt x="224" y="114"/>
                      <a:pt x="219" y="119"/>
                      <a:pt x="213" y="117"/>
                    </a:cubicBezTo>
                    <a:cubicBezTo>
                      <a:pt x="207" y="114"/>
                      <a:pt x="197" y="117"/>
                      <a:pt x="198" y="119"/>
                    </a:cubicBezTo>
                    <a:cubicBezTo>
                      <a:pt x="199" y="121"/>
                      <a:pt x="205" y="121"/>
                      <a:pt x="211" y="121"/>
                    </a:cubicBezTo>
                    <a:cubicBezTo>
                      <a:pt x="217" y="122"/>
                      <a:pt x="223" y="118"/>
                      <a:pt x="227" y="118"/>
                    </a:cubicBezTo>
                    <a:cubicBezTo>
                      <a:pt x="232" y="118"/>
                      <a:pt x="236" y="116"/>
                      <a:pt x="230" y="115"/>
                    </a:cubicBezTo>
                    <a:close/>
                    <a:moveTo>
                      <a:pt x="281" y="72"/>
                    </a:moveTo>
                    <a:cubicBezTo>
                      <a:pt x="275" y="70"/>
                      <a:pt x="264" y="72"/>
                      <a:pt x="265" y="75"/>
                    </a:cubicBezTo>
                    <a:cubicBezTo>
                      <a:pt x="266" y="78"/>
                      <a:pt x="271" y="76"/>
                      <a:pt x="276" y="76"/>
                    </a:cubicBezTo>
                    <a:cubicBezTo>
                      <a:pt x="281" y="76"/>
                      <a:pt x="284" y="80"/>
                      <a:pt x="286" y="80"/>
                    </a:cubicBezTo>
                    <a:cubicBezTo>
                      <a:pt x="289" y="80"/>
                      <a:pt x="287" y="74"/>
                      <a:pt x="281" y="72"/>
                    </a:cubicBezTo>
                    <a:close/>
                    <a:moveTo>
                      <a:pt x="156" y="113"/>
                    </a:moveTo>
                    <a:cubicBezTo>
                      <a:pt x="155" y="110"/>
                      <a:pt x="146" y="113"/>
                      <a:pt x="142" y="111"/>
                    </a:cubicBezTo>
                    <a:cubicBezTo>
                      <a:pt x="137" y="109"/>
                      <a:pt x="147" y="107"/>
                      <a:pt x="150" y="105"/>
                    </a:cubicBezTo>
                    <a:cubicBezTo>
                      <a:pt x="153" y="103"/>
                      <a:pt x="148" y="103"/>
                      <a:pt x="140" y="105"/>
                    </a:cubicBezTo>
                    <a:cubicBezTo>
                      <a:pt x="133" y="107"/>
                      <a:pt x="124" y="100"/>
                      <a:pt x="124" y="103"/>
                    </a:cubicBezTo>
                    <a:cubicBezTo>
                      <a:pt x="123" y="106"/>
                      <a:pt x="110" y="102"/>
                      <a:pt x="106" y="99"/>
                    </a:cubicBezTo>
                    <a:cubicBezTo>
                      <a:pt x="103" y="97"/>
                      <a:pt x="90" y="94"/>
                      <a:pt x="88" y="98"/>
                    </a:cubicBezTo>
                    <a:cubicBezTo>
                      <a:pt x="85" y="103"/>
                      <a:pt x="83" y="99"/>
                      <a:pt x="84" y="103"/>
                    </a:cubicBezTo>
                    <a:cubicBezTo>
                      <a:pt x="85" y="106"/>
                      <a:pt x="88" y="104"/>
                      <a:pt x="90" y="104"/>
                    </a:cubicBezTo>
                    <a:cubicBezTo>
                      <a:pt x="92" y="104"/>
                      <a:pt x="91" y="108"/>
                      <a:pt x="94" y="109"/>
                    </a:cubicBezTo>
                    <a:cubicBezTo>
                      <a:pt x="97" y="109"/>
                      <a:pt x="107" y="112"/>
                      <a:pt x="108" y="110"/>
                    </a:cubicBezTo>
                    <a:cubicBezTo>
                      <a:pt x="109" y="108"/>
                      <a:pt x="119" y="110"/>
                      <a:pt x="124" y="114"/>
                    </a:cubicBezTo>
                    <a:cubicBezTo>
                      <a:pt x="128" y="118"/>
                      <a:pt x="139" y="118"/>
                      <a:pt x="144" y="117"/>
                    </a:cubicBezTo>
                    <a:cubicBezTo>
                      <a:pt x="148" y="116"/>
                      <a:pt x="153" y="120"/>
                      <a:pt x="154" y="118"/>
                    </a:cubicBezTo>
                    <a:cubicBezTo>
                      <a:pt x="156" y="115"/>
                      <a:pt x="159" y="121"/>
                      <a:pt x="164" y="118"/>
                    </a:cubicBezTo>
                    <a:cubicBezTo>
                      <a:pt x="168" y="114"/>
                      <a:pt x="156" y="116"/>
                      <a:pt x="156" y="113"/>
                    </a:cubicBezTo>
                    <a:close/>
                    <a:moveTo>
                      <a:pt x="343" y="61"/>
                    </a:moveTo>
                    <a:cubicBezTo>
                      <a:pt x="339" y="61"/>
                      <a:pt x="339" y="67"/>
                      <a:pt x="336" y="67"/>
                    </a:cubicBezTo>
                    <a:cubicBezTo>
                      <a:pt x="333" y="67"/>
                      <a:pt x="328" y="74"/>
                      <a:pt x="323" y="76"/>
                    </a:cubicBezTo>
                    <a:cubicBezTo>
                      <a:pt x="317" y="78"/>
                      <a:pt x="317" y="59"/>
                      <a:pt x="314" y="56"/>
                    </a:cubicBezTo>
                    <a:cubicBezTo>
                      <a:pt x="311" y="52"/>
                      <a:pt x="297" y="49"/>
                      <a:pt x="296" y="53"/>
                    </a:cubicBezTo>
                    <a:cubicBezTo>
                      <a:pt x="294" y="57"/>
                      <a:pt x="289" y="55"/>
                      <a:pt x="289" y="59"/>
                    </a:cubicBezTo>
                    <a:cubicBezTo>
                      <a:pt x="288" y="62"/>
                      <a:pt x="290" y="61"/>
                      <a:pt x="293" y="61"/>
                    </a:cubicBezTo>
                    <a:cubicBezTo>
                      <a:pt x="296" y="61"/>
                      <a:pt x="296" y="63"/>
                      <a:pt x="298" y="66"/>
                    </a:cubicBezTo>
                    <a:cubicBezTo>
                      <a:pt x="299" y="69"/>
                      <a:pt x="308" y="67"/>
                      <a:pt x="310" y="67"/>
                    </a:cubicBezTo>
                    <a:cubicBezTo>
                      <a:pt x="313" y="67"/>
                      <a:pt x="314" y="71"/>
                      <a:pt x="310" y="69"/>
                    </a:cubicBezTo>
                    <a:cubicBezTo>
                      <a:pt x="306" y="68"/>
                      <a:pt x="306" y="71"/>
                      <a:pt x="303" y="70"/>
                    </a:cubicBezTo>
                    <a:cubicBezTo>
                      <a:pt x="300" y="70"/>
                      <a:pt x="296" y="70"/>
                      <a:pt x="298" y="72"/>
                    </a:cubicBezTo>
                    <a:cubicBezTo>
                      <a:pt x="300" y="73"/>
                      <a:pt x="303" y="75"/>
                      <a:pt x="303" y="79"/>
                    </a:cubicBezTo>
                    <a:cubicBezTo>
                      <a:pt x="303" y="83"/>
                      <a:pt x="309" y="82"/>
                      <a:pt x="309" y="79"/>
                    </a:cubicBezTo>
                    <a:cubicBezTo>
                      <a:pt x="309" y="76"/>
                      <a:pt x="311" y="80"/>
                      <a:pt x="317" y="81"/>
                    </a:cubicBezTo>
                    <a:cubicBezTo>
                      <a:pt x="322" y="83"/>
                      <a:pt x="319" y="85"/>
                      <a:pt x="324" y="85"/>
                    </a:cubicBezTo>
                    <a:cubicBezTo>
                      <a:pt x="329" y="85"/>
                      <a:pt x="342" y="89"/>
                      <a:pt x="347" y="93"/>
                    </a:cubicBezTo>
                    <a:cubicBezTo>
                      <a:pt x="351" y="96"/>
                      <a:pt x="348" y="99"/>
                      <a:pt x="351" y="102"/>
                    </a:cubicBezTo>
                    <a:cubicBezTo>
                      <a:pt x="354" y="105"/>
                      <a:pt x="355" y="109"/>
                      <a:pt x="351" y="109"/>
                    </a:cubicBezTo>
                    <a:cubicBezTo>
                      <a:pt x="347" y="109"/>
                      <a:pt x="342" y="114"/>
                      <a:pt x="343" y="116"/>
                    </a:cubicBezTo>
                    <a:cubicBezTo>
                      <a:pt x="344" y="118"/>
                      <a:pt x="358" y="115"/>
                      <a:pt x="362" y="115"/>
                    </a:cubicBezTo>
                    <a:cubicBezTo>
                      <a:pt x="364" y="115"/>
                      <a:pt x="366" y="119"/>
                      <a:pt x="370" y="121"/>
                    </a:cubicBezTo>
                    <a:cubicBezTo>
                      <a:pt x="370" y="71"/>
                      <a:pt x="370" y="71"/>
                      <a:pt x="370" y="71"/>
                    </a:cubicBezTo>
                    <a:cubicBezTo>
                      <a:pt x="360" y="67"/>
                      <a:pt x="346" y="61"/>
                      <a:pt x="343" y="61"/>
                    </a:cubicBezTo>
                    <a:close/>
                    <a:moveTo>
                      <a:pt x="240" y="121"/>
                    </a:moveTo>
                    <a:cubicBezTo>
                      <a:pt x="239" y="122"/>
                      <a:pt x="238" y="122"/>
                      <a:pt x="237" y="122"/>
                    </a:cubicBezTo>
                    <a:cubicBezTo>
                      <a:pt x="237" y="123"/>
                      <a:pt x="237" y="124"/>
                      <a:pt x="236" y="125"/>
                    </a:cubicBezTo>
                    <a:cubicBezTo>
                      <a:pt x="235" y="125"/>
                      <a:pt x="234" y="124"/>
                      <a:pt x="233" y="123"/>
                    </a:cubicBezTo>
                    <a:cubicBezTo>
                      <a:pt x="229" y="125"/>
                      <a:pt x="226" y="131"/>
                      <a:pt x="230" y="132"/>
                    </a:cubicBezTo>
                    <a:cubicBezTo>
                      <a:pt x="233" y="134"/>
                      <a:pt x="237" y="130"/>
                      <a:pt x="240" y="127"/>
                    </a:cubicBezTo>
                    <a:cubicBezTo>
                      <a:pt x="240" y="126"/>
                      <a:pt x="240" y="126"/>
                      <a:pt x="241" y="125"/>
                    </a:cubicBezTo>
                    <a:cubicBezTo>
                      <a:pt x="241" y="125"/>
                      <a:pt x="241" y="125"/>
                      <a:pt x="242" y="124"/>
                    </a:cubicBezTo>
                    <a:cubicBezTo>
                      <a:pt x="242" y="124"/>
                      <a:pt x="242" y="124"/>
                      <a:pt x="242" y="124"/>
                    </a:cubicBezTo>
                    <a:cubicBezTo>
                      <a:pt x="242" y="123"/>
                      <a:pt x="241" y="122"/>
                      <a:pt x="240" y="121"/>
                    </a:cubicBezTo>
                    <a:close/>
                    <a:moveTo>
                      <a:pt x="174" y="60"/>
                    </a:moveTo>
                    <a:cubicBezTo>
                      <a:pt x="178" y="57"/>
                      <a:pt x="179" y="52"/>
                      <a:pt x="178" y="48"/>
                    </a:cubicBezTo>
                    <a:cubicBezTo>
                      <a:pt x="178" y="43"/>
                      <a:pt x="189" y="43"/>
                      <a:pt x="191" y="41"/>
                    </a:cubicBezTo>
                    <a:cubicBezTo>
                      <a:pt x="192" y="39"/>
                      <a:pt x="188" y="36"/>
                      <a:pt x="185" y="34"/>
                    </a:cubicBezTo>
                    <a:cubicBezTo>
                      <a:pt x="182" y="33"/>
                      <a:pt x="185" y="30"/>
                      <a:pt x="183" y="28"/>
                    </a:cubicBezTo>
                    <a:cubicBezTo>
                      <a:pt x="180" y="26"/>
                      <a:pt x="177" y="21"/>
                      <a:pt x="180" y="21"/>
                    </a:cubicBezTo>
                    <a:cubicBezTo>
                      <a:pt x="183" y="21"/>
                      <a:pt x="178" y="16"/>
                      <a:pt x="180" y="15"/>
                    </a:cubicBezTo>
                    <a:cubicBezTo>
                      <a:pt x="181" y="15"/>
                      <a:pt x="181" y="14"/>
                      <a:pt x="182" y="14"/>
                    </a:cubicBezTo>
                    <a:cubicBezTo>
                      <a:pt x="180" y="13"/>
                      <a:pt x="179" y="13"/>
                      <a:pt x="178" y="13"/>
                    </a:cubicBezTo>
                    <a:cubicBezTo>
                      <a:pt x="174" y="13"/>
                      <a:pt x="165" y="12"/>
                      <a:pt x="165" y="18"/>
                    </a:cubicBezTo>
                    <a:cubicBezTo>
                      <a:pt x="166" y="24"/>
                      <a:pt x="160" y="22"/>
                      <a:pt x="161" y="25"/>
                    </a:cubicBezTo>
                    <a:cubicBezTo>
                      <a:pt x="161" y="29"/>
                      <a:pt x="158" y="29"/>
                      <a:pt x="158" y="33"/>
                    </a:cubicBezTo>
                    <a:cubicBezTo>
                      <a:pt x="159" y="37"/>
                      <a:pt x="156" y="35"/>
                      <a:pt x="151" y="38"/>
                    </a:cubicBezTo>
                    <a:cubicBezTo>
                      <a:pt x="146" y="40"/>
                      <a:pt x="148" y="36"/>
                      <a:pt x="144" y="36"/>
                    </a:cubicBezTo>
                    <a:cubicBezTo>
                      <a:pt x="139" y="36"/>
                      <a:pt x="138" y="39"/>
                      <a:pt x="135" y="40"/>
                    </a:cubicBezTo>
                    <a:cubicBezTo>
                      <a:pt x="133" y="41"/>
                      <a:pt x="127" y="39"/>
                      <a:pt x="125" y="41"/>
                    </a:cubicBezTo>
                    <a:cubicBezTo>
                      <a:pt x="123" y="42"/>
                      <a:pt x="120" y="37"/>
                      <a:pt x="118" y="37"/>
                    </a:cubicBezTo>
                    <a:cubicBezTo>
                      <a:pt x="117" y="37"/>
                      <a:pt x="116" y="35"/>
                      <a:pt x="116" y="32"/>
                    </a:cubicBezTo>
                    <a:cubicBezTo>
                      <a:pt x="116" y="32"/>
                      <a:pt x="115" y="32"/>
                      <a:pt x="115" y="32"/>
                    </a:cubicBezTo>
                    <a:cubicBezTo>
                      <a:pt x="112" y="32"/>
                      <a:pt x="107" y="40"/>
                      <a:pt x="110" y="43"/>
                    </a:cubicBezTo>
                    <a:cubicBezTo>
                      <a:pt x="113" y="46"/>
                      <a:pt x="112" y="52"/>
                      <a:pt x="114" y="54"/>
                    </a:cubicBezTo>
                    <a:cubicBezTo>
                      <a:pt x="116" y="57"/>
                      <a:pt x="121" y="57"/>
                      <a:pt x="121" y="62"/>
                    </a:cubicBezTo>
                    <a:cubicBezTo>
                      <a:pt x="121" y="67"/>
                      <a:pt x="125" y="75"/>
                      <a:pt x="129" y="73"/>
                    </a:cubicBezTo>
                    <a:cubicBezTo>
                      <a:pt x="132" y="71"/>
                      <a:pt x="134" y="74"/>
                      <a:pt x="135" y="76"/>
                    </a:cubicBezTo>
                    <a:cubicBezTo>
                      <a:pt x="136" y="78"/>
                      <a:pt x="143" y="75"/>
                      <a:pt x="146" y="75"/>
                    </a:cubicBezTo>
                    <a:cubicBezTo>
                      <a:pt x="148" y="75"/>
                      <a:pt x="155" y="77"/>
                      <a:pt x="156" y="80"/>
                    </a:cubicBezTo>
                    <a:cubicBezTo>
                      <a:pt x="156" y="83"/>
                      <a:pt x="163" y="80"/>
                      <a:pt x="168" y="78"/>
                    </a:cubicBezTo>
                    <a:cubicBezTo>
                      <a:pt x="172" y="76"/>
                      <a:pt x="169" y="63"/>
                      <a:pt x="174" y="60"/>
                    </a:cubicBezTo>
                    <a:close/>
                    <a:moveTo>
                      <a:pt x="192" y="127"/>
                    </a:moveTo>
                    <a:cubicBezTo>
                      <a:pt x="193" y="129"/>
                      <a:pt x="197" y="129"/>
                      <a:pt x="199" y="130"/>
                    </a:cubicBezTo>
                    <a:cubicBezTo>
                      <a:pt x="200" y="132"/>
                      <a:pt x="206" y="135"/>
                      <a:pt x="206" y="131"/>
                    </a:cubicBezTo>
                    <a:cubicBezTo>
                      <a:pt x="206" y="127"/>
                      <a:pt x="190" y="124"/>
                      <a:pt x="192" y="127"/>
                    </a:cubicBezTo>
                    <a:close/>
                    <a:moveTo>
                      <a:pt x="180" y="115"/>
                    </a:moveTo>
                    <a:cubicBezTo>
                      <a:pt x="179" y="117"/>
                      <a:pt x="175" y="118"/>
                      <a:pt x="172" y="116"/>
                    </a:cubicBezTo>
                    <a:cubicBezTo>
                      <a:pt x="170" y="114"/>
                      <a:pt x="167" y="118"/>
                      <a:pt x="168" y="120"/>
                    </a:cubicBezTo>
                    <a:cubicBezTo>
                      <a:pt x="169" y="121"/>
                      <a:pt x="174" y="125"/>
                      <a:pt x="180" y="122"/>
                    </a:cubicBezTo>
                    <a:cubicBezTo>
                      <a:pt x="186" y="119"/>
                      <a:pt x="190" y="122"/>
                      <a:pt x="192" y="119"/>
                    </a:cubicBezTo>
                    <a:cubicBezTo>
                      <a:pt x="193" y="116"/>
                      <a:pt x="181" y="113"/>
                      <a:pt x="180" y="1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9" name="Freeform 178">
                <a:extLst>
                  <a:ext uri="{FF2B5EF4-FFF2-40B4-BE49-F238E27FC236}">
                    <a16:creationId xmlns:a16="http://schemas.microsoft.com/office/drawing/2014/main" id="{C668D9F9-5C5E-4337-B600-CE99742A4D55}"/>
                  </a:ext>
                </a:extLst>
              </p:cNvPr>
              <p:cNvSpPr>
                <a:spLocks noEditPoints="1"/>
              </p:cNvSpPr>
              <p:nvPr/>
            </p:nvSpPr>
            <p:spPr bwMode="auto">
              <a:xfrm>
                <a:off x="7200806" y="4242875"/>
                <a:ext cx="61482" cy="26349"/>
              </a:xfrm>
              <a:custGeom>
                <a:avLst/>
                <a:gdLst>
                  <a:gd name="T0" fmla="*/ 3 w 27"/>
                  <a:gd name="T1" fmla="*/ 9 h 11"/>
                  <a:gd name="T2" fmla="*/ 0 w 27"/>
                  <a:gd name="T3" fmla="*/ 9 h 11"/>
                  <a:gd name="T4" fmla="*/ 3 w 27"/>
                  <a:gd name="T5" fmla="*/ 11 h 11"/>
                  <a:gd name="T6" fmla="*/ 4 w 27"/>
                  <a:gd name="T7" fmla="*/ 8 h 11"/>
                  <a:gd name="T8" fmla="*/ 3 w 27"/>
                  <a:gd name="T9" fmla="*/ 9 h 11"/>
                  <a:gd name="T10" fmla="*/ 3 w 27"/>
                  <a:gd name="T11" fmla="*/ 9 h 11"/>
                  <a:gd name="T12" fmla="*/ 14 w 27"/>
                  <a:gd name="T13" fmla="*/ 2 h 11"/>
                  <a:gd name="T14" fmla="*/ 8 w 27"/>
                  <a:gd name="T15" fmla="*/ 7 h 11"/>
                  <a:gd name="T16" fmla="*/ 7 w 27"/>
                  <a:gd name="T17" fmla="*/ 7 h 11"/>
                  <a:gd name="T18" fmla="*/ 9 w 27"/>
                  <a:gd name="T19" fmla="*/ 10 h 11"/>
                  <a:gd name="T20" fmla="*/ 26 w 27"/>
                  <a:gd name="T21" fmla="*/ 2 h 11"/>
                  <a:gd name="T22" fmla="*/ 14 w 27"/>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
                    <a:moveTo>
                      <a:pt x="3" y="9"/>
                    </a:moveTo>
                    <a:cubicBezTo>
                      <a:pt x="2" y="9"/>
                      <a:pt x="1" y="9"/>
                      <a:pt x="0" y="9"/>
                    </a:cubicBezTo>
                    <a:cubicBezTo>
                      <a:pt x="1" y="10"/>
                      <a:pt x="2" y="11"/>
                      <a:pt x="3" y="11"/>
                    </a:cubicBezTo>
                    <a:cubicBezTo>
                      <a:pt x="4" y="10"/>
                      <a:pt x="4" y="9"/>
                      <a:pt x="4" y="8"/>
                    </a:cubicBezTo>
                    <a:cubicBezTo>
                      <a:pt x="4" y="8"/>
                      <a:pt x="4" y="9"/>
                      <a:pt x="3" y="9"/>
                    </a:cubicBezTo>
                    <a:cubicBezTo>
                      <a:pt x="3" y="9"/>
                      <a:pt x="3" y="9"/>
                      <a:pt x="3" y="9"/>
                    </a:cubicBezTo>
                    <a:close/>
                    <a:moveTo>
                      <a:pt x="14" y="2"/>
                    </a:moveTo>
                    <a:cubicBezTo>
                      <a:pt x="11" y="2"/>
                      <a:pt x="10" y="5"/>
                      <a:pt x="8" y="7"/>
                    </a:cubicBezTo>
                    <a:cubicBezTo>
                      <a:pt x="7" y="7"/>
                      <a:pt x="7" y="7"/>
                      <a:pt x="7" y="7"/>
                    </a:cubicBezTo>
                    <a:cubicBezTo>
                      <a:pt x="8" y="8"/>
                      <a:pt x="9" y="9"/>
                      <a:pt x="9" y="10"/>
                    </a:cubicBezTo>
                    <a:cubicBezTo>
                      <a:pt x="14" y="7"/>
                      <a:pt x="26" y="4"/>
                      <a:pt x="26" y="2"/>
                    </a:cubicBezTo>
                    <a:cubicBezTo>
                      <a:pt x="27" y="0"/>
                      <a:pt x="19" y="3"/>
                      <a:pt x="14"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0" name="Freeform 179">
                <a:extLst>
                  <a:ext uri="{FF2B5EF4-FFF2-40B4-BE49-F238E27FC236}">
                    <a16:creationId xmlns:a16="http://schemas.microsoft.com/office/drawing/2014/main" id="{80FA955B-9516-4C13-AFBC-E1BB0B604164}"/>
                  </a:ext>
                </a:extLst>
              </p:cNvPr>
              <p:cNvSpPr>
                <a:spLocks noEditPoints="1"/>
              </p:cNvSpPr>
              <p:nvPr/>
            </p:nvSpPr>
            <p:spPr bwMode="auto">
              <a:xfrm>
                <a:off x="5045187" y="3136207"/>
                <a:ext cx="214558" cy="233379"/>
              </a:xfrm>
              <a:custGeom>
                <a:avLst/>
                <a:gdLst>
                  <a:gd name="T0" fmla="*/ 65 w 93"/>
                  <a:gd name="T1" fmla="*/ 87 h 101"/>
                  <a:gd name="T2" fmla="*/ 55 w 93"/>
                  <a:gd name="T3" fmla="*/ 87 h 101"/>
                  <a:gd name="T4" fmla="*/ 48 w 93"/>
                  <a:gd name="T5" fmla="*/ 90 h 101"/>
                  <a:gd name="T6" fmla="*/ 57 w 93"/>
                  <a:gd name="T7" fmla="*/ 95 h 101"/>
                  <a:gd name="T8" fmla="*/ 66 w 93"/>
                  <a:gd name="T9" fmla="*/ 101 h 101"/>
                  <a:gd name="T10" fmla="*/ 68 w 93"/>
                  <a:gd name="T11" fmla="*/ 95 h 101"/>
                  <a:gd name="T12" fmla="*/ 71 w 93"/>
                  <a:gd name="T13" fmla="*/ 88 h 101"/>
                  <a:gd name="T14" fmla="*/ 65 w 93"/>
                  <a:gd name="T15" fmla="*/ 87 h 101"/>
                  <a:gd name="T16" fmla="*/ 19 w 93"/>
                  <a:gd name="T17" fmla="*/ 60 h 101"/>
                  <a:gd name="T18" fmla="*/ 13 w 93"/>
                  <a:gd name="T19" fmla="*/ 62 h 101"/>
                  <a:gd name="T20" fmla="*/ 16 w 93"/>
                  <a:gd name="T21" fmla="*/ 72 h 101"/>
                  <a:gd name="T22" fmla="*/ 19 w 93"/>
                  <a:gd name="T23" fmla="*/ 80 h 101"/>
                  <a:gd name="T24" fmla="*/ 25 w 93"/>
                  <a:gd name="T25" fmla="*/ 76 h 101"/>
                  <a:gd name="T26" fmla="*/ 26 w 93"/>
                  <a:gd name="T27" fmla="*/ 63 h 101"/>
                  <a:gd name="T28" fmla="*/ 19 w 93"/>
                  <a:gd name="T29" fmla="*/ 60 h 101"/>
                  <a:gd name="T30" fmla="*/ 77 w 93"/>
                  <a:gd name="T31" fmla="*/ 56 h 101"/>
                  <a:gd name="T32" fmla="*/ 71 w 93"/>
                  <a:gd name="T33" fmla="*/ 52 h 101"/>
                  <a:gd name="T34" fmla="*/ 59 w 93"/>
                  <a:gd name="T35" fmla="*/ 39 h 101"/>
                  <a:gd name="T36" fmla="*/ 47 w 93"/>
                  <a:gd name="T37" fmla="*/ 27 h 101"/>
                  <a:gd name="T38" fmla="*/ 47 w 93"/>
                  <a:gd name="T39" fmla="*/ 19 h 101"/>
                  <a:gd name="T40" fmla="*/ 51 w 93"/>
                  <a:gd name="T41" fmla="*/ 15 h 101"/>
                  <a:gd name="T42" fmla="*/ 51 w 93"/>
                  <a:gd name="T43" fmla="*/ 4 h 101"/>
                  <a:gd name="T44" fmla="*/ 47 w 93"/>
                  <a:gd name="T45" fmla="*/ 3 h 101"/>
                  <a:gd name="T46" fmla="*/ 46 w 93"/>
                  <a:gd name="T47" fmla="*/ 0 h 101"/>
                  <a:gd name="T48" fmla="*/ 39 w 93"/>
                  <a:gd name="T49" fmla="*/ 1 h 101"/>
                  <a:gd name="T50" fmla="*/ 34 w 93"/>
                  <a:gd name="T51" fmla="*/ 2 h 101"/>
                  <a:gd name="T52" fmla="*/ 33 w 93"/>
                  <a:gd name="T53" fmla="*/ 2 h 101"/>
                  <a:gd name="T54" fmla="*/ 32 w 93"/>
                  <a:gd name="T55" fmla="*/ 3 h 101"/>
                  <a:gd name="T56" fmla="*/ 31 w 93"/>
                  <a:gd name="T57" fmla="*/ 5 h 101"/>
                  <a:gd name="T58" fmla="*/ 28 w 93"/>
                  <a:gd name="T59" fmla="*/ 6 h 101"/>
                  <a:gd name="T60" fmla="*/ 24 w 93"/>
                  <a:gd name="T61" fmla="*/ 7 h 101"/>
                  <a:gd name="T62" fmla="*/ 22 w 93"/>
                  <a:gd name="T63" fmla="*/ 9 h 101"/>
                  <a:gd name="T64" fmla="*/ 19 w 93"/>
                  <a:gd name="T65" fmla="*/ 12 h 101"/>
                  <a:gd name="T66" fmla="*/ 15 w 93"/>
                  <a:gd name="T67" fmla="*/ 6 h 101"/>
                  <a:gd name="T68" fmla="*/ 11 w 93"/>
                  <a:gd name="T69" fmla="*/ 12 h 101"/>
                  <a:gd name="T70" fmla="*/ 4 w 93"/>
                  <a:gd name="T71" fmla="*/ 12 h 101"/>
                  <a:gd name="T72" fmla="*/ 5 w 93"/>
                  <a:gd name="T73" fmla="*/ 16 h 101"/>
                  <a:gd name="T74" fmla="*/ 3 w 93"/>
                  <a:gd name="T75" fmla="*/ 19 h 101"/>
                  <a:gd name="T76" fmla="*/ 2 w 93"/>
                  <a:gd name="T77" fmla="*/ 21 h 101"/>
                  <a:gd name="T78" fmla="*/ 4 w 93"/>
                  <a:gd name="T79" fmla="*/ 25 h 101"/>
                  <a:gd name="T80" fmla="*/ 6 w 93"/>
                  <a:gd name="T81" fmla="*/ 29 h 101"/>
                  <a:gd name="T82" fmla="*/ 10 w 93"/>
                  <a:gd name="T83" fmla="*/ 31 h 101"/>
                  <a:gd name="T84" fmla="*/ 9 w 93"/>
                  <a:gd name="T85" fmla="*/ 33 h 101"/>
                  <a:gd name="T86" fmla="*/ 13 w 93"/>
                  <a:gd name="T87" fmla="*/ 32 h 101"/>
                  <a:gd name="T88" fmla="*/ 18 w 93"/>
                  <a:gd name="T89" fmla="*/ 27 h 101"/>
                  <a:gd name="T90" fmla="*/ 29 w 93"/>
                  <a:gd name="T91" fmla="*/ 32 h 101"/>
                  <a:gd name="T92" fmla="*/ 32 w 93"/>
                  <a:gd name="T93" fmla="*/ 37 h 101"/>
                  <a:gd name="T94" fmla="*/ 40 w 93"/>
                  <a:gd name="T95" fmla="*/ 47 h 101"/>
                  <a:gd name="T96" fmla="*/ 50 w 93"/>
                  <a:gd name="T97" fmla="*/ 56 h 101"/>
                  <a:gd name="T98" fmla="*/ 58 w 93"/>
                  <a:gd name="T99" fmla="*/ 59 h 101"/>
                  <a:gd name="T100" fmla="*/ 65 w 93"/>
                  <a:gd name="T101" fmla="*/ 64 h 101"/>
                  <a:gd name="T102" fmla="*/ 71 w 93"/>
                  <a:gd name="T103" fmla="*/ 69 h 101"/>
                  <a:gd name="T104" fmla="*/ 74 w 93"/>
                  <a:gd name="T105" fmla="*/ 73 h 101"/>
                  <a:gd name="T106" fmla="*/ 74 w 93"/>
                  <a:gd name="T107" fmla="*/ 82 h 101"/>
                  <a:gd name="T108" fmla="*/ 74 w 93"/>
                  <a:gd name="T109" fmla="*/ 89 h 101"/>
                  <a:gd name="T110" fmla="*/ 78 w 93"/>
                  <a:gd name="T111" fmla="*/ 82 h 101"/>
                  <a:gd name="T112" fmla="*/ 83 w 93"/>
                  <a:gd name="T113" fmla="*/ 77 h 101"/>
                  <a:gd name="T114" fmla="*/ 79 w 93"/>
                  <a:gd name="T115" fmla="*/ 71 h 101"/>
                  <a:gd name="T116" fmla="*/ 87 w 93"/>
                  <a:gd name="T117" fmla="*/ 67 h 101"/>
                  <a:gd name="T118" fmla="*/ 93 w 93"/>
                  <a:gd name="T119" fmla="*/ 68 h 101"/>
                  <a:gd name="T120" fmla="*/ 77 w 93"/>
                  <a:gd name="T121" fmla="*/ 5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101">
                    <a:moveTo>
                      <a:pt x="65" y="87"/>
                    </a:moveTo>
                    <a:cubicBezTo>
                      <a:pt x="60" y="88"/>
                      <a:pt x="58" y="89"/>
                      <a:pt x="55" y="87"/>
                    </a:cubicBezTo>
                    <a:cubicBezTo>
                      <a:pt x="52" y="86"/>
                      <a:pt x="48" y="89"/>
                      <a:pt x="48" y="90"/>
                    </a:cubicBezTo>
                    <a:cubicBezTo>
                      <a:pt x="49" y="92"/>
                      <a:pt x="51" y="93"/>
                      <a:pt x="57" y="95"/>
                    </a:cubicBezTo>
                    <a:cubicBezTo>
                      <a:pt x="63" y="97"/>
                      <a:pt x="63" y="101"/>
                      <a:pt x="66" y="101"/>
                    </a:cubicBezTo>
                    <a:cubicBezTo>
                      <a:pt x="68" y="101"/>
                      <a:pt x="69" y="98"/>
                      <a:pt x="68" y="95"/>
                    </a:cubicBezTo>
                    <a:cubicBezTo>
                      <a:pt x="67" y="92"/>
                      <a:pt x="71" y="88"/>
                      <a:pt x="71" y="88"/>
                    </a:cubicBezTo>
                    <a:cubicBezTo>
                      <a:pt x="72" y="87"/>
                      <a:pt x="70" y="86"/>
                      <a:pt x="65" y="87"/>
                    </a:cubicBezTo>
                    <a:close/>
                    <a:moveTo>
                      <a:pt x="19" y="60"/>
                    </a:moveTo>
                    <a:cubicBezTo>
                      <a:pt x="16" y="63"/>
                      <a:pt x="14" y="60"/>
                      <a:pt x="13" y="62"/>
                    </a:cubicBezTo>
                    <a:cubicBezTo>
                      <a:pt x="12" y="64"/>
                      <a:pt x="17" y="67"/>
                      <a:pt x="16" y="72"/>
                    </a:cubicBezTo>
                    <a:cubicBezTo>
                      <a:pt x="15" y="77"/>
                      <a:pt x="17" y="83"/>
                      <a:pt x="19" y="80"/>
                    </a:cubicBezTo>
                    <a:cubicBezTo>
                      <a:pt x="22" y="77"/>
                      <a:pt x="23" y="78"/>
                      <a:pt x="25" y="76"/>
                    </a:cubicBezTo>
                    <a:cubicBezTo>
                      <a:pt x="26" y="74"/>
                      <a:pt x="25" y="67"/>
                      <a:pt x="26" y="63"/>
                    </a:cubicBezTo>
                    <a:cubicBezTo>
                      <a:pt x="27" y="60"/>
                      <a:pt x="21" y="58"/>
                      <a:pt x="19" y="60"/>
                    </a:cubicBezTo>
                    <a:close/>
                    <a:moveTo>
                      <a:pt x="77" y="56"/>
                    </a:moveTo>
                    <a:cubicBezTo>
                      <a:pt x="74" y="55"/>
                      <a:pt x="76" y="52"/>
                      <a:pt x="71" y="52"/>
                    </a:cubicBezTo>
                    <a:cubicBezTo>
                      <a:pt x="66" y="52"/>
                      <a:pt x="60" y="46"/>
                      <a:pt x="59" y="39"/>
                    </a:cubicBezTo>
                    <a:cubicBezTo>
                      <a:pt x="57" y="32"/>
                      <a:pt x="49" y="32"/>
                      <a:pt x="47" y="27"/>
                    </a:cubicBezTo>
                    <a:cubicBezTo>
                      <a:pt x="45" y="23"/>
                      <a:pt x="49" y="23"/>
                      <a:pt x="47" y="19"/>
                    </a:cubicBezTo>
                    <a:cubicBezTo>
                      <a:pt x="47" y="17"/>
                      <a:pt x="49" y="16"/>
                      <a:pt x="51" y="15"/>
                    </a:cubicBezTo>
                    <a:cubicBezTo>
                      <a:pt x="51" y="11"/>
                      <a:pt x="51" y="7"/>
                      <a:pt x="51" y="4"/>
                    </a:cubicBezTo>
                    <a:cubicBezTo>
                      <a:pt x="50" y="4"/>
                      <a:pt x="48" y="4"/>
                      <a:pt x="47" y="3"/>
                    </a:cubicBezTo>
                    <a:cubicBezTo>
                      <a:pt x="46" y="3"/>
                      <a:pt x="46" y="0"/>
                      <a:pt x="46" y="0"/>
                    </a:cubicBezTo>
                    <a:cubicBezTo>
                      <a:pt x="45" y="0"/>
                      <a:pt x="40" y="0"/>
                      <a:pt x="39" y="1"/>
                    </a:cubicBezTo>
                    <a:cubicBezTo>
                      <a:pt x="38" y="2"/>
                      <a:pt x="36" y="3"/>
                      <a:pt x="34" y="2"/>
                    </a:cubicBezTo>
                    <a:cubicBezTo>
                      <a:pt x="34" y="2"/>
                      <a:pt x="34" y="2"/>
                      <a:pt x="33" y="2"/>
                    </a:cubicBezTo>
                    <a:cubicBezTo>
                      <a:pt x="32" y="3"/>
                      <a:pt x="32" y="3"/>
                      <a:pt x="32" y="3"/>
                    </a:cubicBezTo>
                    <a:cubicBezTo>
                      <a:pt x="32" y="3"/>
                      <a:pt x="32" y="5"/>
                      <a:pt x="31" y="5"/>
                    </a:cubicBezTo>
                    <a:cubicBezTo>
                      <a:pt x="30" y="5"/>
                      <a:pt x="28" y="4"/>
                      <a:pt x="28" y="6"/>
                    </a:cubicBezTo>
                    <a:cubicBezTo>
                      <a:pt x="28" y="8"/>
                      <a:pt x="26" y="7"/>
                      <a:pt x="24" y="7"/>
                    </a:cubicBezTo>
                    <a:cubicBezTo>
                      <a:pt x="23" y="7"/>
                      <a:pt x="22" y="7"/>
                      <a:pt x="22" y="9"/>
                    </a:cubicBezTo>
                    <a:cubicBezTo>
                      <a:pt x="22" y="10"/>
                      <a:pt x="21" y="13"/>
                      <a:pt x="19" y="12"/>
                    </a:cubicBezTo>
                    <a:cubicBezTo>
                      <a:pt x="18" y="10"/>
                      <a:pt x="16" y="6"/>
                      <a:pt x="15" y="6"/>
                    </a:cubicBezTo>
                    <a:cubicBezTo>
                      <a:pt x="14" y="7"/>
                      <a:pt x="13" y="12"/>
                      <a:pt x="11" y="12"/>
                    </a:cubicBezTo>
                    <a:cubicBezTo>
                      <a:pt x="10" y="12"/>
                      <a:pt x="6" y="12"/>
                      <a:pt x="4" y="12"/>
                    </a:cubicBezTo>
                    <a:cubicBezTo>
                      <a:pt x="3" y="14"/>
                      <a:pt x="4" y="16"/>
                      <a:pt x="5" y="16"/>
                    </a:cubicBezTo>
                    <a:cubicBezTo>
                      <a:pt x="6" y="17"/>
                      <a:pt x="4" y="19"/>
                      <a:pt x="3" y="19"/>
                    </a:cubicBezTo>
                    <a:cubicBezTo>
                      <a:pt x="2" y="20"/>
                      <a:pt x="0" y="19"/>
                      <a:pt x="2" y="21"/>
                    </a:cubicBezTo>
                    <a:cubicBezTo>
                      <a:pt x="3" y="23"/>
                      <a:pt x="5" y="23"/>
                      <a:pt x="4" y="25"/>
                    </a:cubicBezTo>
                    <a:cubicBezTo>
                      <a:pt x="3" y="27"/>
                      <a:pt x="4" y="29"/>
                      <a:pt x="6" y="29"/>
                    </a:cubicBezTo>
                    <a:cubicBezTo>
                      <a:pt x="8" y="29"/>
                      <a:pt x="10" y="29"/>
                      <a:pt x="10" y="31"/>
                    </a:cubicBezTo>
                    <a:cubicBezTo>
                      <a:pt x="9" y="31"/>
                      <a:pt x="9" y="32"/>
                      <a:pt x="9" y="33"/>
                    </a:cubicBezTo>
                    <a:cubicBezTo>
                      <a:pt x="10" y="33"/>
                      <a:pt x="11" y="33"/>
                      <a:pt x="13" y="32"/>
                    </a:cubicBezTo>
                    <a:cubicBezTo>
                      <a:pt x="15" y="31"/>
                      <a:pt x="14" y="29"/>
                      <a:pt x="18" y="27"/>
                    </a:cubicBezTo>
                    <a:cubicBezTo>
                      <a:pt x="22" y="26"/>
                      <a:pt x="28" y="30"/>
                      <a:pt x="29" y="32"/>
                    </a:cubicBezTo>
                    <a:cubicBezTo>
                      <a:pt x="31" y="35"/>
                      <a:pt x="32" y="35"/>
                      <a:pt x="32" y="37"/>
                    </a:cubicBezTo>
                    <a:cubicBezTo>
                      <a:pt x="32" y="39"/>
                      <a:pt x="34" y="43"/>
                      <a:pt x="40" y="47"/>
                    </a:cubicBezTo>
                    <a:cubicBezTo>
                      <a:pt x="45" y="50"/>
                      <a:pt x="47" y="54"/>
                      <a:pt x="50" y="56"/>
                    </a:cubicBezTo>
                    <a:cubicBezTo>
                      <a:pt x="53" y="58"/>
                      <a:pt x="56" y="57"/>
                      <a:pt x="58" y="59"/>
                    </a:cubicBezTo>
                    <a:cubicBezTo>
                      <a:pt x="60" y="61"/>
                      <a:pt x="62" y="63"/>
                      <a:pt x="65" y="64"/>
                    </a:cubicBezTo>
                    <a:cubicBezTo>
                      <a:pt x="68" y="65"/>
                      <a:pt x="68" y="68"/>
                      <a:pt x="71" y="69"/>
                    </a:cubicBezTo>
                    <a:cubicBezTo>
                      <a:pt x="74" y="69"/>
                      <a:pt x="72" y="71"/>
                      <a:pt x="74" y="73"/>
                    </a:cubicBezTo>
                    <a:cubicBezTo>
                      <a:pt x="75" y="76"/>
                      <a:pt x="76" y="80"/>
                      <a:pt x="74" y="82"/>
                    </a:cubicBezTo>
                    <a:cubicBezTo>
                      <a:pt x="72" y="85"/>
                      <a:pt x="73" y="89"/>
                      <a:pt x="74" y="89"/>
                    </a:cubicBezTo>
                    <a:cubicBezTo>
                      <a:pt x="75" y="89"/>
                      <a:pt x="78" y="84"/>
                      <a:pt x="78" y="82"/>
                    </a:cubicBezTo>
                    <a:cubicBezTo>
                      <a:pt x="79" y="80"/>
                      <a:pt x="81" y="80"/>
                      <a:pt x="83" y="77"/>
                    </a:cubicBezTo>
                    <a:cubicBezTo>
                      <a:pt x="85" y="75"/>
                      <a:pt x="80" y="74"/>
                      <a:pt x="79" y="71"/>
                    </a:cubicBezTo>
                    <a:cubicBezTo>
                      <a:pt x="78" y="68"/>
                      <a:pt x="83" y="65"/>
                      <a:pt x="87" y="67"/>
                    </a:cubicBezTo>
                    <a:cubicBezTo>
                      <a:pt x="91" y="70"/>
                      <a:pt x="93" y="72"/>
                      <a:pt x="93" y="68"/>
                    </a:cubicBezTo>
                    <a:cubicBezTo>
                      <a:pt x="93" y="64"/>
                      <a:pt x="80" y="58"/>
                      <a:pt x="77" y="5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1" name="Freeform 180">
                <a:extLst>
                  <a:ext uri="{FF2B5EF4-FFF2-40B4-BE49-F238E27FC236}">
                    <a16:creationId xmlns:a16="http://schemas.microsoft.com/office/drawing/2014/main" id="{9A53B009-C552-4EEE-BDB6-234304A96DAF}"/>
                  </a:ext>
                </a:extLst>
              </p:cNvPr>
              <p:cNvSpPr>
                <a:spLocks/>
              </p:cNvSpPr>
              <p:nvPr/>
            </p:nvSpPr>
            <p:spPr bwMode="auto">
              <a:xfrm>
                <a:off x="5259745" y="3221528"/>
                <a:ext cx="22585" cy="30113"/>
              </a:xfrm>
              <a:custGeom>
                <a:avLst/>
                <a:gdLst>
                  <a:gd name="T0" fmla="*/ 4 w 10"/>
                  <a:gd name="T1" fmla="*/ 0 h 13"/>
                  <a:gd name="T2" fmla="*/ 0 w 10"/>
                  <a:gd name="T3" fmla="*/ 6 h 13"/>
                  <a:gd name="T4" fmla="*/ 0 w 10"/>
                  <a:gd name="T5" fmla="*/ 8 h 13"/>
                  <a:gd name="T6" fmla="*/ 6 w 10"/>
                  <a:gd name="T7" fmla="*/ 13 h 13"/>
                  <a:gd name="T8" fmla="*/ 6 w 10"/>
                  <a:gd name="T9" fmla="*/ 13 h 13"/>
                  <a:gd name="T10" fmla="*/ 10 w 10"/>
                  <a:gd name="T11" fmla="*/ 7 h 13"/>
                  <a:gd name="T12" fmla="*/ 4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4" y="0"/>
                    </a:moveTo>
                    <a:cubicBezTo>
                      <a:pt x="2" y="2"/>
                      <a:pt x="0" y="5"/>
                      <a:pt x="0" y="6"/>
                    </a:cubicBezTo>
                    <a:cubicBezTo>
                      <a:pt x="1" y="6"/>
                      <a:pt x="0" y="7"/>
                      <a:pt x="0" y="8"/>
                    </a:cubicBezTo>
                    <a:cubicBezTo>
                      <a:pt x="2" y="10"/>
                      <a:pt x="4" y="12"/>
                      <a:pt x="6" y="13"/>
                    </a:cubicBezTo>
                    <a:cubicBezTo>
                      <a:pt x="6" y="13"/>
                      <a:pt x="6" y="13"/>
                      <a:pt x="6" y="13"/>
                    </a:cubicBezTo>
                    <a:cubicBezTo>
                      <a:pt x="7" y="10"/>
                      <a:pt x="9" y="7"/>
                      <a:pt x="10" y="7"/>
                    </a:cubicBezTo>
                    <a:cubicBezTo>
                      <a:pt x="8" y="5"/>
                      <a:pt x="5" y="2"/>
                      <a:pt x="4"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2" name="Freeform 181">
                <a:extLst>
                  <a:ext uri="{FF2B5EF4-FFF2-40B4-BE49-F238E27FC236}">
                    <a16:creationId xmlns:a16="http://schemas.microsoft.com/office/drawing/2014/main" id="{05BB6227-796E-4520-9723-2E8CB81FBD23}"/>
                  </a:ext>
                </a:extLst>
              </p:cNvPr>
              <p:cNvSpPr>
                <a:spLocks/>
              </p:cNvSpPr>
              <p:nvPr/>
            </p:nvSpPr>
            <p:spPr bwMode="auto">
              <a:xfrm>
                <a:off x="5266019" y="3155028"/>
                <a:ext cx="76538" cy="92850"/>
              </a:xfrm>
              <a:custGeom>
                <a:avLst/>
                <a:gdLst>
                  <a:gd name="T0" fmla="*/ 29 w 33"/>
                  <a:gd name="T1" fmla="*/ 27 h 40"/>
                  <a:gd name="T2" fmla="*/ 29 w 33"/>
                  <a:gd name="T3" fmla="*/ 21 h 40"/>
                  <a:gd name="T4" fmla="*/ 29 w 33"/>
                  <a:gd name="T5" fmla="*/ 17 h 40"/>
                  <a:gd name="T6" fmla="*/ 20 w 33"/>
                  <a:gd name="T7" fmla="*/ 14 h 40"/>
                  <a:gd name="T8" fmla="*/ 19 w 33"/>
                  <a:gd name="T9" fmla="*/ 9 h 40"/>
                  <a:gd name="T10" fmla="*/ 16 w 33"/>
                  <a:gd name="T11" fmla="*/ 7 h 40"/>
                  <a:gd name="T12" fmla="*/ 13 w 33"/>
                  <a:gd name="T13" fmla="*/ 2 h 40"/>
                  <a:gd name="T14" fmla="*/ 14 w 33"/>
                  <a:gd name="T15" fmla="*/ 2 h 40"/>
                  <a:gd name="T16" fmla="*/ 11 w 33"/>
                  <a:gd name="T17" fmla="*/ 1 h 40"/>
                  <a:gd name="T18" fmla="*/ 8 w 33"/>
                  <a:gd name="T19" fmla="*/ 0 h 40"/>
                  <a:gd name="T20" fmla="*/ 0 w 33"/>
                  <a:gd name="T21" fmla="*/ 3 h 40"/>
                  <a:gd name="T22" fmla="*/ 2 w 33"/>
                  <a:gd name="T23" fmla="*/ 8 h 40"/>
                  <a:gd name="T24" fmla="*/ 4 w 33"/>
                  <a:gd name="T25" fmla="*/ 13 h 40"/>
                  <a:gd name="T26" fmla="*/ 4 w 33"/>
                  <a:gd name="T27" fmla="*/ 26 h 40"/>
                  <a:gd name="T28" fmla="*/ 1 w 33"/>
                  <a:gd name="T29" fmla="*/ 29 h 40"/>
                  <a:gd name="T30" fmla="*/ 7 w 33"/>
                  <a:gd name="T31" fmla="*/ 36 h 40"/>
                  <a:gd name="T32" fmla="*/ 7 w 33"/>
                  <a:gd name="T33" fmla="*/ 36 h 40"/>
                  <a:gd name="T34" fmla="*/ 15 w 33"/>
                  <a:gd name="T35" fmla="*/ 40 h 40"/>
                  <a:gd name="T36" fmla="*/ 28 w 33"/>
                  <a:gd name="T37" fmla="*/ 38 h 40"/>
                  <a:gd name="T38" fmla="*/ 29 w 33"/>
                  <a:gd name="T39" fmla="*/ 35 h 40"/>
                  <a:gd name="T40" fmla="*/ 31 w 33"/>
                  <a:gd name="T41" fmla="*/ 32 h 40"/>
                  <a:gd name="T42" fmla="*/ 29 w 33"/>
                  <a:gd name="T43"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0">
                    <a:moveTo>
                      <a:pt x="29" y="27"/>
                    </a:moveTo>
                    <a:cubicBezTo>
                      <a:pt x="27" y="25"/>
                      <a:pt x="27" y="23"/>
                      <a:pt x="29" y="21"/>
                    </a:cubicBezTo>
                    <a:cubicBezTo>
                      <a:pt x="30" y="20"/>
                      <a:pt x="29" y="19"/>
                      <a:pt x="29" y="17"/>
                    </a:cubicBezTo>
                    <a:cubicBezTo>
                      <a:pt x="29" y="15"/>
                      <a:pt x="21" y="15"/>
                      <a:pt x="20" y="14"/>
                    </a:cubicBezTo>
                    <a:cubicBezTo>
                      <a:pt x="19" y="14"/>
                      <a:pt x="21" y="9"/>
                      <a:pt x="19" y="9"/>
                    </a:cubicBezTo>
                    <a:cubicBezTo>
                      <a:pt x="17" y="9"/>
                      <a:pt x="16" y="8"/>
                      <a:pt x="16" y="7"/>
                    </a:cubicBezTo>
                    <a:cubicBezTo>
                      <a:pt x="16" y="5"/>
                      <a:pt x="13" y="3"/>
                      <a:pt x="13" y="2"/>
                    </a:cubicBezTo>
                    <a:cubicBezTo>
                      <a:pt x="13" y="2"/>
                      <a:pt x="14" y="2"/>
                      <a:pt x="14" y="2"/>
                    </a:cubicBezTo>
                    <a:cubicBezTo>
                      <a:pt x="13" y="1"/>
                      <a:pt x="12" y="1"/>
                      <a:pt x="11" y="1"/>
                    </a:cubicBezTo>
                    <a:cubicBezTo>
                      <a:pt x="10" y="1"/>
                      <a:pt x="8" y="0"/>
                      <a:pt x="8" y="0"/>
                    </a:cubicBezTo>
                    <a:cubicBezTo>
                      <a:pt x="8" y="0"/>
                      <a:pt x="3" y="2"/>
                      <a:pt x="0" y="3"/>
                    </a:cubicBezTo>
                    <a:cubicBezTo>
                      <a:pt x="0" y="5"/>
                      <a:pt x="0" y="7"/>
                      <a:pt x="2" y="8"/>
                    </a:cubicBezTo>
                    <a:cubicBezTo>
                      <a:pt x="4" y="9"/>
                      <a:pt x="3" y="11"/>
                      <a:pt x="4" y="13"/>
                    </a:cubicBezTo>
                    <a:cubicBezTo>
                      <a:pt x="5" y="16"/>
                      <a:pt x="5" y="26"/>
                      <a:pt x="4" y="26"/>
                    </a:cubicBezTo>
                    <a:cubicBezTo>
                      <a:pt x="3" y="26"/>
                      <a:pt x="2" y="27"/>
                      <a:pt x="1" y="29"/>
                    </a:cubicBezTo>
                    <a:cubicBezTo>
                      <a:pt x="2" y="31"/>
                      <a:pt x="5" y="34"/>
                      <a:pt x="7" y="36"/>
                    </a:cubicBezTo>
                    <a:cubicBezTo>
                      <a:pt x="7" y="36"/>
                      <a:pt x="7" y="36"/>
                      <a:pt x="7" y="36"/>
                    </a:cubicBezTo>
                    <a:cubicBezTo>
                      <a:pt x="9" y="36"/>
                      <a:pt x="15" y="40"/>
                      <a:pt x="15" y="40"/>
                    </a:cubicBezTo>
                    <a:cubicBezTo>
                      <a:pt x="15" y="40"/>
                      <a:pt x="23" y="39"/>
                      <a:pt x="28" y="38"/>
                    </a:cubicBezTo>
                    <a:cubicBezTo>
                      <a:pt x="28" y="37"/>
                      <a:pt x="29" y="36"/>
                      <a:pt x="29" y="35"/>
                    </a:cubicBezTo>
                    <a:cubicBezTo>
                      <a:pt x="28" y="34"/>
                      <a:pt x="30" y="32"/>
                      <a:pt x="31" y="32"/>
                    </a:cubicBezTo>
                    <a:cubicBezTo>
                      <a:pt x="33" y="32"/>
                      <a:pt x="31" y="29"/>
                      <a:pt x="29" y="2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 name="Title 2">
            <a:extLst>
              <a:ext uri="{FF2B5EF4-FFF2-40B4-BE49-F238E27FC236}">
                <a16:creationId xmlns:a16="http://schemas.microsoft.com/office/drawing/2014/main" id="{BF726FBD-4136-430C-AD62-78F83B119A05}"/>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214696411"/>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emplate Option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285750" y="6105524"/>
            <a:ext cx="8572500" cy="180975"/>
          </a:xfrm>
        </p:spPr>
        <p:txBody>
          <a:bodyPr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dirty="0"/>
              <a:t>Footer</a:t>
            </a:r>
          </a:p>
        </p:txBody>
      </p:sp>
      <p:pic>
        <p:nvPicPr>
          <p:cNvPr id="15" name="Picture 14">
            <a:extLst>
              <a:ext uri="{FF2B5EF4-FFF2-40B4-BE49-F238E27FC236}">
                <a16:creationId xmlns:a16="http://schemas.microsoft.com/office/drawing/2014/main" id="{D78F0143-7BBC-4A9B-B2CC-60DF098DBB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0306" y="419420"/>
            <a:ext cx="807945" cy="417970"/>
          </a:xfrm>
          <a:prstGeom prst="rect">
            <a:avLst/>
          </a:prstGeom>
        </p:spPr>
      </p:pic>
      <p:sp>
        <p:nvSpPr>
          <p:cNvPr id="17" name="Content Placeholder 2">
            <a:extLst>
              <a:ext uri="{FF2B5EF4-FFF2-40B4-BE49-F238E27FC236}">
                <a16:creationId xmlns:a16="http://schemas.microsoft.com/office/drawing/2014/main" id="{FA232BD8-888E-4624-A343-BE826D813A7A}"/>
              </a:ext>
            </a:extLst>
          </p:cNvPr>
          <p:cNvSpPr>
            <a:spLocks noGrp="1"/>
          </p:cNvSpPr>
          <p:nvPr>
            <p:ph sz="quarter" idx="13" hasCustomPrompt="1"/>
          </p:nvPr>
        </p:nvSpPr>
        <p:spPr>
          <a:xfrm>
            <a:off x="285750" y="1295400"/>
            <a:ext cx="8572500" cy="4584783"/>
          </a:xfrm>
        </p:spPr>
        <p:txBody>
          <a:bodyPr/>
          <a:lstStyle>
            <a:lvl1pPr marL="228600" indent="-228600">
              <a:spcBef>
                <a:spcPts val="1200"/>
              </a:spcBef>
              <a:defRPr>
                <a:solidFill>
                  <a:schemeClr val="tx1"/>
                </a:solidFill>
              </a:defRPr>
            </a:lvl1pPr>
            <a:lvl2pPr marL="457200" indent="-228600">
              <a:defRPr>
                <a:solidFill>
                  <a:schemeClr val="tx1"/>
                </a:solidFill>
              </a:defRPr>
            </a:lvl2pPr>
            <a:lvl3pPr marL="685800" indent="-228600">
              <a:defRPr>
                <a:solidFill>
                  <a:schemeClr val="tx1"/>
                </a:solidFill>
              </a:defRPr>
            </a:lvl3pPr>
            <a:lvl4pPr marL="914400" indent="-228600">
              <a:defRPr>
                <a:solidFill>
                  <a:schemeClr val="tx1"/>
                </a:solidFill>
              </a:defRPr>
            </a:lvl4pPr>
            <a:lvl5pPr marL="1143000" indent="-228600">
              <a:buFont typeface="Wingdings" panose="05000000000000000000" pitchFamily="2" charset="2"/>
              <a:buChar char="Ø"/>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D5FAFD21-CAB6-4EF4-9C42-A3D0B0BA623E}"/>
              </a:ext>
            </a:extLst>
          </p:cNvPr>
          <p:cNvSpPr>
            <a:spLocks noGrp="1"/>
          </p:cNvSpPr>
          <p:nvPr>
            <p:ph type="title" hasCustomPrompt="1"/>
          </p:nvPr>
        </p:nvSpPr>
        <p:spPr/>
        <p:txBody>
          <a:bodyPr/>
          <a:lstStyle/>
          <a:p>
            <a:r>
              <a:rPr lang="en-US" dirty="0"/>
              <a:t>Click to edit Master title style</a:t>
            </a:r>
          </a:p>
        </p:txBody>
      </p:sp>
      <p:sp>
        <p:nvSpPr>
          <p:cNvPr id="2" name="TextBox 1">
            <a:extLst>
              <a:ext uri="{FF2B5EF4-FFF2-40B4-BE49-F238E27FC236}">
                <a16:creationId xmlns:a16="http://schemas.microsoft.com/office/drawing/2014/main" id="{355D4C92-0637-3547-9B78-C370B2232A2C}"/>
              </a:ext>
            </a:extLst>
          </p:cNvPr>
          <p:cNvSpPr txBox="1"/>
          <p:nvPr userDrawn="1"/>
        </p:nvSpPr>
        <p:spPr>
          <a:xfrm>
            <a:off x="7778187" y="6655443"/>
            <a:ext cx="0" cy="0"/>
          </a:xfrm>
          <a:prstGeom prst="rect">
            <a:avLst/>
          </a:prstGeom>
          <a:noFill/>
        </p:spPr>
        <p:txBody>
          <a:bodyPr wrap="none" lIns="0" tIns="0" rIns="0" bIns="0" rtlCol="0" anchor="t" anchorCtr="0">
            <a:noAutofit/>
          </a:bodyPr>
          <a:lstStyle/>
          <a:p>
            <a:pPr algn="l"/>
            <a:endParaRPr lang="en-US" sz="1800" dirty="0">
              <a:solidFill>
                <a:schemeClr val="tx1"/>
              </a:solidFill>
            </a:endParaRPr>
          </a:p>
        </p:txBody>
      </p:sp>
    </p:spTree>
    <p:extLst>
      <p:ext uri="{BB962C8B-B14F-4D97-AF65-F5344CB8AC3E}">
        <p14:creationId xmlns:p14="http://schemas.microsoft.com/office/powerpoint/2010/main" val="751523156"/>
      </p:ext>
    </p:extLst>
  </p:cSld>
  <p:clrMapOvr>
    <a:masterClrMapping/>
  </p:clrMapOvr>
  <p:hf sldNum="0" hdr="0" ftr="0" dt="0"/>
  <p:extLst>
    <p:ext uri="{DCECCB84-F9BA-43D5-87BE-67443E8EF086}">
      <p15:sldGuideLst xmlns:p15="http://schemas.microsoft.com/office/powerpoint/2012/main">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emplate Option 1 (Screenshot)">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F970DE25-D416-4D03-A3D4-F84EE5C34A10}"/>
              </a:ext>
            </a:extLst>
          </p:cNvPr>
          <p:cNvSpPr>
            <a:spLocks noGrp="1"/>
          </p:cNvSpPr>
          <p:nvPr>
            <p:ph type="body" sz="quarter" idx="12" hasCustomPrompt="1"/>
          </p:nvPr>
        </p:nvSpPr>
        <p:spPr>
          <a:xfrm>
            <a:off x="285750" y="5867400"/>
            <a:ext cx="8572500" cy="419100"/>
          </a:xfrm>
        </p:spPr>
        <p:txBody>
          <a:bodyPr vert="horz" lIns="0" tIns="0" rIns="0" bIns="0" rtlCol="0" anchor="b">
            <a:noAutofit/>
          </a:bodyPr>
          <a:lstStyle>
            <a:lvl1pPr marL="0" indent="0">
              <a:buNone/>
              <a:defRPr lang="en-US" sz="900" dirty="0">
                <a:solidFill>
                  <a:schemeClr val="tx1">
                    <a:lumMod val="50000"/>
                    <a:lumOff val="50000"/>
                  </a:schemeClr>
                </a:solidFill>
              </a:defRPr>
            </a:lvl1pPr>
          </a:lstStyle>
          <a:p>
            <a:pPr marL="137160" lvl="0" indent="-137160">
              <a:spcBef>
                <a:spcPts val="0"/>
              </a:spcBef>
            </a:pPr>
            <a:r>
              <a:rPr lang="en-US" dirty="0"/>
              <a:t>Footer</a:t>
            </a:r>
          </a:p>
        </p:txBody>
      </p:sp>
      <p:grpSp>
        <p:nvGrpSpPr>
          <p:cNvPr id="8" name="Group 7">
            <a:extLst>
              <a:ext uri="{FF2B5EF4-FFF2-40B4-BE49-F238E27FC236}">
                <a16:creationId xmlns:a16="http://schemas.microsoft.com/office/drawing/2014/main" id="{DD82EDC8-2517-47D1-8802-B16FACD2A1CA}"/>
              </a:ext>
            </a:extLst>
          </p:cNvPr>
          <p:cNvGrpSpPr/>
          <p:nvPr/>
        </p:nvGrpSpPr>
        <p:grpSpPr>
          <a:xfrm>
            <a:off x="1900730" y="1562100"/>
            <a:ext cx="5342542" cy="4078116"/>
            <a:chOff x="6106507" y="2425967"/>
            <a:chExt cx="4977670" cy="3799599"/>
          </a:xfrm>
        </p:grpSpPr>
        <p:sp>
          <p:nvSpPr>
            <p:cNvPr id="10" name="Rectangle 9">
              <a:extLst>
                <a:ext uri="{FF2B5EF4-FFF2-40B4-BE49-F238E27FC236}">
                  <a16:creationId xmlns:a16="http://schemas.microsoft.com/office/drawing/2014/main" id="{2F95F1CC-A6F3-4F8A-8DE1-D27F89354214}"/>
                </a:ext>
              </a:extLst>
            </p:cNvPr>
            <p:cNvSpPr/>
            <p:nvPr/>
          </p:nvSpPr>
          <p:spPr>
            <a:xfrm>
              <a:off x="6258401" y="2527300"/>
              <a:ext cx="4673883" cy="2781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A6B3C7F-60BF-4ABA-9E14-459E90AAF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507" y="2425967"/>
              <a:ext cx="4977670" cy="3799599"/>
            </a:xfrm>
            <a:prstGeom prst="rect">
              <a:avLst/>
            </a:prstGeom>
          </p:spPr>
        </p:pic>
      </p:grpSp>
      <p:sp>
        <p:nvSpPr>
          <p:cNvPr id="12" name="Picture Placeholder 6">
            <a:extLst>
              <a:ext uri="{FF2B5EF4-FFF2-40B4-BE49-F238E27FC236}">
                <a16:creationId xmlns:a16="http://schemas.microsoft.com/office/drawing/2014/main" id="{0FBEE88C-2DE1-4B8D-8D88-06CC76A999C7}"/>
              </a:ext>
            </a:extLst>
          </p:cNvPr>
          <p:cNvSpPr>
            <a:spLocks noGrp="1"/>
          </p:cNvSpPr>
          <p:nvPr>
            <p:ph type="pic" sz="quarter" idx="20" hasCustomPrompt="1"/>
          </p:nvPr>
        </p:nvSpPr>
        <p:spPr>
          <a:xfrm>
            <a:off x="2115026" y="1779968"/>
            <a:ext cx="4913950" cy="2767078"/>
          </a:xfrm>
          <a:prstGeom prst="rect">
            <a:avLst/>
          </a:prstGeom>
        </p:spPr>
        <p:txBody>
          <a:bodyPr/>
          <a:lstStyle>
            <a:lvl1pPr marL="0" indent="0" algn="ctr">
              <a:lnSpc>
                <a:spcPct val="100000"/>
              </a:lnSpc>
              <a:spcBef>
                <a:spcPts val="0"/>
              </a:spcBef>
              <a:buNone/>
              <a:defRPr sz="1800">
                <a:solidFill>
                  <a:schemeClr val="bg2"/>
                </a:solidFill>
              </a:defRPr>
            </a:lvl1pPr>
          </a:lstStyle>
          <a:p>
            <a:r>
              <a:rPr lang="en-US" dirty="0"/>
              <a:t>Click to add screenshot</a:t>
            </a:r>
          </a:p>
        </p:txBody>
      </p:sp>
      <p:sp>
        <p:nvSpPr>
          <p:cNvPr id="2" name="Title 1">
            <a:extLst>
              <a:ext uri="{FF2B5EF4-FFF2-40B4-BE49-F238E27FC236}">
                <a16:creationId xmlns:a16="http://schemas.microsoft.com/office/drawing/2014/main" id="{D25663B2-43F8-4D2A-A702-E4DA5581B772}"/>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29509211"/>
      </p:ext>
    </p:extLst>
  </p:cSld>
  <p:clrMapOvr>
    <a:masterClrMapping/>
  </p:clrMapOvr>
  <p:hf sldNum="0" hdr="0" ftr="0" dt="0"/>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038265"/>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Need Assistanc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7730D3-D1EB-4247-9548-5DD9A9680B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154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pPr defTabSz="914400" fontAlgn="base">
              <a:spcBef>
                <a:spcPct val="0"/>
              </a:spcBef>
              <a:spcAft>
                <a:spcPct val="0"/>
              </a:spcAft>
            </a:pPr>
            <a:fld id="{2689D54C-8E7B-4868-8B78-C7DBDF66620C}" type="datetime1">
              <a:rPr lang="en-US" smtClean="0">
                <a:latin typeface="Calibri" charset="0"/>
                <a:ea typeface="ＭＳ Ｐゴシック" charset="0"/>
                <a:cs typeface="Arial" charset="0"/>
              </a:rPr>
              <a:t>5/22/2020</a:t>
            </a:fld>
            <a:endParaRPr lang="en-US" dirty="0">
              <a:latin typeface="Calibri" charset="0"/>
              <a:ea typeface="ＭＳ Ｐゴシック" charset="0"/>
              <a:cs typeface="Arial" charset="0"/>
            </a:endParaRPr>
          </a:p>
        </p:txBody>
      </p:sp>
      <p:sp>
        <p:nvSpPr>
          <p:cNvPr id="5" name="Footer Placeholder 4"/>
          <p:cNvSpPr>
            <a:spLocks noGrp="1"/>
          </p:cNvSpPr>
          <p:nvPr>
            <p:ph type="ftr" sz="quarter" idx="11"/>
          </p:nvPr>
        </p:nvSpPr>
        <p:spPr/>
        <p:txBody>
          <a:bodyPr/>
          <a:lstStyle>
            <a:lvl1pPr>
              <a:defRPr sz="1200"/>
            </a:lvl1pPr>
          </a:lstStyle>
          <a:p>
            <a:pPr defTabSz="914400">
              <a:defRPr/>
            </a:pPr>
            <a:r>
              <a:rPr lang="en-US" dirty="0">
                <a:latin typeface="Calibri"/>
              </a:rPr>
              <a:t>© 2017. ATIXA. All rights reserved.</a:t>
            </a: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04769A73-B357-F34C-94D0-2C364CB1B163}" type="slidenum">
              <a:rPr lang="en-US" smtClean="0">
                <a:latin typeface="Calibri" charset="0"/>
                <a:ea typeface="ＭＳ Ｐゴシック" charset="0"/>
                <a:cs typeface="Arial" charset="0"/>
              </a:rPr>
              <a:pPr defTabSz="914400" fontAlgn="base">
                <a:spcBef>
                  <a:spcPct val="0"/>
                </a:spcBef>
                <a:spcAft>
                  <a:spcPct val="0"/>
                </a:spcAft>
              </a:pPr>
              <a:t>‹#›</a:t>
            </a:fld>
            <a:endParaRPr lang="en-US" dirty="0">
              <a:latin typeface="Calibri" charset="0"/>
              <a:ea typeface="ＭＳ Ｐゴシック" charset="0"/>
              <a:cs typeface="Arial" charset="0"/>
            </a:endParaRPr>
          </a:p>
        </p:txBody>
      </p:sp>
    </p:spTree>
    <p:extLst>
      <p:ext uri="{BB962C8B-B14F-4D97-AF65-F5344CB8AC3E}">
        <p14:creationId xmlns:p14="http://schemas.microsoft.com/office/powerpoint/2010/main" val="1212791315"/>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fontAlgn="base">
              <a:spcBef>
                <a:spcPct val="0"/>
              </a:spcBef>
              <a:spcAft>
                <a:spcPct val="0"/>
              </a:spcAft>
            </a:pPr>
            <a:fld id="{2689D54C-8E7B-4868-8B78-C7DBDF66620C}" type="datetime1">
              <a:rPr lang="en-US" smtClean="0">
                <a:latin typeface="Calibri" charset="0"/>
                <a:ea typeface="ＭＳ Ｐゴシック" charset="0"/>
                <a:cs typeface="Arial" charset="0"/>
              </a:rPr>
              <a:t>5/22/2020</a:t>
            </a:fld>
            <a:endParaRPr lang="en-US" dirty="0">
              <a:latin typeface="Calibri" charset="0"/>
              <a:ea typeface="ＭＳ Ｐゴシック" charset="0"/>
              <a:cs typeface="Arial" charset="0"/>
            </a:endParaRPr>
          </a:p>
        </p:txBody>
      </p:sp>
      <p:sp>
        <p:nvSpPr>
          <p:cNvPr id="3" name="Footer Placeholder 2"/>
          <p:cNvSpPr>
            <a:spLocks noGrp="1"/>
          </p:cNvSpPr>
          <p:nvPr>
            <p:ph type="ftr" sz="quarter" idx="11"/>
          </p:nvPr>
        </p:nvSpPr>
        <p:spPr/>
        <p:txBody>
          <a:bodyPr/>
          <a:lstStyle>
            <a:lvl1pPr>
              <a:defRPr sz="1200"/>
            </a:lvl1pPr>
          </a:lstStyle>
          <a:p>
            <a:pPr defTabSz="914400">
              <a:defRPr/>
            </a:pPr>
            <a:r>
              <a:rPr lang="en-US" dirty="0">
                <a:latin typeface="Calibri"/>
              </a:rPr>
              <a:t>© 2017. ATIXA. All rights reserved.</a:t>
            </a:r>
          </a:p>
        </p:txBody>
      </p:sp>
      <p:sp>
        <p:nvSpPr>
          <p:cNvPr id="4" name="Slide Number Placeholder 3"/>
          <p:cNvSpPr>
            <a:spLocks noGrp="1"/>
          </p:cNvSpPr>
          <p:nvPr>
            <p:ph type="sldNum" sz="quarter" idx="12"/>
          </p:nvPr>
        </p:nvSpPr>
        <p:spPr/>
        <p:txBody>
          <a:bodyPr/>
          <a:lstStyle/>
          <a:p>
            <a:pPr defTabSz="914400" fontAlgn="base">
              <a:spcBef>
                <a:spcPct val="0"/>
              </a:spcBef>
              <a:spcAft>
                <a:spcPct val="0"/>
              </a:spcAft>
            </a:pPr>
            <a:fld id="{04769A73-B357-F34C-94D0-2C364CB1B163}" type="slidenum">
              <a:rPr lang="en-US" smtClean="0">
                <a:latin typeface="Calibri" charset="0"/>
                <a:ea typeface="ＭＳ Ｐゴシック" charset="0"/>
                <a:cs typeface="Arial" charset="0"/>
              </a:rPr>
              <a:pPr defTabSz="914400" fontAlgn="base">
                <a:spcBef>
                  <a:spcPct val="0"/>
                </a:spcBef>
                <a:spcAft>
                  <a:spcPct val="0"/>
                </a:spcAft>
              </a:pPr>
              <a:t>‹#›</a:t>
            </a:fld>
            <a:endParaRPr lang="en-US" dirty="0">
              <a:latin typeface="Calibri" charset="0"/>
              <a:ea typeface="ＭＳ Ｐゴシック" charset="0"/>
              <a:cs typeface="Arial" charset="0"/>
            </a:endParaRPr>
          </a:p>
        </p:txBody>
      </p:sp>
    </p:spTree>
    <p:extLst>
      <p:ext uri="{BB962C8B-B14F-4D97-AF65-F5344CB8AC3E}">
        <p14:creationId xmlns:p14="http://schemas.microsoft.com/office/powerpoint/2010/main" val="2831085635"/>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defTabSz="914400" fontAlgn="base">
              <a:spcBef>
                <a:spcPct val="0"/>
              </a:spcBef>
              <a:spcAft>
                <a:spcPct val="0"/>
              </a:spcAft>
            </a:pPr>
            <a:fld id="{2689D54C-8E7B-4868-8B78-C7DBDF66620C}" type="datetime1">
              <a:rPr lang="en-US" smtClean="0">
                <a:latin typeface="Calibri" charset="0"/>
                <a:ea typeface="ＭＳ Ｐゴシック" charset="0"/>
                <a:cs typeface="Arial" charset="0"/>
              </a:rPr>
              <a:t>5/22/2020</a:t>
            </a:fld>
            <a:endParaRPr lang="en-US" dirty="0">
              <a:latin typeface="Calibri" charset="0"/>
              <a:ea typeface="ＭＳ Ｐゴシック" charset="0"/>
              <a:cs typeface="Arial" charset="0"/>
            </a:endParaRPr>
          </a:p>
        </p:txBody>
      </p:sp>
      <p:sp>
        <p:nvSpPr>
          <p:cNvPr id="5" name="Footer Placeholder 4"/>
          <p:cNvSpPr>
            <a:spLocks noGrp="1"/>
          </p:cNvSpPr>
          <p:nvPr>
            <p:ph type="ftr" sz="quarter" idx="11"/>
          </p:nvPr>
        </p:nvSpPr>
        <p:spPr/>
        <p:txBody>
          <a:bodyPr/>
          <a:lstStyle>
            <a:lvl1pPr>
              <a:defRPr sz="1200"/>
            </a:lvl1pPr>
          </a:lstStyle>
          <a:p>
            <a:pPr defTabSz="914400">
              <a:defRPr/>
            </a:pPr>
            <a:r>
              <a:rPr lang="en-US" dirty="0">
                <a:latin typeface="Calibri"/>
              </a:rPr>
              <a:t>© 2017. ATIXA. All rights reserved.</a:t>
            </a: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04769A73-B357-F34C-94D0-2C364CB1B163}" type="slidenum">
              <a:rPr lang="en-US" smtClean="0">
                <a:latin typeface="Calibri" charset="0"/>
                <a:ea typeface="ＭＳ Ｐゴシック" charset="0"/>
                <a:cs typeface="Arial" charset="0"/>
              </a:rPr>
              <a:pPr defTabSz="914400" fontAlgn="base">
                <a:spcBef>
                  <a:spcPct val="0"/>
                </a:spcBef>
                <a:spcAft>
                  <a:spcPct val="0"/>
                </a:spcAft>
              </a:pPr>
              <a:t>‹#›</a:t>
            </a:fld>
            <a:endParaRPr lang="en-US" dirty="0">
              <a:latin typeface="Calibri" charset="0"/>
              <a:ea typeface="ＭＳ Ｐゴシック" charset="0"/>
              <a:cs typeface="Arial" charset="0"/>
            </a:endParaRPr>
          </a:p>
        </p:txBody>
      </p:sp>
    </p:spTree>
    <p:extLst>
      <p:ext uri="{BB962C8B-B14F-4D97-AF65-F5344CB8AC3E}">
        <p14:creationId xmlns:p14="http://schemas.microsoft.com/office/powerpoint/2010/main" val="288246792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Template Option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285750" y="6105524"/>
            <a:ext cx="8572500" cy="180975"/>
          </a:xfrm>
        </p:spPr>
        <p:txBody>
          <a:bodyPr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dirty="0"/>
              <a:t>Footer</a:t>
            </a:r>
          </a:p>
        </p:txBody>
      </p:sp>
      <p:sp>
        <p:nvSpPr>
          <p:cNvPr id="6" name="Text Placeholder 4">
            <a:extLst>
              <a:ext uri="{FF2B5EF4-FFF2-40B4-BE49-F238E27FC236}">
                <a16:creationId xmlns:a16="http://schemas.microsoft.com/office/drawing/2014/main" id="{748965A7-EE5C-448E-A7DC-0155EB7559B6}"/>
              </a:ext>
            </a:extLst>
          </p:cNvPr>
          <p:cNvSpPr>
            <a:spLocks noGrp="1"/>
          </p:cNvSpPr>
          <p:nvPr>
            <p:ph type="body" sz="quarter" idx="11" hasCustomPrompt="1"/>
          </p:nvPr>
        </p:nvSpPr>
        <p:spPr>
          <a:xfrm>
            <a:off x="285750" y="1184312"/>
            <a:ext cx="8572500" cy="312794"/>
          </a:xfrm>
        </p:spPr>
        <p:txBody>
          <a:bodyPr/>
          <a:lstStyle>
            <a:lvl1pPr marL="0" indent="0" algn="l" defTabSz="685800" rtl="0" eaLnBrk="1" latinLnBrk="0" hangingPunct="1">
              <a:lnSpc>
                <a:spcPct val="100000"/>
              </a:lnSpc>
              <a:spcBef>
                <a:spcPts val="450"/>
              </a:spcBef>
              <a:buFont typeface="Arial" panose="020B0604020202020204" pitchFamily="34" charset="0"/>
              <a:buNone/>
              <a:defRPr lang="en-US" sz="2400" kern="1200" cap="none" baseline="0" dirty="0">
                <a:solidFill>
                  <a:schemeClr val="accent3"/>
                </a:solidFill>
                <a:latin typeface="+mn-lt"/>
                <a:ea typeface="+mn-ea"/>
                <a:cs typeface="+mn-cs"/>
              </a:defRPr>
            </a:lvl1pPr>
          </a:lstStyle>
          <a:p>
            <a:pPr lvl="0"/>
            <a:r>
              <a:rPr lang="en-US" dirty="0"/>
              <a:t>Edit Master Text Styles</a:t>
            </a:r>
          </a:p>
        </p:txBody>
      </p:sp>
      <p:pic>
        <p:nvPicPr>
          <p:cNvPr id="15" name="Picture 14">
            <a:extLst>
              <a:ext uri="{FF2B5EF4-FFF2-40B4-BE49-F238E27FC236}">
                <a16:creationId xmlns:a16="http://schemas.microsoft.com/office/drawing/2014/main" id="{D78F0143-7BBC-4A9B-B2CC-60DF098DBB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0306" y="419420"/>
            <a:ext cx="807945" cy="417970"/>
          </a:xfrm>
          <a:prstGeom prst="rect">
            <a:avLst/>
          </a:prstGeom>
        </p:spPr>
      </p:pic>
      <p:sp>
        <p:nvSpPr>
          <p:cNvPr id="17" name="Content Placeholder 2">
            <a:extLst>
              <a:ext uri="{FF2B5EF4-FFF2-40B4-BE49-F238E27FC236}">
                <a16:creationId xmlns:a16="http://schemas.microsoft.com/office/drawing/2014/main" id="{FA232BD8-888E-4624-A343-BE826D813A7A}"/>
              </a:ext>
            </a:extLst>
          </p:cNvPr>
          <p:cNvSpPr>
            <a:spLocks noGrp="1"/>
          </p:cNvSpPr>
          <p:nvPr>
            <p:ph sz="quarter" idx="13" hasCustomPrompt="1"/>
          </p:nvPr>
        </p:nvSpPr>
        <p:spPr>
          <a:xfrm>
            <a:off x="285750" y="1612984"/>
            <a:ext cx="8572500" cy="4267199"/>
          </a:xfrm>
        </p:spPr>
        <p:txBody>
          <a:bodyPr/>
          <a:lstStyle>
            <a:lvl1pPr marL="228600" indent="-228600">
              <a:spcBef>
                <a:spcPts val="1200"/>
              </a:spcBef>
              <a:defRPr>
                <a:solidFill>
                  <a:schemeClr val="tx1"/>
                </a:solidFill>
              </a:defRPr>
            </a:lvl1pPr>
            <a:lvl2pPr marL="457200" indent="-228600">
              <a:defRPr>
                <a:solidFill>
                  <a:schemeClr val="tx1"/>
                </a:solidFill>
              </a:defRPr>
            </a:lvl2pPr>
            <a:lvl3pPr marL="685800" indent="-228600">
              <a:defRPr>
                <a:solidFill>
                  <a:schemeClr val="tx1"/>
                </a:solidFill>
              </a:defRPr>
            </a:lvl3pPr>
            <a:lvl4pPr marL="914400" indent="-228600">
              <a:defRPr>
                <a:solidFill>
                  <a:schemeClr val="tx1"/>
                </a:solidFill>
              </a:defRPr>
            </a:lvl4pPr>
            <a:lvl5pPr marL="1143000" indent="-228600">
              <a:buFont typeface="Wingdings" panose="05000000000000000000" pitchFamily="2" charset="2"/>
              <a:buChar char="Ø"/>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262BC1E6-8CE5-4F3A-A3E6-422B5DE65421}"/>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563982352"/>
      </p:ext>
    </p:extLst>
  </p:cSld>
  <p:clrMapOvr>
    <a:masterClrMapping/>
  </p:clrMapOvr>
  <p:hf sldNum="0" hdr="0" ftr="0" dt="0"/>
  <p:extLst>
    <p:ext uri="{DCECCB84-F9BA-43D5-87BE-67443E8EF086}">
      <p15:sldGuideLst xmlns:p15="http://schemas.microsoft.com/office/powerpoint/2012/main">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image" Target="../media/image1.png"/><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theme" Target="../theme/theme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20" Type="http://schemas.openxmlformats.org/officeDocument/2006/relationships/slideLayout" Target="../slideLayouts/slideLayout62.xml"/><Relationship Id="rId4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A7B78D-934A-48FD-B189-67D4308DFB88}"/>
              </a:ext>
            </a:extLst>
          </p:cNvPr>
          <p:cNvSpPr/>
          <p:nvPr/>
        </p:nvSpPr>
        <p:spPr>
          <a:xfrm>
            <a:off x="0" y="0"/>
            <a:ext cx="9144000" cy="10488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pic>
        <p:nvPicPr>
          <p:cNvPr id="11" name="Picture 10">
            <a:extLst>
              <a:ext uri="{FF2B5EF4-FFF2-40B4-BE49-F238E27FC236}">
                <a16:creationId xmlns:a16="http://schemas.microsoft.com/office/drawing/2014/main" id="{692C7C11-C760-4E2A-B1E1-AAB273CC54B7}"/>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050306" y="419420"/>
            <a:ext cx="807945" cy="417970"/>
          </a:xfrm>
          <a:prstGeom prst="rect">
            <a:avLst/>
          </a:prstGeom>
        </p:spPr>
      </p:pic>
      <p:sp>
        <p:nvSpPr>
          <p:cNvPr id="2" name="Title Placeholder 1">
            <a:extLst>
              <a:ext uri="{FF2B5EF4-FFF2-40B4-BE49-F238E27FC236}">
                <a16:creationId xmlns:a16="http://schemas.microsoft.com/office/drawing/2014/main" id="{277C52E2-1E49-45DA-8C28-09D413E61B05}"/>
              </a:ext>
            </a:extLst>
          </p:cNvPr>
          <p:cNvSpPr>
            <a:spLocks noGrp="1"/>
          </p:cNvSpPr>
          <p:nvPr>
            <p:ph type="title"/>
          </p:nvPr>
        </p:nvSpPr>
        <p:spPr>
          <a:xfrm>
            <a:off x="285750" y="228602"/>
            <a:ext cx="7664450" cy="685800"/>
          </a:xfrm>
          <a:prstGeom prst="rect">
            <a:avLst/>
          </a:prstGeom>
        </p:spPr>
        <p:txBody>
          <a:bodyPr vert="horz" lIns="0" tIns="0" rIns="0" bIns="0" rtlCol="0" anchor="b">
            <a:noAutofit/>
          </a:bodyPr>
          <a:lstStyle/>
          <a:p>
            <a:r>
              <a:rPr lang="es-ES"/>
              <a:t>Haga clic para modificar el estilo de título del patrón</a:t>
            </a:r>
            <a:endParaRPr lang="en-US" dirty="0"/>
          </a:p>
        </p:txBody>
      </p:sp>
      <p:sp>
        <p:nvSpPr>
          <p:cNvPr id="3" name="Text Placeholder 2">
            <a:extLst>
              <a:ext uri="{FF2B5EF4-FFF2-40B4-BE49-F238E27FC236}">
                <a16:creationId xmlns:a16="http://schemas.microsoft.com/office/drawing/2014/main" id="{53DE48DC-A263-4B14-948E-895B70F634AA}"/>
              </a:ext>
            </a:extLst>
          </p:cNvPr>
          <p:cNvSpPr>
            <a:spLocks noGrp="1"/>
          </p:cNvSpPr>
          <p:nvPr>
            <p:ph type="body" idx="1"/>
          </p:nvPr>
        </p:nvSpPr>
        <p:spPr>
          <a:xfrm>
            <a:off x="285750" y="1295400"/>
            <a:ext cx="8572500" cy="473784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DF062463-1C74-4299-889B-96139AF143B0}"/>
              </a:ext>
            </a:extLst>
          </p:cNvPr>
          <p:cNvSpPr txBox="1"/>
          <p:nvPr/>
        </p:nvSpPr>
        <p:spPr>
          <a:xfrm>
            <a:off x="6741460" y="6400803"/>
            <a:ext cx="2116792" cy="457201"/>
          </a:xfrm>
          <a:prstGeom prst="rect">
            <a:avLst/>
          </a:prstGeom>
          <a:noFill/>
        </p:spPr>
        <p:txBody>
          <a:bodyPr wrap="square" lIns="0" tIns="0" rIns="0" bIns="0" rtlCol="0" anchor="ctr">
            <a:noAutofit/>
          </a:bodyPr>
          <a:lstStyle/>
          <a:p>
            <a:pPr algn="r"/>
            <a:r>
              <a:rPr lang="en-US" sz="750" dirty="0">
                <a:solidFill>
                  <a:schemeClr val="accent1"/>
                </a:solidFill>
              </a:rPr>
              <a:t>© 2019, ATIXA. All rights reserved.</a:t>
            </a:r>
          </a:p>
        </p:txBody>
      </p:sp>
      <p:sp>
        <p:nvSpPr>
          <p:cNvPr id="14" name="TextBox 13">
            <a:extLst>
              <a:ext uri="{FF2B5EF4-FFF2-40B4-BE49-F238E27FC236}">
                <a16:creationId xmlns:a16="http://schemas.microsoft.com/office/drawing/2014/main" id="{366EE792-8BA6-4DA5-A59D-A65621574F39}"/>
              </a:ext>
            </a:extLst>
          </p:cNvPr>
          <p:cNvSpPr txBox="1"/>
          <p:nvPr/>
        </p:nvSpPr>
        <p:spPr>
          <a:xfrm>
            <a:off x="288370" y="6400803"/>
            <a:ext cx="182880" cy="457201"/>
          </a:xfrm>
          <a:prstGeom prst="rect">
            <a:avLst/>
          </a:prstGeom>
          <a:noFill/>
        </p:spPr>
        <p:txBody>
          <a:bodyPr wrap="square" lIns="0" tIns="0" rIns="0" bIns="0" rtlCol="0" anchor="ctr">
            <a:noAutofit/>
          </a:bodyPr>
          <a:lstStyle/>
          <a:p>
            <a:fld id="{6E50C3A9-A1C5-42D9-B08B-06176D99F5D4}" type="slidenum">
              <a:rPr lang="en-US" sz="750" smtClean="0">
                <a:solidFill>
                  <a:schemeClr val="accent1"/>
                </a:solidFill>
              </a:rPr>
              <a:t>‹#›</a:t>
            </a:fld>
            <a:endParaRPr lang="en-US" sz="563" dirty="0">
              <a:solidFill>
                <a:schemeClr val="accent1"/>
              </a:solidFill>
            </a:endParaRPr>
          </a:p>
        </p:txBody>
      </p:sp>
      <p:cxnSp>
        <p:nvCxnSpPr>
          <p:cNvPr id="15" name="Straight Connector 14">
            <a:extLst>
              <a:ext uri="{FF2B5EF4-FFF2-40B4-BE49-F238E27FC236}">
                <a16:creationId xmlns:a16="http://schemas.microsoft.com/office/drawing/2014/main" id="{7BB69319-46E7-43B8-AC6E-B8631EF25648}"/>
              </a:ext>
            </a:extLst>
          </p:cNvPr>
          <p:cNvCxnSpPr>
            <a:cxnSpLocks/>
          </p:cNvCxnSpPr>
          <p:nvPr/>
        </p:nvCxnSpPr>
        <p:spPr>
          <a:xfrm>
            <a:off x="0" y="6400800"/>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hc" descr=" "/>
          <p:cNvSpPr txBox="1"/>
          <p:nvPr userDrawn="1"/>
        </p:nvSpPr>
        <p:spPr>
          <a:xfrm>
            <a:off x="0" y="0"/>
            <a:ext cx="9144000" cy="0"/>
          </a:xfrm>
          <a:prstGeom prst="rect">
            <a:avLst/>
          </a:prstGeom>
          <a:noFill/>
        </p:spPr>
        <p:txBody>
          <a:bodyPr vert="horz" wrap="square" lIns="0" tIns="0" rIns="0" bIns="0" rtlCol="0" anchor="t" anchorCtr="0">
            <a:noAutofit/>
          </a:bodyPr>
          <a:lstStyle/>
          <a:p>
            <a:pPr algn="ctr"/>
            <a:r>
              <a:rPr lang="en-US" sz="1200" b="0" i="0" u="non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2982382396"/>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 id="2147484134" r:id="rId15"/>
    <p:sldLayoutId id="2147484135" r:id="rId16"/>
    <p:sldLayoutId id="2147484136" r:id="rId17"/>
    <p:sldLayoutId id="2147484137" r:id="rId18"/>
    <p:sldLayoutId id="2147484138" r:id="rId19"/>
    <p:sldLayoutId id="2147484139" r:id="rId20"/>
    <p:sldLayoutId id="2147484140" r:id="rId21"/>
    <p:sldLayoutId id="2147484141" r:id="rId22"/>
    <p:sldLayoutId id="2147484142" r:id="rId23"/>
    <p:sldLayoutId id="2147484143" r:id="rId24"/>
    <p:sldLayoutId id="2147484144" r:id="rId25"/>
    <p:sldLayoutId id="2147484145" r:id="rId26"/>
    <p:sldLayoutId id="2147484146" r:id="rId27"/>
    <p:sldLayoutId id="2147484147" r:id="rId28"/>
    <p:sldLayoutId id="2147484148" r:id="rId29"/>
    <p:sldLayoutId id="2147484149" r:id="rId30"/>
    <p:sldLayoutId id="2147484150" r:id="rId31"/>
    <p:sldLayoutId id="2147484151" r:id="rId32"/>
    <p:sldLayoutId id="2147484152" r:id="rId33"/>
    <p:sldLayoutId id="2147484153" r:id="rId34"/>
    <p:sldLayoutId id="2147484154" r:id="rId35"/>
    <p:sldLayoutId id="2147484155" r:id="rId36"/>
    <p:sldLayoutId id="2147484156" r:id="rId37"/>
    <p:sldLayoutId id="2147484157" r:id="rId38"/>
    <p:sldLayoutId id="2147484158" r:id="rId39"/>
    <p:sldLayoutId id="2147484159" r:id="rId40"/>
    <p:sldLayoutId id="2147484161" r:id="rId41"/>
    <p:sldLayoutId id="2147484162" r:id="rId42"/>
  </p:sldLayoutIdLst>
  <p:hf sldNum="0" hdr="0" ftr="0" dt="0"/>
  <p:txStyles>
    <p:titleStyle>
      <a:lvl1pPr algn="l" defTabSz="685800" rtl="0" eaLnBrk="1" latinLnBrk="0" hangingPunct="1">
        <a:lnSpc>
          <a:spcPct val="80000"/>
        </a:lnSpc>
        <a:spcBef>
          <a:spcPct val="0"/>
        </a:spcBef>
        <a:buNone/>
        <a:defRPr sz="3000" b="1" kern="1200" cap="all" baseline="0">
          <a:solidFill>
            <a:schemeClr val="bg1"/>
          </a:solidFill>
          <a:latin typeface="+mn-lt"/>
          <a:ea typeface="+mj-ea"/>
          <a:cs typeface="+mj-cs"/>
        </a:defRPr>
      </a:lvl1pPr>
    </p:titleStyle>
    <p:body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0">
          <p15:clr>
            <a:srgbClr val="F26B43"/>
          </p15:clr>
        </p15:guide>
        <p15:guide id="2" pos="5580">
          <p15:clr>
            <a:srgbClr val="F26B43"/>
          </p15:clr>
        </p15:guide>
        <p15:guide id="3" orient="horz" pos="144">
          <p15:clr>
            <a:srgbClr val="F26B43"/>
          </p15:clr>
        </p15:guide>
        <p15:guide id="6" orient="horz" pos="4032">
          <p15:clr>
            <a:srgbClr val="F26B43"/>
          </p15:clr>
        </p15:guide>
        <p15:guide id="7" orient="horz" pos="3960">
          <p15:clr>
            <a:srgbClr val="F26B43"/>
          </p15:clr>
        </p15:guide>
        <p15:guide id="8" pos="2880">
          <p15:clr>
            <a:srgbClr val="F26B43"/>
          </p15:clr>
        </p15:guide>
        <p15:guide id="9" pos="2774">
          <p15:clr>
            <a:srgbClr val="F26B43"/>
          </p15:clr>
        </p15:guide>
        <p15:guide id="10" pos="2984">
          <p15:clr>
            <a:srgbClr val="F26B43"/>
          </p15:clr>
        </p15:guide>
        <p15:guide id="11" orient="horz" pos="816">
          <p15:clr>
            <a:srgbClr val="F26B43"/>
          </p15:clr>
        </p15:guide>
        <p15:guide id="12" orient="horz" pos="65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A7B78D-934A-48FD-B189-67D4308DFB88}"/>
              </a:ext>
            </a:extLst>
          </p:cNvPr>
          <p:cNvSpPr/>
          <p:nvPr/>
        </p:nvSpPr>
        <p:spPr>
          <a:xfrm>
            <a:off x="0" y="0"/>
            <a:ext cx="9144000" cy="10488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pic>
        <p:nvPicPr>
          <p:cNvPr id="11" name="Picture 10">
            <a:extLst>
              <a:ext uri="{FF2B5EF4-FFF2-40B4-BE49-F238E27FC236}">
                <a16:creationId xmlns:a16="http://schemas.microsoft.com/office/drawing/2014/main" id="{692C7C11-C760-4E2A-B1E1-AAB273CC54B7}"/>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8050306" y="419420"/>
            <a:ext cx="807945" cy="417970"/>
          </a:xfrm>
          <a:prstGeom prst="rect">
            <a:avLst/>
          </a:prstGeom>
        </p:spPr>
      </p:pic>
      <p:sp>
        <p:nvSpPr>
          <p:cNvPr id="2" name="Title Placeholder 1">
            <a:extLst>
              <a:ext uri="{FF2B5EF4-FFF2-40B4-BE49-F238E27FC236}">
                <a16:creationId xmlns:a16="http://schemas.microsoft.com/office/drawing/2014/main" id="{277C52E2-1E49-45DA-8C28-09D413E61B05}"/>
              </a:ext>
            </a:extLst>
          </p:cNvPr>
          <p:cNvSpPr>
            <a:spLocks noGrp="1"/>
          </p:cNvSpPr>
          <p:nvPr>
            <p:ph type="title"/>
          </p:nvPr>
        </p:nvSpPr>
        <p:spPr>
          <a:xfrm>
            <a:off x="285750" y="228602"/>
            <a:ext cx="7664450" cy="685800"/>
          </a:xfrm>
          <a:prstGeom prst="rect">
            <a:avLst/>
          </a:prstGeom>
        </p:spPr>
        <p:txBody>
          <a:bodyPr vert="horz" lIns="0" tIns="0" rIns="0" bIns="0" rtlCol="0" anchor="b">
            <a:noAutofit/>
          </a:bodyPr>
          <a:lstStyle/>
          <a:p>
            <a:r>
              <a:rPr lang="es-ES"/>
              <a:t>Haga clic para modificar el estilo de título del patrón</a:t>
            </a:r>
            <a:endParaRPr lang="en-US" dirty="0"/>
          </a:p>
        </p:txBody>
      </p:sp>
      <p:sp>
        <p:nvSpPr>
          <p:cNvPr id="3" name="Text Placeholder 2">
            <a:extLst>
              <a:ext uri="{FF2B5EF4-FFF2-40B4-BE49-F238E27FC236}">
                <a16:creationId xmlns:a16="http://schemas.microsoft.com/office/drawing/2014/main" id="{53DE48DC-A263-4B14-948E-895B70F634AA}"/>
              </a:ext>
            </a:extLst>
          </p:cNvPr>
          <p:cNvSpPr>
            <a:spLocks noGrp="1"/>
          </p:cNvSpPr>
          <p:nvPr>
            <p:ph type="body" idx="1"/>
          </p:nvPr>
        </p:nvSpPr>
        <p:spPr>
          <a:xfrm>
            <a:off x="285750" y="1295400"/>
            <a:ext cx="8572500" cy="473784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DF062463-1C74-4299-889B-96139AF143B0}"/>
              </a:ext>
            </a:extLst>
          </p:cNvPr>
          <p:cNvSpPr txBox="1"/>
          <p:nvPr/>
        </p:nvSpPr>
        <p:spPr>
          <a:xfrm>
            <a:off x="6741460" y="6400803"/>
            <a:ext cx="2116792" cy="457201"/>
          </a:xfrm>
          <a:prstGeom prst="rect">
            <a:avLst/>
          </a:prstGeom>
          <a:noFill/>
        </p:spPr>
        <p:txBody>
          <a:bodyPr wrap="square" lIns="0" tIns="0" rIns="0" bIns="0" rtlCol="0" anchor="ctr">
            <a:noAutofit/>
          </a:bodyPr>
          <a:lstStyle/>
          <a:p>
            <a:pPr algn="r"/>
            <a:r>
              <a:rPr lang="en-US" sz="750" dirty="0">
                <a:solidFill>
                  <a:schemeClr val="accent1"/>
                </a:solidFill>
              </a:rPr>
              <a:t>© 2019, ATIXA. All rights reserved.</a:t>
            </a:r>
          </a:p>
        </p:txBody>
      </p:sp>
      <p:sp>
        <p:nvSpPr>
          <p:cNvPr id="14" name="TextBox 13">
            <a:extLst>
              <a:ext uri="{FF2B5EF4-FFF2-40B4-BE49-F238E27FC236}">
                <a16:creationId xmlns:a16="http://schemas.microsoft.com/office/drawing/2014/main" id="{366EE792-8BA6-4DA5-A59D-A65621574F39}"/>
              </a:ext>
            </a:extLst>
          </p:cNvPr>
          <p:cNvSpPr txBox="1"/>
          <p:nvPr/>
        </p:nvSpPr>
        <p:spPr>
          <a:xfrm>
            <a:off x="288370" y="6400803"/>
            <a:ext cx="182880" cy="457201"/>
          </a:xfrm>
          <a:prstGeom prst="rect">
            <a:avLst/>
          </a:prstGeom>
          <a:noFill/>
        </p:spPr>
        <p:txBody>
          <a:bodyPr wrap="square" lIns="0" tIns="0" rIns="0" bIns="0" rtlCol="0" anchor="ctr">
            <a:noAutofit/>
          </a:bodyPr>
          <a:lstStyle/>
          <a:p>
            <a:fld id="{6E50C3A9-A1C5-42D9-B08B-06176D99F5D4}" type="slidenum">
              <a:rPr lang="en-US" sz="750" smtClean="0">
                <a:solidFill>
                  <a:schemeClr val="accent1"/>
                </a:solidFill>
              </a:rPr>
              <a:t>‹#›</a:t>
            </a:fld>
            <a:endParaRPr lang="en-US" sz="563" dirty="0">
              <a:solidFill>
                <a:schemeClr val="accent1"/>
              </a:solidFill>
            </a:endParaRPr>
          </a:p>
        </p:txBody>
      </p:sp>
      <p:cxnSp>
        <p:nvCxnSpPr>
          <p:cNvPr id="15" name="Straight Connector 14">
            <a:extLst>
              <a:ext uri="{FF2B5EF4-FFF2-40B4-BE49-F238E27FC236}">
                <a16:creationId xmlns:a16="http://schemas.microsoft.com/office/drawing/2014/main" id="{7BB69319-46E7-43B8-AC6E-B8631EF25648}"/>
              </a:ext>
            </a:extLst>
          </p:cNvPr>
          <p:cNvCxnSpPr>
            <a:cxnSpLocks/>
          </p:cNvCxnSpPr>
          <p:nvPr/>
        </p:nvCxnSpPr>
        <p:spPr>
          <a:xfrm>
            <a:off x="0" y="6400800"/>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06240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 id="2147484182" r:id="rId18"/>
    <p:sldLayoutId id="2147484183" r:id="rId19"/>
    <p:sldLayoutId id="2147484184" r:id="rId20"/>
    <p:sldLayoutId id="2147484185" r:id="rId21"/>
    <p:sldLayoutId id="2147484186" r:id="rId22"/>
    <p:sldLayoutId id="2147484187" r:id="rId23"/>
    <p:sldLayoutId id="2147484188" r:id="rId24"/>
    <p:sldLayoutId id="2147484189" r:id="rId25"/>
    <p:sldLayoutId id="2147484190" r:id="rId26"/>
    <p:sldLayoutId id="2147484191" r:id="rId27"/>
    <p:sldLayoutId id="2147484192" r:id="rId28"/>
    <p:sldLayoutId id="2147484193" r:id="rId29"/>
    <p:sldLayoutId id="2147484194" r:id="rId30"/>
    <p:sldLayoutId id="2147484195" r:id="rId31"/>
    <p:sldLayoutId id="2147484196" r:id="rId32"/>
    <p:sldLayoutId id="2147484197" r:id="rId33"/>
    <p:sldLayoutId id="2147484198" r:id="rId34"/>
    <p:sldLayoutId id="2147484199" r:id="rId35"/>
    <p:sldLayoutId id="2147484200" r:id="rId36"/>
    <p:sldLayoutId id="2147484201" r:id="rId37"/>
    <p:sldLayoutId id="2147484202" r:id="rId38"/>
    <p:sldLayoutId id="2147484203" r:id="rId39"/>
    <p:sldLayoutId id="2147484204" r:id="rId40"/>
    <p:sldLayoutId id="2147484205" r:id="rId41"/>
    <p:sldLayoutId id="2147484206" r:id="rId42"/>
    <p:sldLayoutId id="2147484207" r:id="rId43"/>
  </p:sldLayoutIdLst>
  <p:hf sldNum="0" hdr="0" ftr="0" dt="0"/>
  <p:txStyles>
    <p:titleStyle>
      <a:lvl1pPr algn="l" defTabSz="685800" rtl="0" eaLnBrk="1" latinLnBrk="0" hangingPunct="1">
        <a:lnSpc>
          <a:spcPct val="80000"/>
        </a:lnSpc>
        <a:spcBef>
          <a:spcPct val="0"/>
        </a:spcBef>
        <a:buNone/>
        <a:defRPr sz="3000" b="1" kern="1200" cap="all" baseline="0">
          <a:solidFill>
            <a:schemeClr val="bg1"/>
          </a:solidFill>
          <a:latin typeface="+mn-lt"/>
          <a:ea typeface="+mj-ea"/>
          <a:cs typeface="+mj-cs"/>
        </a:defRPr>
      </a:lvl1pPr>
    </p:titleStyle>
    <p:body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0">
          <p15:clr>
            <a:srgbClr val="F26B43"/>
          </p15:clr>
        </p15:guide>
        <p15:guide id="2" pos="5580">
          <p15:clr>
            <a:srgbClr val="F26B43"/>
          </p15:clr>
        </p15:guide>
        <p15:guide id="3" orient="horz" pos="144">
          <p15:clr>
            <a:srgbClr val="F26B43"/>
          </p15:clr>
        </p15:guide>
        <p15:guide id="4" orient="horz" pos="4032">
          <p15:clr>
            <a:srgbClr val="F26B43"/>
          </p15:clr>
        </p15:guide>
        <p15:guide id="5" orient="horz" pos="3960">
          <p15:clr>
            <a:srgbClr val="F26B43"/>
          </p15:clr>
        </p15:guide>
        <p15:guide id="6" pos="2880">
          <p15:clr>
            <a:srgbClr val="F26B43"/>
          </p15:clr>
        </p15:guide>
        <p15:guide id="7" pos="2774">
          <p15:clr>
            <a:srgbClr val="F26B43"/>
          </p15:clr>
        </p15:guide>
        <p15:guide id="8" pos="2984">
          <p15:clr>
            <a:srgbClr val="F26B43"/>
          </p15:clr>
        </p15:guide>
        <p15:guide id="9" orient="horz" pos="816">
          <p15:clr>
            <a:srgbClr val="F26B43"/>
          </p15:clr>
        </p15:guide>
        <p15:guide id="10" orient="horz" pos="6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notesSlide" Target="../notesSlides/notesSlide24.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Layout" Target="../slideLayouts/slideLayout8.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3.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65201" y="4699764"/>
            <a:ext cx="7213600" cy="684971"/>
          </a:xfrm>
        </p:spPr>
        <p:txBody>
          <a:bodyPr/>
          <a:lstStyle/>
          <a:p>
            <a:r>
              <a:rPr lang="en-US" sz="2400" dirty="0"/>
              <a:t>TITLE IX overview for</a:t>
            </a:r>
          </a:p>
          <a:p>
            <a:r>
              <a:rPr lang="en-US" sz="2400" dirty="0"/>
              <a:t>K-12 schools and districts</a:t>
            </a:r>
          </a:p>
        </p:txBody>
      </p:sp>
      <p:sp>
        <p:nvSpPr>
          <p:cNvPr id="3" name="Text Placeholder 2"/>
          <p:cNvSpPr>
            <a:spLocks noGrp="1"/>
          </p:cNvSpPr>
          <p:nvPr>
            <p:ph type="body" sz="quarter" idx="13"/>
          </p:nvPr>
        </p:nvSpPr>
        <p:spPr>
          <a:xfrm>
            <a:off x="965201" y="5884851"/>
            <a:ext cx="7213600" cy="555706"/>
          </a:xfrm>
        </p:spPr>
        <p:txBody>
          <a:bodyPr/>
          <a:lstStyle/>
          <a:p>
            <a:pPr>
              <a:spcBef>
                <a:spcPts val="0"/>
              </a:spcBef>
            </a:pPr>
            <a:r>
              <a:rPr lang="en-US" sz="1400" dirty="0">
                <a:solidFill>
                  <a:srgbClr val="FF0000"/>
                </a:solidFill>
              </a:rPr>
              <a:t>Naperville Community School District</a:t>
            </a:r>
          </a:p>
          <a:p>
            <a:pPr>
              <a:spcBef>
                <a:spcPts val="0"/>
              </a:spcBef>
            </a:pPr>
            <a:r>
              <a:rPr lang="en-US" sz="1400" dirty="0">
                <a:solidFill>
                  <a:srgbClr val="FF0000"/>
                </a:solidFill>
              </a:rPr>
              <a:t>May 28, 2020 &amp; June 1, 2020</a:t>
            </a:r>
          </a:p>
        </p:txBody>
      </p:sp>
    </p:spTree>
    <p:extLst>
      <p:ext uri="{BB962C8B-B14F-4D97-AF65-F5344CB8AC3E}">
        <p14:creationId xmlns:p14="http://schemas.microsoft.com/office/powerpoint/2010/main" val="1777294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4" name="Title 3"/>
          <p:cNvSpPr>
            <a:spLocks noGrp="1"/>
          </p:cNvSpPr>
          <p:nvPr>
            <p:ph type="title"/>
          </p:nvPr>
        </p:nvSpPr>
        <p:spPr/>
        <p:txBody>
          <a:bodyPr/>
          <a:lstStyle/>
          <a:p>
            <a:r>
              <a:rPr lang="en-US" dirty="0"/>
              <a:t>School/district Obligations Under Title IX</a:t>
            </a:r>
          </a:p>
        </p:txBody>
      </p:sp>
      <p:graphicFrame>
        <p:nvGraphicFramePr>
          <p:cNvPr id="5" name="Content Placeholder 7"/>
          <p:cNvGraphicFramePr>
            <a:graphicFrameLocks/>
          </p:cNvGraphicFramePr>
          <p:nvPr>
            <p:extLst>
              <p:ext uri="{D42A27DB-BD31-4B8C-83A1-F6EECF244321}">
                <p14:modId xmlns:p14="http://schemas.microsoft.com/office/powerpoint/2010/main" val="1641025536"/>
              </p:ext>
            </p:extLst>
          </p:nvPr>
        </p:nvGraphicFramePr>
        <p:xfrm>
          <a:off x="567488" y="1295400"/>
          <a:ext cx="8153401"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78634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sz="3200" dirty="0"/>
          </a:p>
          <a:p>
            <a:r>
              <a:rPr lang="en-US" dirty="0"/>
              <a:t>ATHLETICS GENDER EQUITY</a:t>
            </a:r>
          </a:p>
        </p:txBody>
      </p:sp>
      <p:sp>
        <p:nvSpPr>
          <p:cNvPr id="3" name="Text Placeholder 2"/>
          <p:cNvSpPr>
            <a:spLocks noGrp="1"/>
          </p:cNvSpPr>
          <p:nvPr>
            <p:ph type="body" sz="quarter" idx="12"/>
          </p:nvPr>
        </p:nvSpPr>
        <p:spPr/>
        <p:txBody>
          <a:bodyPr/>
          <a:lstStyle/>
          <a:p>
            <a:pPr marL="342900" indent="-342900">
              <a:buFont typeface="Wingdings" panose="05000000000000000000" pitchFamily="2" charset="2"/>
              <a:buChar char="§"/>
            </a:pPr>
            <a:r>
              <a:rPr lang="en-US" dirty="0"/>
              <a:t>Title IX Requirements</a:t>
            </a:r>
          </a:p>
          <a:p>
            <a:pPr marL="342900" indent="-342900">
              <a:buFont typeface="Wingdings" panose="05000000000000000000" pitchFamily="2" charset="2"/>
              <a:buChar char="§"/>
            </a:pPr>
            <a:r>
              <a:rPr lang="en-US" dirty="0"/>
              <a:t>Three-Part Test</a:t>
            </a:r>
          </a:p>
          <a:p>
            <a:pPr marL="342900" indent="-342900">
              <a:buFont typeface="Wingdings" panose="05000000000000000000" pitchFamily="2" charset="2"/>
              <a:buChar char="§"/>
            </a:pPr>
            <a:r>
              <a:rPr lang="en-US" dirty="0"/>
              <a:t>Equal Opportunity</a:t>
            </a:r>
          </a:p>
        </p:txBody>
      </p:sp>
    </p:spTree>
    <p:extLst>
      <p:ext uri="{BB962C8B-B14F-4D97-AF65-F5344CB8AC3E}">
        <p14:creationId xmlns:p14="http://schemas.microsoft.com/office/powerpoint/2010/main" val="39152698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2400" dirty="0"/>
              <a:t>Title IX compliance requirements:</a:t>
            </a:r>
          </a:p>
          <a:p>
            <a:pPr lvl="1"/>
            <a:r>
              <a:rPr lang="en-US" sz="2400" dirty="0"/>
              <a:t>Effective accommodation of interests and abilities.</a:t>
            </a:r>
          </a:p>
          <a:p>
            <a:pPr lvl="1"/>
            <a:r>
              <a:rPr lang="en-US" sz="2400" dirty="0"/>
              <a:t>Financial assistance proportionality. </a:t>
            </a:r>
          </a:p>
          <a:p>
            <a:pPr lvl="1"/>
            <a:r>
              <a:rPr lang="en-US" sz="2400" dirty="0"/>
              <a:t>Treatment of student-athletes.</a:t>
            </a:r>
          </a:p>
          <a:p>
            <a:r>
              <a:rPr lang="en-US" sz="2400" dirty="0"/>
              <a:t>The oversight of compliance remains the responsibility of the Title IX Coordinator.</a:t>
            </a:r>
          </a:p>
          <a:p>
            <a:pPr lvl="1"/>
            <a:r>
              <a:rPr lang="en-US" sz="2400" dirty="0"/>
              <a:t>Need for outside education.</a:t>
            </a:r>
          </a:p>
          <a:p>
            <a:endParaRPr lang="en-US" dirty="0"/>
          </a:p>
          <a:p>
            <a:endParaRPr lang="en-US" dirty="0"/>
          </a:p>
        </p:txBody>
      </p:sp>
      <p:sp>
        <p:nvSpPr>
          <p:cNvPr id="4" name="Title 3"/>
          <p:cNvSpPr>
            <a:spLocks noGrp="1"/>
          </p:cNvSpPr>
          <p:nvPr>
            <p:ph type="title"/>
          </p:nvPr>
        </p:nvSpPr>
        <p:spPr/>
        <p:txBody>
          <a:bodyPr/>
          <a:lstStyle/>
          <a:p>
            <a:r>
              <a:rPr lang="en-US" dirty="0"/>
              <a:t>Athletics Gender Equity</a:t>
            </a:r>
          </a:p>
        </p:txBody>
      </p:sp>
    </p:spTree>
    <p:extLst>
      <p:ext uri="{BB962C8B-B14F-4D97-AF65-F5344CB8AC3E}">
        <p14:creationId xmlns:p14="http://schemas.microsoft.com/office/powerpoint/2010/main" val="14447669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buNone/>
            </a:pPr>
            <a:r>
              <a:rPr lang="en-US" sz="2400" dirty="0"/>
              <a:t>Effective Accommodation of Interests and Abilities: 1979 Test – </a:t>
            </a:r>
            <a:r>
              <a:rPr lang="en-US" sz="2400" dirty="0">
                <a:solidFill>
                  <a:schemeClr val="accent6"/>
                </a:solidFill>
              </a:rPr>
              <a:t>3 Part-Test</a:t>
            </a:r>
            <a:r>
              <a:rPr lang="en-US" sz="2400" dirty="0"/>
              <a:t>:</a:t>
            </a:r>
          </a:p>
          <a:p>
            <a:r>
              <a:rPr lang="en-US" sz="2400" dirty="0">
                <a:solidFill>
                  <a:schemeClr val="accent6"/>
                </a:solidFill>
              </a:rPr>
              <a:t>Part 1</a:t>
            </a:r>
            <a:r>
              <a:rPr lang="en-US" sz="2400" dirty="0"/>
              <a:t>: Opportunities for males and females substantially proportionate to their respective enrollments,  OR</a:t>
            </a:r>
          </a:p>
          <a:p>
            <a:r>
              <a:rPr lang="en-US" sz="2400" dirty="0">
                <a:solidFill>
                  <a:schemeClr val="accent6"/>
                </a:solidFill>
              </a:rPr>
              <a:t>Part 2</a:t>
            </a:r>
            <a:r>
              <a:rPr lang="en-US" sz="2400" dirty="0"/>
              <a:t>: Where one sex has been underrepresented, a history and continuing practice of program expansion responsive to the developing interests and abilities of that sex, OR</a:t>
            </a:r>
          </a:p>
          <a:p>
            <a:r>
              <a:rPr lang="en-US" sz="2400" dirty="0">
                <a:solidFill>
                  <a:schemeClr val="accent6"/>
                </a:solidFill>
              </a:rPr>
              <a:t>Part 3</a:t>
            </a:r>
            <a:r>
              <a:rPr lang="en-US" sz="2400" dirty="0"/>
              <a:t>: Where one sex is underrepresented and cannot show a continuing practice of program expansion, whether it can be demonstrated that the interests and abilities of that sex have been fully and effectively accommodated by that present program.</a:t>
            </a:r>
          </a:p>
          <a:p>
            <a:endParaRPr lang="en-US" dirty="0"/>
          </a:p>
        </p:txBody>
      </p:sp>
      <p:sp>
        <p:nvSpPr>
          <p:cNvPr id="4" name="Title 3"/>
          <p:cNvSpPr>
            <a:spLocks noGrp="1"/>
          </p:cNvSpPr>
          <p:nvPr>
            <p:ph type="title"/>
          </p:nvPr>
        </p:nvSpPr>
        <p:spPr/>
        <p:txBody>
          <a:bodyPr/>
          <a:lstStyle/>
          <a:p>
            <a:r>
              <a:rPr lang="en-US" dirty="0"/>
              <a:t>Effective accommodation of interests &amp; abilities</a:t>
            </a:r>
          </a:p>
        </p:txBody>
      </p:sp>
    </p:spTree>
    <p:extLst>
      <p:ext uri="{BB962C8B-B14F-4D97-AF65-F5344CB8AC3E}">
        <p14:creationId xmlns:p14="http://schemas.microsoft.com/office/powerpoint/2010/main" val="37717770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sz="quarter" idx="13"/>
          </p:nvPr>
        </p:nvSpPr>
        <p:spPr>
          <a:xfrm>
            <a:off x="285750" y="1161536"/>
            <a:ext cx="8572500" cy="5301048"/>
          </a:xfrm>
        </p:spPr>
        <p:txBody>
          <a:bodyPr/>
          <a:lstStyle/>
          <a:p>
            <a:pPr marL="0" indent="0">
              <a:buNone/>
            </a:pPr>
            <a:r>
              <a:rPr lang="en-US" dirty="0"/>
              <a:t>A recipient which operates or sponsors interscholastic, intercollegiate, club, or intramural athletics shall provide equal athletic opportunity for members of both sexes. In determining whether equal opportunities are available the director will consider, among other factors: </a:t>
            </a:r>
            <a:r>
              <a:rPr lang="en-US" dirty="0">
                <a:solidFill>
                  <a:schemeClr val="accent6"/>
                </a:solidFill>
              </a:rPr>
              <a:t> </a:t>
            </a:r>
          </a:p>
          <a:p>
            <a:pPr marL="571500" lvl="1" indent="-342900">
              <a:buFont typeface="+mj-lt"/>
              <a:buAutoNum type="arabicPeriod"/>
            </a:pPr>
            <a:r>
              <a:rPr lang="en-US" sz="2000" dirty="0"/>
              <a:t>Whether the selection of sports and levels of competition effectively accommodate the interests and abilities of members of both sexes; </a:t>
            </a:r>
          </a:p>
          <a:p>
            <a:pPr marL="571500" lvl="1" indent="-342900">
              <a:buFont typeface="+mj-lt"/>
              <a:buAutoNum type="arabicPeriod"/>
            </a:pPr>
            <a:r>
              <a:rPr lang="en-US" sz="2000" dirty="0"/>
              <a:t>The provision of equipment and supplies; </a:t>
            </a:r>
          </a:p>
          <a:p>
            <a:pPr marL="571500" lvl="1" indent="-342900">
              <a:buFont typeface="+mj-lt"/>
              <a:buAutoNum type="arabicPeriod"/>
            </a:pPr>
            <a:r>
              <a:rPr lang="en-US" sz="2000" dirty="0"/>
              <a:t>Scheduling of games and practice time; </a:t>
            </a:r>
          </a:p>
          <a:p>
            <a:pPr marL="571500" lvl="1" indent="-342900">
              <a:buFont typeface="+mj-lt"/>
              <a:buAutoNum type="arabicPeriod"/>
            </a:pPr>
            <a:r>
              <a:rPr lang="en-US" sz="2000" dirty="0"/>
              <a:t>Travel and per diem allowance; 	</a:t>
            </a:r>
          </a:p>
          <a:p>
            <a:pPr marL="571500" lvl="1" indent="-342900">
              <a:buFont typeface="+mj-lt"/>
              <a:buAutoNum type="arabicPeriod"/>
            </a:pPr>
            <a:r>
              <a:rPr lang="en-US" sz="2000" dirty="0"/>
              <a:t>Opportunity to receive coaching and academic tutoring; </a:t>
            </a:r>
          </a:p>
          <a:p>
            <a:pPr marL="571500" lvl="1" indent="-342900">
              <a:buFont typeface="+mj-lt"/>
              <a:buAutoNum type="arabicPeriod"/>
            </a:pPr>
            <a:r>
              <a:rPr lang="en-US" sz="2000" dirty="0"/>
              <a:t>Assignment and compensation of coaches and tutors; </a:t>
            </a:r>
          </a:p>
          <a:p>
            <a:pPr marL="571500" lvl="1" indent="-342900">
              <a:buFont typeface="+mj-lt"/>
              <a:buAutoNum type="arabicPeriod"/>
            </a:pPr>
            <a:r>
              <a:rPr lang="en-US" sz="2000" dirty="0"/>
              <a:t>Provision of locker rooms, practice, and competitive facilities; </a:t>
            </a:r>
          </a:p>
          <a:p>
            <a:pPr marL="571500" lvl="1" indent="-342900">
              <a:buFont typeface="+mj-lt"/>
              <a:buAutoNum type="arabicPeriod"/>
            </a:pPr>
            <a:r>
              <a:rPr lang="en-US" sz="2000" dirty="0"/>
              <a:t>Provision of medical and training facilities and services; </a:t>
            </a:r>
          </a:p>
          <a:p>
            <a:pPr marL="571500" lvl="1" indent="-342900">
              <a:buFont typeface="+mj-lt"/>
              <a:buAutoNum type="arabicPeriod"/>
            </a:pPr>
            <a:r>
              <a:rPr lang="en-US" sz="2000" dirty="0"/>
              <a:t>Provision of housing and dining facilities and services; and</a:t>
            </a:r>
          </a:p>
          <a:p>
            <a:pPr marL="571500" lvl="1" indent="-342900">
              <a:buFont typeface="+mj-lt"/>
              <a:buAutoNum type="arabicPeriod"/>
            </a:pPr>
            <a:r>
              <a:rPr lang="en-US" sz="2000" dirty="0"/>
              <a:t>Publicity.</a:t>
            </a:r>
          </a:p>
        </p:txBody>
      </p:sp>
      <p:sp>
        <p:nvSpPr>
          <p:cNvPr id="5" name="Título 4"/>
          <p:cNvSpPr>
            <a:spLocks noGrp="1"/>
          </p:cNvSpPr>
          <p:nvPr>
            <p:ph type="title"/>
          </p:nvPr>
        </p:nvSpPr>
        <p:spPr/>
        <p:txBody>
          <a:bodyPr/>
          <a:lstStyle/>
          <a:p>
            <a:r>
              <a:rPr lang="en-US" dirty="0"/>
              <a:t>Equal opportunity</a:t>
            </a:r>
            <a:endParaRPr lang="es-ES" dirty="0"/>
          </a:p>
        </p:txBody>
      </p:sp>
    </p:spTree>
    <p:extLst>
      <p:ext uri="{BB962C8B-B14F-4D97-AF65-F5344CB8AC3E}">
        <p14:creationId xmlns:p14="http://schemas.microsoft.com/office/powerpoint/2010/main" val="11669408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85750" y="2133603"/>
            <a:ext cx="5708650" cy="1508125"/>
          </a:xfrm>
        </p:spPr>
        <p:txBody>
          <a:bodyPr/>
          <a:lstStyle/>
          <a:p>
            <a:r>
              <a:rPr lang="en-US" dirty="0"/>
              <a:t>Working with parents/guardians	</a:t>
            </a:r>
          </a:p>
        </p:txBody>
      </p:sp>
      <p:sp>
        <p:nvSpPr>
          <p:cNvPr id="2" name="Text Placeholder 1">
            <a:extLst>
              <a:ext uri="{FF2B5EF4-FFF2-40B4-BE49-F238E27FC236}">
                <a16:creationId xmlns:a16="http://schemas.microsoft.com/office/drawing/2014/main" id="{8220A3C4-19FC-45BC-A590-D9E72F2ACB4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1604172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77726DA-B5C5-4D40-ADBC-3376149D2021}"/>
              </a:ext>
            </a:extLst>
          </p:cNvPr>
          <p:cNvSpPr>
            <a:spLocks noGrp="1"/>
          </p:cNvSpPr>
          <p:nvPr>
            <p:ph type="body" sz="quarter" idx="12"/>
          </p:nvPr>
        </p:nvSpPr>
        <p:spPr/>
        <p:txBody>
          <a:bodyPr/>
          <a:lstStyle/>
          <a:p>
            <a:endParaRPr lang="en-US" dirty="0"/>
          </a:p>
        </p:txBody>
      </p:sp>
      <p:sp>
        <p:nvSpPr>
          <p:cNvPr id="15" name="Content Placeholder 14">
            <a:extLst>
              <a:ext uri="{FF2B5EF4-FFF2-40B4-BE49-F238E27FC236}">
                <a16:creationId xmlns:a16="http://schemas.microsoft.com/office/drawing/2014/main" id="{2F9BEF74-2A9F-4711-9E18-67A609E5C921}"/>
              </a:ext>
            </a:extLst>
          </p:cNvPr>
          <p:cNvSpPr>
            <a:spLocks noGrp="1"/>
          </p:cNvSpPr>
          <p:nvPr>
            <p:ph sz="quarter" idx="13"/>
          </p:nvPr>
        </p:nvSpPr>
        <p:spPr/>
        <p:txBody>
          <a:bodyPr/>
          <a:lstStyle/>
          <a:p>
            <a:r>
              <a:rPr lang="en-US" sz="2400" dirty="0">
                <a:solidFill>
                  <a:schemeClr val="tx1"/>
                </a:solidFill>
              </a:rPr>
              <a:t>Transparency and Clarity Regarding Policy and Process</a:t>
            </a:r>
          </a:p>
          <a:p>
            <a:r>
              <a:rPr lang="en-US" sz="2400" dirty="0">
                <a:solidFill>
                  <a:schemeClr val="tx1"/>
                </a:solidFill>
              </a:rPr>
              <a:t>Parental Notification</a:t>
            </a:r>
          </a:p>
          <a:p>
            <a:r>
              <a:rPr lang="en-US" sz="2400" dirty="0">
                <a:solidFill>
                  <a:schemeClr val="tx1"/>
                </a:solidFill>
              </a:rPr>
              <a:t>Engaging Parents/Guardians After Receiving a Report</a:t>
            </a:r>
          </a:p>
          <a:p>
            <a:r>
              <a:rPr lang="en-US" sz="2400" dirty="0">
                <a:solidFill>
                  <a:schemeClr val="tx1"/>
                </a:solidFill>
              </a:rPr>
              <a:t>Setting and Managing Expectations</a:t>
            </a:r>
          </a:p>
          <a:p>
            <a:r>
              <a:rPr lang="en-US" sz="2400" dirty="0">
                <a:solidFill>
                  <a:schemeClr val="tx1"/>
                </a:solidFill>
              </a:rPr>
              <a:t>Parent/Guardian Participation in the Process</a:t>
            </a:r>
          </a:p>
          <a:p>
            <a:r>
              <a:rPr lang="en-US" sz="2400" dirty="0">
                <a:solidFill>
                  <a:schemeClr val="tx1"/>
                </a:solidFill>
              </a:rPr>
              <a:t>FERPA Rights/Access to Records</a:t>
            </a:r>
          </a:p>
          <a:p>
            <a:r>
              <a:rPr lang="en-US" sz="2400" dirty="0">
                <a:solidFill>
                  <a:schemeClr val="tx1"/>
                </a:solidFill>
              </a:rPr>
              <a:t>Ongoing Engagement</a:t>
            </a:r>
          </a:p>
          <a:p>
            <a:r>
              <a:rPr lang="en-US" sz="2400" dirty="0">
                <a:solidFill>
                  <a:schemeClr val="tx1"/>
                </a:solidFill>
              </a:rPr>
              <a:t>Role of the Title IX Coordinator</a:t>
            </a:r>
          </a:p>
        </p:txBody>
      </p:sp>
      <p:sp>
        <p:nvSpPr>
          <p:cNvPr id="13" name="Title 12">
            <a:extLst>
              <a:ext uri="{FF2B5EF4-FFF2-40B4-BE49-F238E27FC236}">
                <a16:creationId xmlns:a16="http://schemas.microsoft.com/office/drawing/2014/main" id="{29DBD5CF-4387-4187-A4F1-FED1DE329570}"/>
              </a:ext>
            </a:extLst>
          </p:cNvPr>
          <p:cNvSpPr>
            <a:spLocks noGrp="1"/>
          </p:cNvSpPr>
          <p:nvPr>
            <p:ph type="title"/>
          </p:nvPr>
        </p:nvSpPr>
        <p:spPr/>
        <p:txBody>
          <a:bodyPr/>
          <a:lstStyle/>
          <a:p>
            <a:r>
              <a:rPr lang="en-US" dirty="0"/>
              <a:t>Issues to consider when working with parents/guardians</a:t>
            </a:r>
          </a:p>
        </p:txBody>
      </p:sp>
    </p:spTree>
    <p:extLst>
      <p:ext uri="{BB962C8B-B14F-4D97-AF65-F5344CB8AC3E}">
        <p14:creationId xmlns:p14="http://schemas.microsoft.com/office/powerpoint/2010/main" val="14995440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3883325" y="1625751"/>
            <a:ext cx="5057473" cy="4730599"/>
            <a:chOff x="2181525" y="1625751"/>
            <a:chExt cx="5057473" cy="4730599"/>
          </a:xfrm>
        </p:grpSpPr>
        <p:pic>
          <p:nvPicPr>
            <p:cNvPr id="13" name="Picture 12"/>
            <p:cNvPicPr>
              <a:picLocks noChangeAspect="1"/>
            </p:cNvPicPr>
            <p:nvPr/>
          </p:nvPicPr>
          <p:blipFill>
            <a:blip r:embed="rId2"/>
            <a:stretch>
              <a:fillRect/>
            </a:stretch>
          </p:blipFill>
          <p:spPr>
            <a:xfrm>
              <a:off x="2181525" y="1625751"/>
              <a:ext cx="5057473" cy="4730599"/>
            </a:xfrm>
            <a:prstGeom prst="rect">
              <a:avLst/>
            </a:prstGeom>
          </p:spPr>
        </p:pic>
        <p:sp>
          <p:nvSpPr>
            <p:cNvPr id="15" name="TextBox 14"/>
            <p:cNvSpPr txBox="1"/>
            <p:nvPr/>
          </p:nvSpPr>
          <p:spPr>
            <a:xfrm rot="1885656">
              <a:off x="3069298" y="3483948"/>
              <a:ext cx="3224785"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cs typeface="Helvetica"/>
                </a:rPr>
                <a:t>CASE</a:t>
              </a:r>
            </a:p>
          </p:txBody>
        </p:sp>
      </p:grpSp>
      <p:sp>
        <p:nvSpPr>
          <p:cNvPr id="5" name="Marcador de texto 4"/>
          <p:cNvSpPr>
            <a:spLocks noGrp="1"/>
          </p:cNvSpPr>
          <p:nvPr>
            <p:ph type="body" sz="quarter" idx="11"/>
          </p:nvPr>
        </p:nvSpPr>
        <p:spPr/>
        <p:txBody>
          <a:bodyPr anchor="ctr"/>
          <a:lstStyle/>
          <a:p>
            <a:r>
              <a:rPr lang="en-US" b="1" dirty="0">
                <a:latin typeface="+mj-lt"/>
                <a:cs typeface="Helvetica" panose="020B0604020202020204" pitchFamily="34" charset="0"/>
              </a:rPr>
              <a:t>CASE STUDies </a:t>
            </a:r>
          </a:p>
        </p:txBody>
      </p:sp>
      <p:sp>
        <p:nvSpPr>
          <p:cNvPr id="2" name="TextBox 1">
            <a:extLst>
              <a:ext uri="{FF2B5EF4-FFF2-40B4-BE49-F238E27FC236}">
                <a16:creationId xmlns:a16="http://schemas.microsoft.com/office/drawing/2014/main" id="{9B72F8D0-F1A2-4CD9-90A7-90A18A184761}"/>
              </a:ext>
            </a:extLst>
          </p:cNvPr>
          <p:cNvSpPr txBox="1"/>
          <p:nvPr/>
        </p:nvSpPr>
        <p:spPr>
          <a:xfrm>
            <a:off x="407773" y="4213654"/>
            <a:ext cx="3475552" cy="2142696"/>
          </a:xfrm>
          <a:prstGeom prst="rect">
            <a:avLst/>
          </a:prstGeom>
          <a:noFill/>
        </p:spPr>
        <p:txBody>
          <a:bodyPr wrap="square" lIns="0" tIns="0" rIns="0" bIns="0" rtlCol="0" anchor="t" anchorCtr="0">
            <a:noAutofit/>
          </a:bodyPr>
          <a:lstStyle/>
          <a:p>
            <a:pPr marL="285750" indent="-285750" algn="l">
              <a:buFont typeface="Arial" panose="020B0604020202020204" pitchFamily="34" charset="0"/>
              <a:buChar char="•"/>
            </a:pPr>
            <a:r>
              <a:rPr lang="en-US" sz="2400" dirty="0">
                <a:solidFill>
                  <a:schemeClr val="bg1"/>
                </a:solidFill>
              </a:rPr>
              <a:t>Bullying</a:t>
            </a:r>
          </a:p>
          <a:p>
            <a:pPr marL="285750" indent="-285750" algn="l">
              <a:buFont typeface="Arial" panose="020B0604020202020204" pitchFamily="34" charset="0"/>
              <a:buChar char="•"/>
            </a:pPr>
            <a:r>
              <a:rPr lang="en-US" sz="2400" dirty="0">
                <a:solidFill>
                  <a:schemeClr val="bg1"/>
                </a:solidFill>
              </a:rPr>
              <a:t>Sexting</a:t>
            </a:r>
          </a:p>
          <a:p>
            <a:pPr marL="285750" indent="-285750" algn="l">
              <a:buFont typeface="Arial" panose="020B0604020202020204" pitchFamily="34" charset="0"/>
              <a:buChar char="•"/>
            </a:pPr>
            <a:r>
              <a:rPr lang="en-US" sz="2400" dirty="0">
                <a:solidFill>
                  <a:schemeClr val="bg1"/>
                </a:solidFill>
              </a:rPr>
              <a:t>Grooming</a:t>
            </a:r>
          </a:p>
        </p:txBody>
      </p:sp>
    </p:spTree>
    <p:extLst>
      <p:ext uri="{BB962C8B-B14F-4D97-AF65-F5344CB8AC3E}">
        <p14:creationId xmlns:p14="http://schemas.microsoft.com/office/powerpoint/2010/main" val="35140083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r>
              <a:rPr lang="en-US" sz="2200" dirty="0"/>
              <a:t>Joe is a junior who is gay and a member of the school cheer team. A group of baseball players repeatedly ridicules Joe about his effeminate mannerisms and clothing, and threatens to harm him if they run into him outside of school. This is done both in person and via group text (Joe is included in the group)</a:t>
            </a:r>
          </a:p>
          <a:p>
            <a:r>
              <a:rPr lang="en-US" sz="2200" dirty="0"/>
              <a:t>Joe reports the incident to the Assistant Principal, who speaks with the players and tells them their conduct is inappropriate and gives them a verbal warning about bullying. </a:t>
            </a:r>
          </a:p>
          <a:p>
            <a:r>
              <a:rPr lang="en-US" sz="2200" dirty="0"/>
              <a:t>The next day, the players corner Joe in the locker room and tell him he is a “snitch,” “a little girl” and “a pussy.”  They tell him he is a freak and to watch his back, especially if he reports them to the school. </a:t>
            </a:r>
          </a:p>
          <a:p>
            <a:r>
              <a:rPr lang="en-US" sz="2200" dirty="0"/>
              <a:t>Joe becomes very withdrawn, starts skipping cheer practice and resigns from the team. His parents find out what happen and call the school demanding swift and harsh action. </a:t>
            </a:r>
          </a:p>
          <a:p>
            <a:endParaRPr lang="en-US" dirty="0"/>
          </a:p>
          <a:p>
            <a:endParaRPr lang="en-US" dirty="0"/>
          </a:p>
          <a:p>
            <a:endParaRPr lang="en-US" dirty="0"/>
          </a:p>
        </p:txBody>
      </p:sp>
      <p:sp>
        <p:nvSpPr>
          <p:cNvPr id="4" name="Title 3"/>
          <p:cNvSpPr>
            <a:spLocks noGrp="1"/>
          </p:cNvSpPr>
          <p:nvPr>
            <p:ph type="title"/>
          </p:nvPr>
        </p:nvSpPr>
        <p:spPr/>
        <p:txBody>
          <a:bodyPr/>
          <a:lstStyle/>
          <a:p>
            <a:r>
              <a:rPr lang="en-US" dirty="0"/>
              <a:t>Case Study: Bullying</a:t>
            </a:r>
          </a:p>
        </p:txBody>
      </p:sp>
    </p:spTree>
    <p:extLst>
      <p:ext uri="{BB962C8B-B14F-4D97-AF65-F5344CB8AC3E}">
        <p14:creationId xmlns:p14="http://schemas.microsoft.com/office/powerpoint/2010/main" val="29810393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r>
              <a:rPr lang="en-US" sz="2400" dirty="0"/>
              <a:t>Is this a Title IX issue?</a:t>
            </a:r>
          </a:p>
          <a:p>
            <a:r>
              <a:rPr lang="en-US" sz="2400" dirty="0"/>
              <a:t>What are the possible violations?</a:t>
            </a:r>
          </a:p>
          <a:p>
            <a:r>
              <a:rPr lang="en-US" sz="2400" dirty="0"/>
              <a:t>Who should investigate?</a:t>
            </a:r>
          </a:p>
          <a:p>
            <a:r>
              <a:rPr lang="en-US" sz="2400" dirty="0"/>
              <a:t>What could the school have done better, if anything, and when?</a:t>
            </a:r>
          </a:p>
          <a:p>
            <a:r>
              <a:rPr lang="en-US" sz="2400" dirty="0"/>
              <a:t>What remedies should the school provide Joe?</a:t>
            </a:r>
          </a:p>
          <a:p>
            <a:r>
              <a:rPr lang="en-US" sz="2400" dirty="0"/>
              <a:t>Is there retaliation? If so, how should the school handle the retaliation?</a:t>
            </a:r>
          </a:p>
          <a:p>
            <a:r>
              <a:rPr lang="en-US" sz="2400" dirty="0"/>
              <a:t>Should athletics or the coach be involved? How?</a:t>
            </a:r>
          </a:p>
          <a:p>
            <a:r>
              <a:rPr lang="en-US" sz="2400" dirty="0"/>
              <a:t>What other issues do you see?</a:t>
            </a:r>
          </a:p>
        </p:txBody>
      </p:sp>
      <p:sp>
        <p:nvSpPr>
          <p:cNvPr id="4" name="Title 3"/>
          <p:cNvSpPr>
            <a:spLocks noGrp="1"/>
          </p:cNvSpPr>
          <p:nvPr>
            <p:ph type="title"/>
          </p:nvPr>
        </p:nvSpPr>
        <p:spPr/>
        <p:txBody>
          <a:bodyPr/>
          <a:lstStyle/>
          <a:p>
            <a:r>
              <a:rPr lang="en-US" dirty="0"/>
              <a:t>Case Study: Bullying</a:t>
            </a:r>
          </a:p>
        </p:txBody>
      </p:sp>
    </p:spTree>
    <p:extLst>
      <p:ext uri="{BB962C8B-B14F-4D97-AF65-F5344CB8AC3E}">
        <p14:creationId xmlns:p14="http://schemas.microsoft.com/office/powerpoint/2010/main" val="35311994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r>
              <a:rPr lang="en-US" sz="2400" dirty="0"/>
              <a:t>You have just learned that police arrested three students at the middle school between the ages of 12 and 15 for creating and distributing pornographic images of themselves online, via text message, and snapchat. The images and videos are of the creators themselves (i.e.: nude selfie pictures and videos).  </a:t>
            </a:r>
          </a:p>
          <a:p>
            <a:r>
              <a:rPr lang="en-US" sz="2400" dirty="0"/>
              <a:t>The local news media just picked up the story and is clamoring for a comment. Parents have also started calling the school and district offices demanding to know what is being done to protect their children. </a:t>
            </a:r>
          </a:p>
        </p:txBody>
      </p:sp>
      <p:sp>
        <p:nvSpPr>
          <p:cNvPr id="4" name="Title 3"/>
          <p:cNvSpPr>
            <a:spLocks noGrp="1"/>
          </p:cNvSpPr>
          <p:nvPr>
            <p:ph type="title"/>
          </p:nvPr>
        </p:nvSpPr>
        <p:spPr/>
        <p:txBody>
          <a:bodyPr/>
          <a:lstStyle/>
          <a:p>
            <a:r>
              <a:rPr lang="en-US" dirty="0"/>
              <a:t>Case Study: Sexting</a:t>
            </a:r>
          </a:p>
        </p:txBody>
      </p:sp>
    </p:spTree>
    <p:extLst>
      <p:ext uri="{BB962C8B-B14F-4D97-AF65-F5344CB8AC3E}">
        <p14:creationId xmlns:p14="http://schemas.microsoft.com/office/powerpoint/2010/main" val="265883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Sex-Based Discrimination</a:t>
            </a:r>
          </a:p>
        </p:txBody>
      </p:sp>
      <p:sp>
        <p:nvSpPr>
          <p:cNvPr id="3" name="Text Placeholder 2"/>
          <p:cNvSpPr>
            <a:spLocks noGrp="1"/>
          </p:cNvSpPr>
          <p:nvPr>
            <p:ph type="body" sz="quarter" idx="13"/>
          </p:nvPr>
        </p:nvSpPr>
        <p:spPr/>
        <p:txBody>
          <a:bodyPr/>
          <a:lstStyle/>
          <a:p>
            <a:r>
              <a:rPr lang="en-US" dirty="0"/>
              <a:t>Sexual Harassment</a:t>
            </a:r>
          </a:p>
        </p:txBody>
      </p:sp>
      <p:sp>
        <p:nvSpPr>
          <p:cNvPr id="5" name="Content Placeholder 4"/>
          <p:cNvSpPr>
            <a:spLocks noGrp="1"/>
          </p:cNvSpPr>
          <p:nvPr>
            <p:ph sz="quarter" idx="17"/>
          </p:nvPr>
        </p:nvSpPr>
        <p:spPr/>
        <p:txBody>
          <a:bodyPr numCol="2"/>
          <a:lstStyle/>
          <a:p>
            <a:r>
              <a:rPr lang="en-US" sz="2000" dirty="0"/>
              <a:t>Program Equity</a:t>
            </a:r>
          </a:p>
          <a:p>
            <a:r>
              <a:rPr lang="en-US" sz="2000" dirty="0"/>
              <a:t>Recruitment, Admissions and Access </a:t>
            </a:r>
          </a:p>
          <a:p>
            <a:r>
              <a:rPr lang="en-US" sz="2000" dirty="0"/>
              <a:t>Pregnancy</a:t>
            </a:r>
          </a:p>
          <a:p>
            <a:r>
              <a:rPr lang="en-US" sz="2000" dirty="0"/>
              <a:t>Athletics</a:t>
            </a:r>
          </a:p>
          <a:p>
            <a:r>
              <a:rPr lang="en-US" sz="2000" dirty="0"/>
              <a:t>Employment, Recruitment &amp; Hiring</a:t>
            </a:r>
          </a:p>
          <a:p>
            <a:r>
              <a:rPr lang="en-US" sz="2000" dirty="0"/>
              <a:t>Extra-curricular activities</a:t>
            </a:r>
          </a:p>
          <a:p>
            <a:r>
              <a:rPr lang="en-US" sz="2000" dirty="0"/>
              <a:t>Housing</a:t>
            </a:r>
          </a:p>
          <a:p>
            <a:r>
              <a:rPr lang="en-US" sz="2000" dirty="0"/>
              <a:t>Access to Course Offerings</a:t>
            </a:r>
          </a:p>
          <a:p>
            <a:r>
              <a:rPr lang="en-US" sz="2000" dirty="0"/>
              <a:t>Salaries and Benefits</a:t>
            </a:r>
          </a:p>
          <a:p>
            <a:r>
              <a:rPr lang="en-US" sz="2000" dirty="0"/>
              <a:t>Financial Assistance</a:t>
            </a:r>
          </a:p>
          <a:p>
            <a:r>
              <a:rPr lang="en-US" sz="2000" dirty="0"/>
              <a:t>Facilities</a:t>
            </a:r>
          </a:p>
          <a:p>
            <a:r>
              <a:rPr lang="en-US" sz="2000" dirty="0"/>
              <a:t>Funding</a:t>
            </a:r>
          </a:p>
          <a:p>
            <a:r>
              <a:rPr lang="en-US" sz="2000" dirty="0"/>
              <a:t>Sex, Gender, Gender Identity</a:t>
            </a:r>
          </a:p>
        </p:txBody>
      </p:sp>
      <p:sp>
        <p:nvSpPr>
          <p:cNvPr id="6" name="Content Placeholder 5"/>
          <p:cNvSpPr>
            <a:spLocks noGrp="1"/>
          </p:cNvSpPr>
          <p:nvPr>
            <p:ph sz="quarter" idx="18"/>
          </p:nvPr>
        </p:nvSpPr>
        <p:spPr/>
        <p:txBody>
          <a:bodyPr/>
          <a:lstStyle/>
          <a:p>
            <a:r>
              <a:rPr lang="en-US" sz="2000" dirty="0"/>
              <a:t>Quid Pro Quo</a:t>
            </a:r>
          </a:p>
          <a:p>
            <a:r>
              <a:rPr lang="en-US" sz="2000" dirty="0"/>
              <a:t>Hostile Environment</a:t>
            </a:r>
          </a:p>
          <a:p>
            <a:r>
              <a:rPr lang="en-US" sz="2000" dirty="0"/>
              <a:t>Sexual Assault</a:t>
            </a:r>
          </a:p>
          <a:p>
            <a:r>
              <a:rPr lang="en-US" sz="2000" dirty="0"/>
              <a:t>Domestic Violence</a:t>
            </a:r>
          </a:p>
          <a:p>
            <a:r>
              <a:rPr lang="en-US" sz="2000" dirty="0"/>
              <a:t>Dating Violence</a:t>
            </a:r>
          </a:p>
          <a:p>
            <a:r>
              <a:rPr lang="en-US" sz="2000" dirty="0"/>
              <a:t>Stalking</a:t>
            </a:r>
          </a:p>
          <a:p>
            <a:pPr marL="0" indent="0">
              <a:buNone/>
            </a:pPr>
            <a:endParaRPr lang="en-US" sz="2000" dirty="0"/>
          </a:p>
          <a:p>
            <a:pPr marL="0" lvl="0" indent="0">
              <a:lnSpc>
                <a:spcPct val="80000"/>
              </a:lnSpc>
              <a:spcBef>
                <a:spcPts val="0"/>
              </a:spcBef>
              <a:buClr>
                <a:srgbClr val="E12E26"/>
              </a:buClr>
              <a:buNone/>
            </a:pPr>
            <a:r>
              <a:rPr lang="en-US" b="1" dirty="0">
                <a:solidFill>
                  <a:srgbClr val="E12E26"/>
                </a:solidFill>
              </a:rPr>
              <a:t>Retaliation</a:t>
            </a:r>
          </a:p>
        </p:txBody>
      </p:sp>
      <p:sp>
        <p:nvSpPr>
          <p:cNvPr id="7" name="Title 6"/>
          <p:cNvSpPr>
            <a:spLocks noGrp="1"/>
          </p:cNvSpPr>
          <p:nvPr>
            <p:ph type="title"/>
          </p:nvPr>
        </p:nvSpPr>
        <p:spPr/>
        <p:txBody>
          <a:bodyPr/>
          <a:lstStyle/>
          <a:p>
            <a:r>
              <a:rPr lang="en-US" dirty="0"/>
              <a:t>Key Title IX-related Issues</a:t>
            </a:r>
          </a:p>
        </p:txBody>
      </p:sp>
    </p:spTree>
    <p:extLst>
      <p:ext uri="{BB962C8B-B14F-4D97-AF65-F5344CB8AC3E}">
        <p14:creationId xmlns:p14="http://schemas.microsoft.com/office/powerpoint/2010/main" val="24734814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r>
              <a:rPr lang="en-US" sz="2400" dirty="0"/>
              <a:t>The criminal charges are misdemeanors and felonies for child pornography creation and distribution. Police inform the school that they received reports that nude photos of students from the middle school and the high school were shown by the three students to others at the school and were distributed via text and email. </a:t>
            </a:r>
          </a:p>
          <a:p>
            <a:r>
              <a:rPr lang="en-US" sz="2400" dirty="0"/>
              <a:t>All the students involved are minors and many of the pictures and videos had the location setting on their phones activated, which means people could have allowed predators to locate the homes of those in the pictures and videos. </a:t>
            </a:r>
          </a:p>
        </p:txBody>
      </p:sp>
      <p:sp>
        <p:nvSpPr>
          <p:cNvPr id="4" name="Title 3"/>
          <p:cNvSpPr>
            <a:spLocks noGrp="1"/>
          </p:cNvSpPr>
          <p:nvPr>
            <p:ph type="title"/>
          </p:nvPr>
        </p:nvSpPr>
        <p:spPr/>
        <p:txBody>
          <a:bodyPr/>
          <a:lstStyle/>
          <a:p>
            <a:r>
              <a:rPr lang="en-US" dirty="0"/>
              <a:t>Case Study: Sexting</a:t>
            </a:r>
          </a:p>
        </p:txBody>
      </p:sp>
    </p:spTree>
    <p:extLst>
      <p:ext uri="{BB962C8B-B14F-4D97-AF65-F5344CB8AC3E}">
        <p14:creationId xmlns:p14="http://schemas.microsoft.com/office/powerpoint/2010/main" val="38244247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r>
              <a:rPr lang="en-US" sz="2400" dirty="0"/>
              <a:t>Is this a Title IX issue?</a:t>
            </a:r>
          </a:p>
          <a:p>
            <a:r>
              <a:rPr lang="en-US" sz="2400" dirty="0"/>
              <a:t>What are the possible violations?</a:t>
            </a:r>
          </a:p>
          <a:p>
            <a:r>
              <a:rPr lang="en-US" sz="2400" dirty="0"/>
              <a:t>Who are the reporting and responding party(ies)?</a:t>
            </a:r>
          </a:p>
          <a:p>
            <a:r>
              <a:rPr lang="en-US" sz="2400" dirty="0"/>
              <a:t>Who should investigate?</a:t>
            </a:r>
          </a:p>
          <a:p>
            <a:r>
              <a:rPr lang="en-US" sz="2400" dirty="0"/>
              <a:t>What interaction do you have with law enforcement?</a:t>
            </a:r>
          </a:p>
          <a:p>
            <a:r>
              <a:rPr lang="en-US" sz="2400" dirty="0"/>
              <a:t>How do you handle the media?</a:t>
            </a:r>
          </a:p>
          <a:p>
            <a:r>
              <a:rPr lang="en-US" sz="2400" dirty="0"/>
              <a:t>How do you handle the parents?</a:t>
            </a:r>
          </a:p>
          <a:p>
            <a:r>
              <a:rPr lang="en-US" sz="2400" dirty="0"/>
              <a:t>What other issues do you see?</a:t>
            </a:r>
          </a:p>
        </p:txBody>
      </p:sp>
      <p:sp>
        <p:nvSpPr>
          <p:cNvPr id="4" name="Title 3"/>
          <p:cNvSpPr>
            <a:spLocks noGrp="1"/>
          </p:cNvSpPr>
          <p:nvPr>
            <p:ph type="title"/>
          </p:nvPr>
        </p:nvSpPr>
        <p:spPr/>
        <p:txBody>
          <a:bodyPr/>
          <a:lstStyle/>
          <a:p>
            <a:r>
              <a:rPr lang="en-US" dirty="0"/>
              <a:t>Case Study: sexting</a:t>
            </a:r>
          </a:p>
        </p:txBody>
      </p:sp>
    </p:spTree>
    <p:extLst>
      <p:ext uri="{BB962C8B-B14F-4D97-AF65-F5344CB8AC3E}">
        <p14:creationId xmlns:p14="http://schemas.microsoft.com/office/powerpoint/2010/main" val="4015637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36BF05-DC86-41DD-B867-AD87BB98C05F}"/>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FCF7C66A-D5BE-429C-B57F-5BBCAF3250B5}"/>
              </a:ext>
            </a:extLst>
          </p:cNvPr>
          <p:cNvSpPr>
            <a:spLocks noGrp="1"/>
          </p:cNvSpPr>
          <p:nvPr>
            <p:ph sz="quarter" idx="13"/>
          </p:nvPr>
        </p:nvSpPr>
        <p:spPr/>
        <p:txBody>
          <a:bodyPr/>
          <a:lstStyle/>
          <a:p>
            <a:r>
              <a:rPr lang="en-US" sz="2400" dirty="0"/>
              <a:t>Karina, a 4th-grader, tells you that she overheard Ana, talking to a group of students about her teacher who often looks at her while she is doing her work in class. Whenever the teacher checks her work, he gets close to her, praising her for her good work, and he once patted her shoulder. She also noticed that whenever the teacher asks for volunteers to distribute materials, Ana always gets chosen. Karina is worried about her friend because she knows that the staring, and the one touch are not welcomed by Ana.</a:t>
            </a:r>
          </a:p>
          <a:p>
            <a:endParaRPr lang="en-US" dirty="0"/>
          </a:p>
        </p:txBody>
      </p:sp>
      <p:sp>
        <p:nvSpPr>
          <p:cNvPr id="4" name="Title 3">
            <a:extLst>
              <a:ext uri="{FF2B5EF4-FFF2-40B4-BE49-F238E27FC236}">
                <a16:creationId xmlns:a16="http://schemas.microsoft.com/office/drawing/2014/main" id="{ADE556A8-3064-41BE-85AE-F70875F3A95F}"/>
              </a:ext>
            </a:extLst>
          </p:cNvPr>
          <p:cNvSpPr>
            <a:spLocks noGrp="1"/>
          </p:cNvSpPr>
          <p:nvPr>
            <p:ph type="title"/>
          </p:nvPr>
        </p:nvSpPr>
        <p:spPr/>
        <p:txBody>
          <a:bodyPr/>
          <a:lstStyle/>
          <a:p>
            <a:r>
              <a:rPr lang="en-US" dirty="0"/>
              <a:t>Case study: grooming- elementary school</a:t>
            </a:r>
          </a:p>
        </p:txBody>
      </p:sp>
    </p:spTree>
    <p:extLst>
      <p:ext uri="{BB962C8B-B14F-4D97-AF65-F5344CB8AC3E}">
        <p14:creationId xmlns:p14="http://schemas.microsoft.com/office/powerpoint/2010/main" val="34160661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B5C95A-1432-46C3-8AFE-97B74E6F4FDB}"/>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A0C5E4B4-48B1-4F2B-9B35-6A296AEE1B7A}"/>
              </a:ext>
            </a:extLst>
          </p:cNvPr>
          <p:cNvSpPr>
            <a:spLocks noGrp="1"/>
          </p:cNvSpPr>
          <p:nvPr>
            <p:ph sz="quarter" idx="13"/>
          </p:nvPr>
        </p:nvSpPr>
        <p:spPr/>
        <p:txBody>
          <a:bodyPr/>
          <a:lstStyle/>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Is this a Title IX issue?</a:t>
            </a:r>
          </a:p>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What potential policy violation(s)?</a:t>
            </a:r>
          </a:p>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What additional information would you want to know?</a:t>
            </a:r>
          </a:p>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What, if any, support should be provided to Ana?</a:t>
            </a:r>
          </a:p>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Would your response change if the teacher was a female?</a:t>
            </a:r>
          </a:p>
          <a:p>
            <a:endParaRPr lang="en-US" dirty="0"/>
          </a:p>
        </p:txBody>
      </p:sp>
      <p:sp>
        <p:nvSpPr>
          <p:cNvPr id="4" name="Title 3">
            <a:extLst>
              <a:ext uri="{FF2B5EF4-FFF2-40B4-BE49-F238E27FC236}">
                <a16:creationId xmlns:a16="http://schemas.microsoft.com/office/drawing/2014/main" id="{51A8C918-75A5-459D-B919-D9F1AF1AD05C}"/>
              </a:ext>
            </a:extLst>
          </p:cNvPr>
          <p:cNvSpPr>
            <a:spLocks noGrp="1"/>
          </p:cNvSpPr>
          <p:nvPr>
            <p:ph type="title"/>
          </p:nvPr>
        </p:nvSpPr>
        <p:spPr/>
        <p:txBody>
          <a:bodyPr/>
          <a:lstStyle/>
          <a:p>
            <a:r>
              <a:rPr lang="en-US" dirty="0"/>
              <a:t>Case study: grooming- elementary school</a:t>
            </a:r>
          </a:p>
        </p:txBody>
      </p:sp>
    </p:spTree>
    <p:extLst>
      <p:ext uri="{BB962C8B-B14F-4D97-AF65-F5344CB8AC3E}">
        <p14:creationId xmlns:p14="http://schemas.microsoft.com/office/powerpoint/2010/main" val="26864367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29357C-2418-4039-A29B-52901CC6EF26}"/>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64D38E22-A975-4E52-9C74-D3EABDF458D3}"/>
              </a:ext>
            </a:extLst>
          </p:cNvPr>
          <p:cNvSpPr>
            <a:spLocks noGrp="1"/>
          </p:cNvSpPr>
          <p:nvPr>
            <p:ph sz="quarter" idx="13"/>
          </p:nvPr>
        </p:nvSpPr>
        <p:spPr/>
        <p:txBody>
          <a:bodyPr/>
          <a:lstStyle/>
          <a:p>
            <a:r>
              <a:rPr lang="en-US" sz="2400" dirty="0"/>
              <a:t>Ms. Jones is a physical education teacher and coach of the girls’ basketball team, Ms. Jones would supervise a 10th grade study hall period. Sue is a 15-year-old student on the girls’ basketball team and also in Ms. Jones’s study hall. Sue’s parents had been divorced for two years, and Sue struggled emotionally since that time. </a:t>
            </a:r>
          </a:p>
          <a:p>
            <a:r>
              <a:rPr lang="en-US" sz="2400" dirty="0"/>
              <a:t>One day after basketball practice, Ms. Jones struck up a conversation with Sue during which Ms. Jones was very complimentary of Sue’s athletic ability. The conversation lasted several hours and they talked about many topics including Sue’s post–high school plans. The conversation eventually led to a discussion of how Sue was coping with her parent’s divorce. </a:t>
            </a:r>
          </a:p>
          <a:p>
            <a:endParaRPr lang="en-US" dirty="0"/>
          </a:p>
        </p:txBody>
      </p:sp>
      <p:sp>
        <p:nvSpPr>
          <p:cNvPr id="4" name="Title 3">
            <a:extLst>
              <a:ext uri="{FF2B5EF4-FFF2-40B4-BE49-F238E27FC236}">
                <a16:creationId xmlns:a16="http://schemas.microsoft.com/office/drawing/2014/main" id="{4AB1BD2C-BD07-457B-81AF-AD5C5FB3E352}"/>
              </a:ext>
            </a:extLst>
          </p:cNvPr>
          <p:cNvSpPr>
            <a:spLocks noGrp="1"/>
          </p:cNvSpPr>
          <p:nvPr>
            <p:ph type="title"/>
          </p:nvPr>
        </p:nvSpPr>
        <p:spPr/>
        <p:txBody>
          <a:bodyPr/>
          <a:lstStyle/>
          <a:p>
            <a:r>
              <a:rPr lang="en-US" dirty="0"/>
              <a:t>Case study: grooming- high school</a:t>
            </a:r>
          </a:p>
        </p:txBody>
      </p:sp>
    </p:spTree>
    <p:extLst>
      <p:ext uri="{BB962C8B-B14F-4D97-AF65-F5344CB8AC3E}">
        <p14:creationId xmlns:p14="http://schemas.microsoft.com/office/powerpoint/2010/main" val="41497162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9EEE9-86EB-4F24-AEA0-3DB6E5D9C7C6}"/>
              </a:ext>
            </a:extLst>
          </p:cNvPr>
          <p:cNvSpPr>
            <a:spLocks noGrp="1"/>
          </p:cNvSpPr>
          <p:nvPr>
            <p:ph sz="quarter" idx="13"/>
          </p:nvPr>
        </p:nvSpPr>
        <p:spPr>
          <a:xfrm>
            <a:off x="285750" y="1136608"/>
            <a:ext cx="8572500" cy="4584783"/>
          </a:xfrm>
        </p:spPr>
        <p:txBody>
          <a:bodyPr/>
          <a:lstStyle/>
          <a:p>
            <a:r>
              <a:rPr lang="en-US" sz="2300" dirty="0"/>
              <a:t>The following week, Ms. Jones gave Sue permission to leave study hall and go to a nearby coffee house so she could bring back coffee and pastries for Ms. Jones. Over the following months, their after-practice conversations became routine, as did the special permission to leave study hall.</a:t>
            </a:r>
          </a:p>
          <a:p>
            <a:r>
              <a:rPr lang="en-US" sz="2300" dirty="0"/>
              <a:t>Ms. Jones and Sue began meeting on the weekends for extra technique and strength training at a local gym. This progressed to regular lunches afterward. Sue told her mother that Ms. Jones believed she could win a basketball scholarship to college but that it would require more intensive, private training. Sue’s mother was happy and relieved to see her daughter’s self-esteem and mood improving and encouraged her daughter to invite Ms. Jones over for dinner one evening. After meeting Ms. Jones, Sue’s mother began to view her as a welcome friend and tutor to her daughter.</a:t>
            </a:r>
          </a:p>
          <a:p>
            <a:endParaRPr lang="en-US" dirty="0"/>
          </a:p>
        </p:txBody>
      </p:sp>
      <p:sp>
        <p:nvSpPr>
          <p:cNvPr id="4" name="Title 3">
            <a:extLst>
              <a:ext uri="{FF2B5EF4-FFF2-40B4-BE49-F238E27FC236}">
                <a16:creationId xmlns:a16="http://schemas.microsoft.com/office/drawing/2014/main" id="{17AE5D01-F456-4F64-9B5F-FB2791C24C6C}"/>
              </a:ext>
            </a:extLst>
          </p:cNvPr>
          <p:cNvSpPr>
            <a:spLocks noGrp="1"/>
          </p:cNvSpPr>
          <p:nvPr>
            <p:ph type="title"/>
          </p:nvPr>
        </p:nvSpPr>
        <p:spPr/>
        <p:txBody>
          <a:bodyPr/>
          <a:lstStyle/>
          <a:p>
            <a:r>
              <a:rPr lang="en-US" dirty="0"/>
              <a:t>Case study: grooming- high school</a:t>
            </a:r>
          </a:p>
        </p:txBody>
      </p:sp>
    </p:spTree>
    <p:extLst>
      <p:ext uri="{BB962C8B-B14F-4D97-AF65-F5344CB8AC3E}">
        <p14:creationId xmlns:p14="http://schemas.microsoft.com/office/powerpoint/2010/main" val="11113751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1B136A-142D-4022-93D6-06D5773FA66C}"/>
              </a:ext>
            </a:extLst>
          </p:cNvPr>
          <p:cNvSpPr>
            <a:spLocks noGrp="1"/>
          </p:cNvSpPr>
          <p:nvPr>
            <p:ph sz="quarter" idx="13"/>
          </p:nvPr>
        </p:nvSpPr>
        <p:spPr>
          <a:xfrm>
            <a:off x="285750" y="1136608"/>
            <a:ext cx="8572500" cy="4584783"/>
          </a:xfrm>
        </p:spPr>
        <p:txBody>
          <a:bodyPr/>
          <a:lstStyle/>
          <a:p>
            <a:r>
              <a:rPr lang="en-US" sz="2200" dirty="0"/>
              <a:t>Ms. Jones next invited Sue to a sports training seminar that was out of town and required an overnight stay. Sue’s mother was not at all concerned when she learned that her daughter and Ms. Jones would be sharing a hotel room. </a:t>
            </a:r>
          </a:p>
          <a:p>
            <a:r>
              <a:rPr lang="en-US" sz="2200" dirty="0"/>
              <a:t>The following week, Sue came home with a brand new iPhone that Ms. Jones had given her as a gift. This puzzled Sue’s mother, who then called Ms. Jones, mostly with concerns that she should offer to repay Ms. Jones for giving her daughter such an expensive gift. Ms. Jones explained that no payment was necessary, as she had obtained the phone at half price through a college female basketball recruiter she knew.</a:t>
            </a:r>
          </a:p>
          <a:p>
            <a:r>
              <a:rPr lang="en-US" sz="2200" dirty="0"/>
              <a:t>Ms. Jones and Sue continued to spend increasing amounts of time together outside of school hours. Sue’s mother finally became quite concerned when a friend informed her that her daughter had seen Ms. Jones and Sue embracing each other in an empty classroom. </a:t>
            </a:r>
          </a:p>
          <a:p>
            <a:endParaRPr lang="en-US" dirty="0"/>
          </a:p>
        </p:txBody>
      </p:sp>
      <p:sp>
        <p:nvSpPr>
          <p:cNvPr id="4" name="Title 3">
            <a:extLst>
              <a:ext uri="{FF2B5EF4-FFF2-40B4-BE49-F238E27FC236}">
                <a16:creationId xmlns:a16="http://schemas.microsoft.com/office/drawing/2014/main" id="{B1117949-140B-437E-AAD3-E0F47202B6E4}"/>
              </a:ext>
            </a:extLst>
          </p:cNvPr>
          <p:cNvSpPr>
            <a:spLocks noGrp="1"/>
          </p:cNvSpPr>
          <p:nvPr>
            <p:ph type="title"/>
          </p:nvPr>
        </p:nvSpPr>
        <p:spPr/>
        <p:txBody>
          <a:bodyPr/>
          <a:lstStyle/>
          <a:p>
            <a:r>
              <a:rPr lang="en-US" dirty="0"/>
              <a:t>Case study: grooming- high school</a:t>
            </a:r>
          </a:p>
        </p:txBody>
      </p:sp>
    </p:spTree>
    <p:extLst>
      <p:ext uri="{BB962C8B-B14F-4D97-AF65-F5344CB8AC3E}">
        <p14:creationId xmlns:p14="http://schemas.microsoft.com/office/powerpoint/2010/main" val="38213952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B5C95A-1432-46C3-8AFE-97B74E6F4FDB}"/>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A0C5E4B4-48B1-4F2B-9B35-6A296AEE1B7A}"/>
              </a:ext>
            </a:extLst>
          </p:cNvPr>
          <p:cNvSpPr>
            <a:spLocks noGrp="1"/>
          </p:cNvSpPr>
          <p:nvPr>
            <p:ph sz="quarter" idx="13"/>
          </p:nvPr>
        </p:nvSpPr>
        <p:spPr/>
        <p:txBody>
          <a:bodyPr/>
          <a:lstStyle/>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Is this a Title IX issue?</a:t>
            </a:r>
          </a:p>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What potential policy violation(s)?</a:t>
            </a:r>
          </a:p>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What actions should you take to address this issue?</a:t>
            </a:r>
          </a:p>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Are you concerned with Sue’s mother’s reaction?</a:t>
            </a:r>
          </a:p>
          <a:p>
            <a:pPr marL="0" marR="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What remedies would you put in place for Sue and the school community?</a:t>
            </a:r>
          </a:p>
          <a:p>
            <a:endParaRPr lang="en-US" dirty="0"/>
          </a:p>
        </p:txBody>
      </p:sp>
      <p:sp>
        <p:nvSpPr>
          <p:cNvPr id="4" name="Title 3">
            <a:extLst>
              <a:ext uri="{FF2B5EF4-FFF2-40B4-BE49-F238E27FC236}">
                <a16:creationId xmlns:a16="http://schemas.microsoft.com/office/drawing/2014/main" id="{51A8C918-75A5-459D-B919-D9F1AF1AD05C}"/>
              </a:ext>
            </a:extLst>
          </p:cNvPr>
          <p:cNvSpPr>
            <a:spLocks noGrp="1"/>
          </p:cNvSpPr>
          <p:nvPr>
            <p:ph type="title"/>
          </p:nvPr>
        </p:nvSpPr>
        <p:spPr/>
        <p:txBody>
          <a:bodyPr/>
          <a:lstStyle/>
          <a:p>
            <a:r>
              <a:rPr lang="en-US" dirty="0"/>
              <a:t>Case study: grooming- elementary school</a:t>
            </a:r>
          </a:p>
        </p:txBody>
      </p:sp>
    </p:spTree>
    <p:extLst>
      <p:ext uri="{BB962C8B-B14F-4D97-AF65-F5344CB8AC3E}">
        <p14:creationId xmlns:p14="http://schemas.microsoft.com/office/powerpoint/2010/main" val="388568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A1E70CAA-0565-447B-B68C-10D121B065FA}"/>
              </a:ext>
            </a:extLst>
          </p:cNvPr>
          <p:cNvSpPr>
            <a:spLocks noGrp="1"/>
          </p:cNvSpPr>
          <p:nvPr>
            <p:ph type="body" sz="quarter" idx="12"/>
          </p:nvPr>
        </p:nvSpPr>
        <p:spPr>
          <a:xfrm>
            <a:off x="285750" y="4241799"/>
            <a:ext cx="5514975" cy="1392881"/>
          </a:xfrm>
        </p:spPr>
        <p:txBody>
          <a:bodyPr/>
          <a:lstStyle/>
          <a:p>
            <a:r>
              <a:rPr lang="en-US" dirty="0"/>
              <a:t>Tanyka M. Barber, J.D.</a:t>
            </a:r>
          </a:p>
          <a:p>
            <a:r>
              <a:rPr lang="en-US" dirty="0"/>
              <a:t>tanyka.barber@tngconsulting.com</a:t>
            </a:r>
          </a:p>
        </p:txBody>
      </p:sp>
      <p:sp>
        <p:nvSpPr>
          <p:cNvPr id="4" name="Text Placeholder 4">
            <a:extLst>
              <a:ext uri="{FF2B5EF4-FFF2-40B4-BE49-F238E27FC236}">
                <a16:creationId xmlns:a16="http://schemas.microsoft.com/office/drawing/2014/main" id="{2E47DBFC-8A7D-4CFE-9EC8-8F9D783EC760}"/>
              </a:ext>
            </a:extLst>
          </p:cNvPr>
          <p:cNvSpPr txBox="1">
            <a:spLocks/>
          </p:cNvSpPr>
          <p:nvPr/>
        </p:nvSpPr>
        <p:spPr>
          <a:xfrm>
            <a:off x="398057" y="4051005"/>
            <a:ext cx="5514975" cy="266877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Clr>
                <a:schemeClr val="accent3"/>
              </a:buClr>
              <a:buFont typeface="Arial" panose="020B0604020202020204" pitchFamily="34" charset="0"/>
              <a:buNone/>
              <a:defRPr sz="2000" kern="1200">
                <a:solidFill>
                  <a:schemeClr val="bg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accent4"/>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accent4"/>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accent4"/>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800" dirty="0"/>
          </a:p>
        </p:txBody>
      </p:sp>
    </p:spTree>
    <p:extLst>
      <p:ext uri="{BB962C8B-B14F-4D97-AF65-F5344CB8AC3E}">
        <p14:creationId xmlns:p14="http://schemas.microsoft.com/office/powerpoint/2010/main" val="135046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7EB3D1-2153-4E46-9BD0-E373FC7B8B41}"/>
              </a:ext>
            </a:extLst>
          </p:cNvPr>
          <p:cNvSpPr>
            <a:spLocks noGrp="1"/>
          </p:cNvSpPr>
          <p:nvPr>
            <p:ph type="body" sz="quarter" idx="12"/>
          </p:nvPr>
        </p:nvSpPr>
        <p:spPr/>
        <p:txBody>
          <a:bodyPr/>
          <a:lstStyle/>
          <a:p>
            <a:endParaRPr lang="en-US"/>
          </a:p>
        </p:txBody>
      </p:sp>
      <p:sp>
        <p:nvSpPr>
          <p:cNvPr id="8" name="Content Placeholder 7">
            <a:extLst>
              <a:ext uri="{FF2B5EF4-FFF2-40B4-BE49-F238E27FC236}">
                <a16:creationId xmlns:a16="http://schemas.microsoft.com/office/drawing/2014/main" id="{CF9CCDFF-C4EC-4DEB-82A3-195C6FA58722}"/>
              </a:ext>
            </a:extLst>
          </p:cNvPr>
          <p:cNvSpPr>
            <a:spLocks noGrp="1"/>
          </p:cNvSpPr>
          <p:nvPr>
            <p:ph sz="quarter" idx="13"/>
          </p:nvPr>
        </p:nvSpPr>
        <p:spPr/>
        <p:txBody>
          <a:bodyPr/>
          <a:lstStyle/>
          <a:p>
            <a:pPr lvl="0"/>
            <a:r>
              <a:rPr lang="en-US" sz="2400" dirty="0"/>
              <a:t>Emphasizes the </a:t>
            </a:r>
            <a:r>
              <a:rPr lang="en-US" sz="2400" i="1" dirty="0"/>
              <a:t>Davis</a:t>
            </a:r>
            <a:r>
              <a:rPr lang="en-US" sz="2400" dirty="0"/>
              <a:t> standard</a:t>
            </a:r>
          </a:p>
          <a:p>
            <a:pPr lvl="1"/>
            <a:r>
              <a:rPr lang="en-US" sz="2400" dirty="0"/>
              <a:t>Control over the harasser and the context of the harassment</a:t>
            </a:r>
          </a:p>
          <a:p>
            <a:pPr lvl="1"/>
            <a:r>
              <a:rPr lang="en-US" sz="2400" dirty="0"/>
              <a:t>“education program or activity” means…</a:t>
            </a:r>
          </a:p>
          <a:p>
            <a:pPr lvl="2"/>
            <a:r>
              <a:rPr lang="en-US" sz="2400" dirty="0"/>
              <a:t>locations, events, or circumstances under substantial control</a:t>
            </a:r>
          </a:p>
          <a:p>
            <a:pPr lvl="2"/>
            <a:r>
              <a:rPr lang="en-US" sz="2400" dirty="0"/>
              <a:t>any building owned or controlled by an officially recognized student organization</a:t>
            </a:r>
          </a:p>
          <a:p>
            <a:r>
              <a:rPr lang="en-US" sz="2400" dirty="0"/>
              <a:t>Regulations specify “harassment …against a person in the United States”</a:t>
            </a:r>
          </a:p>
          <a:p>
            <a:pPr lvl="1"/>
            <a:r>
              <a:rPr lang="en-US" sz="2400" dirty="0"/>
              <a:t>Off-campus/out-of-school conduct, study abroad programs, or school-sponsored international trips – “nothing in the proposed regulations would prevent…”</a:t>
            </a:r>
          </a:p>
          <a:p>
            <a:endParaRPr lang="en-US" dirty="0"/>
          </a:p>
        </p:txBody>
      </p:sp>
      <p:sp>
        <p:nvSpPr>
          <p:cNvPr id="6" name="Title 5">
            <a:extLst>
              <a:ext uri="{FF2B5EF4-FFF2-40B4-BE49-F238E27FC236}">
                <a16:creationId xmlns:a16="http://schemas.microsoft.com/office/drawing/2014/main" id="{13A091FF-C101-4129-9A3A-60F7E2FAA9F8}"/>
              </a:ext>
            </a:extLst>
          </p:cNvPr>
          <p:cNvSpPr>
            <a:spLocks noGrp="1"/>
          </p:cNvSpPr>
          <p:nvPr>
            <p:ph type="title"/>
          </p:nvPr>
        </p:nvSpPr>
        <p:spPr/>
        <p:txBody>
          <a:bodyPr/>
          <a:lstStyle/>
          <a:p>
            <a:r>
              <a:rPr lang="en-US" dirty="0"/>
              <a:t>When does title ix apply?</a:t>
            </a:r>
          </a:p>
        </p:txBody>
      </p:sp>
    </p:spTree>
    <p:extLst>
      <p:ext uri="{BB962C8B-B14F-4D97-AF65-F5344CB8AC3E}">
        <p14:creationId xmlns:p14="http://schemas.microsoft.com/office/powerpoint/2010/main" val="428228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3BBC74-42D7-4D2A-A9E6-4B45ED5CBA44}"/>
              </a:ext>
            </a:extLst>
          </p:cNvPr>
          <p:cNvSpPr>
            <a:spLocks noGrp="1"/>
          </p:cNvSpPr>
          <p:nvPr>
            <p:ph type="body" sz="quarter" idx="12"/>
          </p:nvPr>
        </p:nvSpPr>
        <p:spPr/>
        <p:txBody>
          <a:bodyPr/>
          <a:lstStyle/>
          <a:p>
            <a:endParaRPr lang="en-US"/>
          </a:p>
        </p:txBody>
      </p:sp>
      <p:sp>
        <p:nvSpPr>
          <p:cNvPr id="3" name="Content Placeholder 2">
            <a:extLst>
              <a:ext uri="{FF2B5EF4-FFF2-40B4-BE49-F238E27FC236}">
                <a16:creationId xmlns:a16="http://schemas.microsoft.com/office/drawing/2014/main" id="{A51AF89C-D26B-4ABB-A30A-B5DF588DA7B2}"/>
              </a:ext>
            </a:extLst>
          </p:cNvPr>
          <p:cNvSpPr>
            <a:spLocks noGrp="1"/>
          </p:cNvSpPr>
          <p:nvPr>
            <p:ph sz="quarter" idx="13"/>
          </p:nvPr>
        </p:nvSpPr>
        <p:spPr/>
        <p:txBody>
          <a:bodyPr/>
          <a:lstStyle/>
          <a:p>
            <a:r>
              <a:rPr lang="en-US" sz="2400" dirty="0"/>
              <a:t>The definition of sexual harassment arguably covers the in-program effects of out-of-program misconduct (though not the misconduct itself)</a:t>
            </a:r>
          </a:p>
          <a:p>
            <a:r>
              <a:rPr lang="en-US" sz="2400" dirty="0">
                <a:cs typeface="Calibri" panose="020F0502020204030204" pitchFamily="34" charset="0"/>
              </a:rPr>
              <a:t>At the time of filing a formal complaint, a complainant must be participating in or attempting to participate in the education program or activity of the recipient with which the formal complaint is filed </a:t>
            </a:r>
          </a:p>
          <a:p>
            <a:pPr lvl="1"/>
            <a:r>
              <a:rPr lang="en-US" sz="2200" dirty="0">
                <a:cs typeface="Calibri" panose="020F0502020204030204" pitchFamily="34" charset="0"/>
              </a:rPr>
              <a:t>OCR adopts in the discussion a fairly broad definition of what could constitute attempting to participate</a:t>
            </a:r>
          </a:p>
          <a:p>
            <a:endParaRPr lang="en-US" dirty="0"/>
          </a:p>
        </p:txBody>
      </p:sp>
      <p:sp>
        <p:nvSpPr>
          <p:cNvPr id="4" name="Title 3">
            <a:extLst>
              <a:ext uri="{FF2B5EF4-FFF2-40B4-BE49-F238E27FC236}">
                <a16:creationId xmlns:a16="http://schemas.microsoft.com/office/drawing/2014/main" id="{0B5B2EA7-3685-4788-A85E-935BE7949F53}"/>
              </a:ext>
            </a:extLst>
          </p:cNvPr>
          <p:cNvSpPr>
            <a:spLocks noGrp="1"/>
          </p:cNvSpPr>
          <p:nvPr>
            <p:ph type="title"/>
          </p:nvPr>
        </p:nvSpPr>
        <p:spPr/>
        <p:txBody>
          <a:bodyPr/>
          <a:lstStyle/>
          <a:p>
            <a:r>
              <a:rPr lang="en-US" dirty="0"/>
              <a:t>When does title ix apply?</a:t>
            </a:r>
          </a:p>
        </p:txBody>
      </p:sp>
    </p:spTree>
    <p:extLst>
      <p:ext uri="{BB962C8B-B14F-4D97-AF65-F5344CB8AC3E}">
        <p14:creationId xmlns:p14="http://schemas.microsoft.com/office/powerpoint/2010/main" val="174939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CFF0CD-24BD-44D4-98A8-E557B786A227}"/>
              </a:ext>
            </a:extLst>
          </p:cNvPr>
          <p:cNvSpPr>
            <a:spLocks noGrp="1"/>
          </p:cNvSpPr>
          <p:nvPr>
            <p:ph type="body" sz="quarter" idx="12"/>
          </p:nvPr>
        </p:nvSpPr>
        <p:spPr/>
        <p:txBody>
          <a:bodyPr/>
          <a:lstStyle/>
          <a:p>
            <a:endParaRPr lang="en-US"/>
          </a:p>
        </p:txBody>
      </p:sp>
      <p:sp>
        <p:nvSpPr>
          <p:cNvPr id="6" name="Content Placeholder 5">
            <a:extLst>
              <a:ext uri="{FF2B5EF4-FFF2-40B4-BE49-F238E27FC236}">
                <a16:creationId xmlns:a16="http://schemas.microsoft.com/office/drawing/2014/main" id="{B6197350-D414-4180-BCCD-42CD0B2DB00B}"/>
              </a:ext>
            </a:extLst>
          </p:cNvPr>
          <p:cNvSpPr>
            <a:spLocks noGrp="1"/>
          </p:cNvSpPr>
          <p:nvPr>
            <p:ph sz="quarter" idx="13"/>
          </p:nvPr>
        </p:nvSpPr>
        <p:spPr/>
        <p:txBody>
          <a:bodyPr/>
          <a:lstStyle/>
          <a:p>
            <a:r>
              <a:rPr lang="en-US" dirty="0"/>
              <a:t>Sexual Harassment is conduct on the basis of sex meeting one of the following conditions:</a:t>
            </a:r>
          </a:p>
          <a:p>
            <a:pPr lvl="1"/>
            <a:r>
              <a:rPr lang="en-US" sz="2000" dirty="0"/>
              <a:t>An employee of the recipient conditioning the provision of an aid, benefit, or service of the recipient on an individual’s participation in unwelcome sexual conduct;</a:t>
            </a:r>
          </a:p>
          <a:p>
            <a:pPr lvl="1"/>
            <a:r>
              <a:rPr lang="en-US" sz="2000" dirty="0"/>
              <a:t>Unwelcome conduct determined by a reasonable person to be so severe, pervasive, and objectively offensive that it effectively denies a person equal access to the recipient’s education program or activity; or</a:t>
            </a:r>
          </a:p>
          <a:p>
            <a:pPr lvl="1"/>
            <a:r>
              <a:rPr lang="en-US" sz="2000" dirty="0"/>
              <a:t>“Sexual assault” as defined in 20 U.S.C. 1092(f)(6)(A)(v), </a:t>
            </a:r>
            <a:br>
              <a:rPr lang="en-US" sz="2000" dirty="0"/>
            </a:br>
            <a:r>
              <a:rPr lang="en-US" sz="2000" dirty="0"/>
              <a:t>“dating violence” as defined in 34 U.S.C. 12291(a)(10), </a:t>
            </a:r>
            <a:br>
              <a:rPr lang="en-US" sz="2000" dirty="0"/>
            </a:br>
            <a:r>
              <a:rPr lang="en-US" sz="2000" dirty="0"/>
              <a:t>“domestic violence” as defined in 34 U.S.C. 12291(a)(8), or </a:t>
            </a:r>
            <a:br>
              <a:rPr lang="en-US" sz="2000" dirty="0"/>
            </a:br>
            <a:r>
              <a:rPr lang="en-US" sz="2000" dirty="0"/>
              <a:t>“stalking” as defined in 34 U.S.C. 12291(a)(30).</a:t>
            </a:r>
          </a:p>
          <a:p>
            <a:endParaRPr lang="en-US" dirty="0"/>
          </a:p>
        </p:txBody>
      </p:sp>
      <p:sp>
        <p:nvSpPr>
          <p:cNvPr id="4" name="Title 3">
            <a:extLst>
              <a:ext uri="{FF2B5EF4-FFF2-40B4-BE49-F238E27FC236}">
                <a16:creationId xmlns:a16="http://schemas.microsoft.com/office/drawing/2014/main" id="{AE9FA3B9-B30B-4BB6-9596-E03DABB219B3}"/>
              </a:ext>
            </a:extLst>
          </p:cNvPr>
          <p:cNvSpPr>
            <a:spLocks noGrp="1"/>
          </p:cNvSpPr>
          <p:nvPr>
            <p:ph type="title"/>
          </p:nvPr>
        </p:nvSpPr>
        <p:spPr/>
        <p:txBody>
          <a:bodyPr/>
          <a:lstStyle/>
          <a:p>
            <a:r>
              <a:rPr lang="en-US" dirty="0"/>
              <a:t>Definition of sexual harassment</a:t>
            </a:r>
          </a:p>
        </p:txBody>
      </p:sp>
    </p:spTree>
    <p:extLst>
      <p:ext uri="{BB962C8B-B14F-4D97-AF65-F5344CB8AC3E}">
        <p14:creationId xmlns:p14="http://schemas.microsoft.com/office/powerpoint/2010/main" val="1883817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68E4CA0-0C8D-4B7B-A237-3F3A58024299}"/>
              </a:ext>
            </a:extLst>
          </p:cNvPr>
          <p:cNvSpPr>
            <a:spLocks noGrp="1"/>
          </p:cNvSpPr>
          <p:nvPr>
            <p:ph type="body" sz="quarter" idx="12"/>
          </p:nvPr>
        </p:nvSpPr>
        <p:spPr/>
        <p:txBody>
          <a:bodyPr/>
          <a:lstStyle/>
          <a:p>
            <a:endParaRPr lang="en-US"/>
          </a:p>
        </p:txBody>
      </p:sp>
      <p:sp>
        <p:nvSpPr>
          <p:cNvPr id="8" name="Content Placeholder 7">
            <a:extLst>
              <a:ext uri="{FF2B5EF4-FFF2-40B4-BE49-F238E27FC236}">
                <a16:creationId xmlns:a16="http://schemas.microsoft.com/office/drawing/2014/main" id="{1BE9A17E-7A7B-41CA-A315-B5564377BB1F}"/>
              </a:ext>
            </a:extLst>
          </p:cNvPr>
          <p:cNvSpPr>
            <a:spLocks noGrp="1"/>
          </p:cNvSpPr>
          <p:nvPr>
            <p:ph sz="quarter" idx="13"/>
          </p:nvPr>
        </p:nvSpPr>
        <p:spPr/>
        <p:txBody>
          <a:bodyPr/>
          <a:lstStyle/>
          <a:p>
            <a:pPr lvl="0"/>
            <a:r>
              <a:rPr lang="en-US" sz="2400" dirty="0"/>
              <a:t>Mandatory dismissal</a:t>
            </a:r>
          </a:p>
          <a:p>
            <a:pPr lvl="1"/>
            <a:r>
              <a:rPr lang="en-US" sz="2400" dirty="0"/>
              <a:t>Does not constitute sexual harassment (§ 106.30)</a:t>
            </a:r>
          </a:p>
          <a:p>
            <a:pPr lvl="1"/>
            <a:r>
              <a:rPr lang="en-US" sz="2400" dirty="0"/>
              <a:t>Does not fall within jurisdiction</a:t>
            </a:r>
          </a:p>
          <a:p>
            <a:pPr lvl="2"/>
            <a:r>
              <a:rPr lang="en-US" sz="2400" dirty="0"/>
              <a:t>Within the United States</a:t>
            </a:r>
          </a:p>
          <a:p>
            <a:pPr lvl="2"/>
            <a:r>
              <a:rPr lang="en-US" sz="2400" dirty="0"/>
              <a:t>Within an education program or activity </a:t>
            </a:r>
          </a:p>
          <a:p>
            <a:pPr lvl="2"/>
            <a:r>
              <a:rPr lang="en-US" sz="2400" dirty="0"/>
              <a:t>Complainant participating in or attempting to participate in education program or activity</a:t>
            </a:r>
          </a:p>
          <a:p>
            <a:endParaRPr lang="en-US" dirty="0"/>
          </a:p>
        </p:txBody>
      </p:sp>
      <p:sp>
        <p:nvSpPr>
          <p:cNvPr id="6" name="Title 5">
            <a:extLst>
              <a:ext uri="{FF2B5EF4-FFF2-40B4-BE49-F238E27FC236}">
                <a16:creationId xmlns:a16="http://schemas.microsoft.com/office/drawing/2014/main" id="{87EA02DF-B292-451F-A7B8-F003B09E1A48}"/>
              </a:ext>
            </a:extLst>
          </p:cNvPr>
          <p:cNvSpPr>
            <a:spLocks noGrp="1"/>
          </p:cNvSpPr>
          <p:nvPr>
            <p:ph type="title"/>
          </p:nvPr>
        </p:nvSpPr>
        <p:spPr/>
        <p:txBody>
          <a:bodyPr/>
          <a:lstStyle/>
          <a:p>
            <a:r>
              <a:rPr lang="en-US" dirty="0"/>
              <a:t>Mandatory dismissal</a:t>
            </a:r>
          </a:p>
        </p:txBody>
      </p:sp>
    </p:spTree>
    <p:extLst>
      <p:ext uri="{BB962C8B-B14F-4D97-AF65-F5344CB8AC3E}">
        <p14:creationId xmlns:p14="http://schemas.microsoft.com/office/powerpoint/2010/main" val="663607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DD0746-A1BE-4C87-860B-A9038F619566}"/>
              </a:ext>
            </a:extLst>
          </p:cNvPr>
          <p:cNvSpPr>
            <a:spLocks noGrp="1"/>
          </p:cNvSpPr>
          <p:nvPr>
            <p:ph type="body" sz="quarter" idx="12"/>
          </p:nvPr>
        </p:nvSpPr>
        <p:spPr/>
        <p:txBody>
          <a:bodyPr/>
          <a:lstStyle/>
          <a:p>
            <a:endParaRPr lang="en-US"/>
          </a:p>
        </p:txBody>
      </p:sp>
      <p:sp>
        <p:nvSpPr>
          <p:cNvPr id="3" name="Content Placeholder 2">
            <a:extLst>
              <a:ext uri="{FF2B5EF4-FFF2-40B4-BE49-F238E27FC236}">
                <a16:creationId xmlns:a16="http://schemas.microsoft.com/office/drawing/2014/main" id="{61CBAD68-15A9-4B96-8EC0-92D88C405BAC}"/>
              </a:ext>
            </a:extLst>
          </p:cNvPr>
          <p:cNvSpPr>
            <a:spLocks noGrp="1"/>
          </p:cNvSpPr>
          <p:nvPr>
            <p:ph sz="quarter" idx="13"/>
          </p:nvPr>
        </p:nvSpPr>
        <p:spPr/>
        <p:txBody>
          <a:bodyPr/>
          <a:lstStyle/>
          <a:p>
            <a:pPr marL="284163" lvl="1" indent="-284163">
              <a:buFont typeface="Arial" panose="020B0604020202020204" pitchFamily="34" charset="0"/>
              <a:buChar char="•"/>
            </a:pPr>
            <a:r>
              <a:rPr lang="en-US" sz="2400" dirty="0"/>
              <a:t>May dismiss a complaint or any allegations at any time during the investigation or hearing if:</a:t>
            </a:r>
          </a:p>
          <a:p>
            <a:pPr marL="519113" lvl="1" indent="-234950"/>
            <a:r>
              <a:rPr lang="en-US" sz="2400" dirty="0"/>
              <a:t>The complainant notified the Title IX Coordinator in writing that the complainant would like to withdraw the formal complaint or any allegations</a:t>
            </a:r>
          </a:p>
          <a:p>
            <a:pPr marL="519113" lvl="1" indent="-234950"/>
            <a:r>
              <a:rPr lang="en-US" sz="2400" dirty="0"/>
              <a:t>The respondent is no longer enrolled or employed by the recipient</a:t>
            </a:r>
          </a:p>
          <a:p>
            <a:pPr marL="519113" lvl="1" indent="-234950"/>
            <a:r>
              <a:rPr lang="en-US" sz="2400" dirty="0"/>
              <a:t>There specific circumstances that prevent the recipient from gathering evidence sufficient to reach a determination</a:t>
            </a:r>
          </a:p>
        </p:txBody>
      </p:sp>
      <p:sp>
        <p:nvSpPr>
          <p:cNvPr id="4" name="Title 3">
            <a:extLst>
              <a:ext uri="{FF2B5EF4-FFF2-40B4-BE49-F238E27FC236}">
                <a16:creationId xmlns:a16="http://schemas.microsoft.com/office/drawing/2014/main" id="{55758738-7E01-4CFF-866D-31EB11089E3A}"/>
              </a:ext>
            </a:extLst>
          </p:cNvPr>
          <p:cNvSpPr>
            <a:spLocks noGrp="1"/>
          </p:cNvSpPr>
          <p:nvPr>
            <p:ph type="title"/>
          </p:nvPr>
        </p:nvSpPr>
        <p:spPr/>
        <p:txBody>
          <a:bodyPr/>
          <a:lstStyle/>
          <a:p>
            <a:r>
              <a:rPr lang="en-US" dirty="0"/>
              <a:t>discretionary dismissal</a:t>
            </a:r>
          </a:p>
        </p:txBody>
      </p:sp>
    </p:spTree>
    <p:extLst>
      <p:ext uri="{BB962C8B-B14F-4D97-AF65-F5344CB8AC3E}">
        <p14:creationId xmlns:p14="http://schemas.microsoft.com/office/powerpoint/2010/main" val="376787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93E5A3-ED85-EF45-B029-F4133FFCA397}"/>
              </a:ext>
            </a:extLst>
          </p:cNvPr>
          <p:cNvSpPr>
            <a:spLocks noGrp="1"/>
          </p:cNvSpPr>
          <p:nvPr>
            <p:ph sz="quarter" idx="13"/>
          </p:nvPr>
        </p:nvSpPr>
        <p:spPr>
          <a:xfrm>
            <a:off x="285750" y="1393902"/>
            <a:ext cx="8572500" cy="4486281"/>
          </a:xfrm>
        </p:spPr>
        <p:txBody>
          <a:bodyPr/>
          <a:lstStyle/>
          <a:p>
            <a:pPr lvl="0">
              <a:buClr>
                <a:srgbClr val="E12E26"/>
              </a:buClr>
            </a:pPr>
            <a:r>
              <a:rPr lang="en-US" dirty="0">
                <a:solidFill>
                  <a:prstClr val="black"/>
                </a:solidFill>
              </a:rPr>
              <a:t>If Title IX jurisdiction is not present, the behavior could still violate:</a:t>
            </a:r>
          </a:p>
          <a:p>
            <a:pPr lvl="1">
              <a:buClr>
                <a:srgbClr val="E12E26"/>
              </a:buClr>
            </a:pPr>
            <a:r>
              <a:rPr lang="en-US" sz="2000" dirty="0">
                <a:solidFill>
                  <a:prstClr val="black"/>
                </a:solidFill>
              </a:rPr>
              <a:t>Institutional harassment/discrimination policies.</a:t>
            </a:r>
          </a:p>
          <a:p>
            <a:pPr lvl="1">
              <a:buClr>
                <a:srgbClr val="E12E26"/>
              </a:buClr>
            </a:pPr>
            <a:r>
              <a:rPr lang="en-US" sz="2000" dirty="0">
                <a:solidFill>
                  <a:prstClr val="black"/>
                </a:solidFill>
              </a:rPr>
              <a:t>Student Handbook/Conduct policies.</a:t>
            </a:r>
          </a:p>
          <a:p>
            <a:pPr lvl="1">
              <a:buClr>
                <a:srgbClr val="E12E26"/>
              </a:buClr>
            </a:pPr>
            <a:r>
              <a:rPr lang="en-US" sz="2000" dirty="0">
                <a:solidFill>
                  <a:prstClr val="black"/>
                </a:solidFill>
              </a:rPr>
              <a:t>Technology/Acceptable Use policies.</a:t>
            </a:r>
          </a:p>
          <a:p>
            <a:pPr lvl="1">
              <a:buClr>
                <a:srgbClr val="E12E26"/>
              </a:buClr>
            </a:pPr>
            <a:r>
              <a:rPr lang="en-US" sz="2000" dirty="0">
                <a:solidFill>
                  <a:prstClr val="black"/>
                </a:solidFill>
              </a:rPr>
              <a:t>Employee Handbook/Policies.</a:t>
            </a:r>
          </a:p>
          <a:p>
            <a:pPr lvl="1">
              <a:buClr>
                <a:srgbClr val="E12E26"/>
              </a:buClr>
            </a:pPr>
            <a:r>
              <a:rPr lang="en-US" sz="2000" dirty="0">
                <a:solidFill>
                  <a:prstClr val="black"/>
                </a:solidFill>
              </a:rPr>
              <a:t>Professionalism standards.</a:t>
            </a:r>
          </a:p>
          <a:p>
            <a:r>
              <a:rPr lang="en-US" dirty="0"/>
              <a:t>District should still take steps to:</a:t>
            </a:r>
          </a:p>
          <a:p>
            <a:pPr lvl="1"/>
            <a:r>
              <a:rPr lang="en-US" sz="2000" dirty="0"/>
              <a:t>Provide support and resources to the complainant and school community</a:t>
            </a:r>
          </a:p>
          <a:p>
            <a:pPr lvl="2"/>
            <a:r>
              <a:rPr lang="en-US" sz="1800" dirty="0"/>
              <a:t>Address any “downstream effects”</a:t>
            </a:r>
          </a:p>
          <a:p>
            <a:pPr lvl="1"/>
            <a:r>
              <a:rPr lang="en-US" sz="2000" dirty="0"/>
              <a:t>Determine if there are patterns or institutional variables that contributed to the alleged incident.</a:t>
            </a:r>
            <a:endParaRPr lang="en-US" sz="1800" dirty="0"/>
          </a:p>
          <a:p>
            <a:pPr lvl="1"/>
            <a:r>
              <a:rPr lang="en-US" sz="2000" dirty="0"/>
              <a:t>Take what action it can (e.g.: trespass the person).</a:t>
            </a:r>
          </a:p>
          <a:p>
            <a:endParaRPr lang="en-US" dirty="0"/>
          </a:p>
        </p:txBody>
      </p:sp>
      <p:sp>
        <p:nvSpPr>
          <p:cNvPr id="5" name="Title 4">
            <a:extLst>
              <a:ext uri="{FF2B5EF4-FFF2-40B4-BE49-F238E27FC236}">
                <a16:creationId xmlns:a16="http://schemas.microsoft.com/office/drawing/2014/main" id="{4AA367CD-8B70-054F-BF8E-101744A8438A}"/>
              </a:ext>
            </a:extLst>
          </p:cNvPr>
          <p:cNvSpPr>
            <a:spLocks noGrp="1"/>
          </p:cNvSpPr>
          <p:nvPr>
            <p:ph type="title"/>
          </p:nvPr>
        </p:nvSpPr>
        <p:spPr/>
        <p:txBody>
          <a:bodyPr/>
          <a:lstStyle/>
          <a:p>
            <a:r>
              <a:rPr lang="en-US" dirty="0"/>
              <a:t>When Title IX does not apply</a:t>
            </a:r>
          </a:p>
        </p:txBody>
      </p:sp>
    </p:spTree>
    <p:extLst>
      <p:ext uri="{BB962C8B-B14F-4D97-AF65-F5344CB8AC3E}">
        <p14:creationId xmlns:p14="http://schemas.microsoft.com/office/powerpoint/2010/main" val="1728975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sz="quarter" idx="12"/>
          </p:nvPr>
        </p:nvSpPr>
        <p:spPr/>
        <p:txBody>
          <a:bodyPr/>
          <a:lstStyle/>
          <a:p>
            <a:endParaRPr lang="es-ES" dirty="0"/>
          </a:p>
        </p:txBody>
      </p:sp>
      <p:sp>
        <p:nvSpPr>
          <p:cNvPr id="11" name="Content Placeholder 6"/>
          <p:cNvSpPr>
            <a:spLocks noGrp="1"/>
          </p:cNvSpPr>
          <p:nvPr>
            <p:ph sz="quarter" idx="13"/>
          </p:nvPr>
        </p:nvSpPr>
        <p:spPr/>
        <p:txBody>
          <a:bodyPr/>
          <a:lstStyle/>
          <a:p>
            <a:r>
              <a:rPr lang="en-US" altLang="en-US" sz="2400" dirty="0"/>
              <a:t>A student attends a party at a friend’s house over the weekend.</a:t>
            </a:r>
          </a:p>
          <a:p>
            <a:r>
              <a:rPr lang="en-US" altLang="en-US" sz="2400" dirty="0"/>
              <a:t>At the party, the student is sexually assaulted by another person who attended the party.</a:t>
            </a:r>
          </a:p>
          <a:p>
            <a:r>
              <a:rPr lang="en-US" sz="2400" dirty="0"/>
              <a:t>The student reports the sexual assault to the local police department and to the school. </a:t>
            </a:r>
          </a:p>
          <a:p>
            <a:r>
              <a:rPr lang="en-US" sz="2400" dirty="0"/>
              <a:t>Does the District have jurisdiction over the sexual assault?</a:t>
            </a:r>
          </a:p>
        </p:txBody>
      </p:sp>
      <p:sp>
        <p:nvSpPr>
          <p:cNvPr id="10" name="Title 5"/>
          <p:cNvSpPr>
            <a:spLocks noGrp="1"/>
          </p:cNvSpPr>
          <p:nvPr>
            <p:ph type="title"/>
          </p:nvPr>
        </p:nvSpPr>
        <p:spPr/>
        <p:txBody>
          <a:bodyPr/>
          <a:lstStyle/>
          <a:p>
            <a:r>
              <a:rPr lang="en-US" dirty="0"/>
              <a:t>Case study: is it a ix?</a:t>
            </a:r>
          </a:p>
        </p:txBody>
      </p:sp>
    </p:spTree>
    <p:extLst>
      <p:ext uri="{BB962C8B-B14F-4D97-AF65-F5344CB8AC3E}">
        <p14:creationId xmlns:p14="http://schemas.microsoft.com/office/powerpoint/2010/main" val="120936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sz="quarter" idx="12"/>
          </p:nvPr>
        </p:nvSpPr>
        <p:spPr/>
        <p:txBody>
          <a:bodyPr/>
          <a:lstStyle/>
          <a:p>
            <a:endParaRPr lang="es-ES" dirty="0"/>
          </a:p>
        </p:txBody>
      </p:sp>
      <p:sp>
        <p:nvSpPr>
          <p:cNvPr id="11" name="Content Placeholder 6"/>
          <p:cNvSpPr>
            <a:spLocks noGrp="1"/>
          </p:cNvSpPr>
          <p:nvPr>
            <p:ph sz="quarter" idx="13"/>
          </p:nvPr>
        </p:nvSpPr>
        <p:spPr/>
        <p:txBody>
          <a:bodyPr/>
          <a:lstStyle/>
          <a:p>
            <a:r>
              <a:rPr lang="en-US" altLang="en-US" sz="2400" dirty="0"/>
              <a:t>Several female students express objections to the school’s policy to not allow transgender students to use the bathroom according to the gender in which they identify</a:t>
            </a:r>
            <a:r>
              <a:rPr lang="en-US" sz="2400" dirty="0"/>
              <a:t>. </a:t>
            </a:r>
          </a:p>
          <a:p>
            <a:r>
              <a:rPr lang="en-US" sz="2400" dirty="0"/>
              <a:t>The students are subsequently subjected to offensive and threatening anonymous messages posted on social media.</a:t>
            </a:r>
          </a:p>
          <a:p>
            <a:pPr lvl="1"/>
            <a:r>
              <a:rPr lang="en-US" sz="2000" dirty="0"/>
              <a:t>The posts refer to the female students by offensive names and include threats to harm them. </a:t>
            </a:r>
          </a:p>
          <a:p>
            <a:pPr lvl="1"/>
            <a:r>
              <a:rPr lang="en-US" sz="2000" dirty="0"/>
              <a:t>One of the posts included a nude photo of one of the female students that has been circulating around school.</a:t>
            </a:r>
          </a:p>
          <a:p>
            <a:r>
              <a:rPr lang="en-US" sz="2400" dirty="0"/>
              <a:t>The female students express concern for their safety due to online posts.</a:t>
            </a:r>
          </a:p>
          <a:p>
            <a:r>
              <a:rPr lang="en-US" sz="2400" dirty="0"/>
              <a:t>Does the District have jurisdiction under Title IX?</a:t>
            </a:r>
          </a:p>
        </p:txBody>
      </p:sp>
      <p:sp>
        <p:nvSpPr>
          <p:cNvPr id="10" name="Title 5"/>
          <p:cNvSpPr>
            <a:spLocks noGrp="1"/>
          </p:cNvSpPr>
          <p:nvPr>
            <p:ph type="title"/>
          </p:nvPr>
        </p:nvSpPr>
        <p:spPr/>
        <p:txBody>
          <a:bodyPr/>
          <a:lstStyle/>
          <a:p>
            <a:r>
              <a:rPr lang="en-US" dirty="0"/>
              <a:t>Case study: is it a ix?</a:t>
            </a:r>
          </a:p>
        </p:txBody>
      </p:sp>
    </p:spTree>
    <p:extLst>
      <p:ext uri="{BB962C8B-B14F-4D97-AF65-F5344CB8AC3E}">
        <p14:creationId xmlns:p14="http://schemas.microsoft.com/office/powerpoint/2010/main" val="85563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78138-BBF2-45A6-9735-A7555B0EE3CC}"/>
              </a:ext>
            </a:extLst>
          </p:cNvPr>
          <p:cNvSpPr>
            <a:spLocks noGrp="1"/>
          </p:cNvSpPr>
          <p:nvPr>
            <p:ph type="body" sz="quarter" idx="12"/>
          </p:nvPr>
        </p:nvSpPr>
        <p:spPr/>
        <p:txBody>
          <a:bodyPr/>
          <a:lstStyle/>
          <a:p>
            <a:endParaRPr lang="en-US" dirty="0"/>
          </a:p>
        </p:txBody>
      </p:sp>
      <p:sp>
        <p:nvSpPr>
          <p:cNvPr id="5" name="Text Placeholder 4">
            <a:extLst>
              <a:ext uri="{FF2B5EF4-FFF2-40B4-BE49-F238E27FC236}">
                <a16:creationId xmlns:a16="http://schemas.microsoft.com/office/drawing/2014/main" id="{99BF1FD1-3D5A-4679-936F-DBE21CC5565E}"/>
              </a:ext>
            </a:extLst>
          </p:cNvPr>
          <p:cNvSpPr>
            <a:spLocks noGrp="1"/>
          </p:cNvSpPr>
          <p:nvPr>
            <p:ph type="body" sz="quarter" idx="14"/>
          </p:nvPr>
        </p:nvSpPr>
        <p:spPr>
          <a:xfrm>
            <a:off x="4818491" y="2039205"/>
            <a:ext cx="3765550" cy="485834"/>
          </a:xfrm>
        </p:spPr>
        <p:txBody>
          <a:bodyPr/>
          <a:lstStyle/>
          <a:p>
            <a:r>
              <a:rPr lang="en-US" dirty="0"/>
              <a:t>Tanyka M. Barber, J.D.</a:t>
            </a:r>
          </a:p>
        </p:txBody>
      </p:sp>
      <p:sp>
        <p:nvSpPr>
          <p:cNvPr id="9" name="Text Placeholder 8">
            <a:extLst>
              <a:ext uri="{FF2B5EF4-FFF2-40B4-BE49-F238E27FC236}">
                <a16:creationId xmlns:a16="http://schemas.microsoft.com/office/drawing/2014/main" id="{8F782AD4-CF85-6641-9CEE-CFDD8E8139CC}"/>
              </a:ext>
            </a:extLst>
          </p:cNvPr>
          <p:cNvSpPr>
            <a:spLocks noGrp="1"/>
          </p:cNvSpPr>
          <p:nvPr>
            <p:ph type="body" sz="quarter" idx="15"/>
          </p:nvPr>
        </p:nvSpPr>
        <p:spPr>
          <a:xfrm>
            <a:off x="4818491" y="2703736"/>
            <a:ext cx="4159028" cy="1041327"/>
          </a:xfrm>
        </p:spPr>
        <p:txBody>
          <a:bodyPr/>
          <a:lstStyle/>
          <a:p>
            <a:r>
              <a:rPr lang="en-US" dirty="0"/>
              <a:t>Senior Associate, TNG</a:t>
            </a:r>
          </a:p>
          <a:p>
            <a:r>
              <a:rPr lang="en-US" dirty="0"/>
              <a:t>Advisory Board Member, ATIXA</a:t>
            </a:r>
            <a:br>
              <a:rPr lang="en-US" dirty="0"/>
            </a:br>
            <a:endParaRPr lang="en-US" dirty="0"/>
          </a:p>
          <a:p>
            <a:r>
              <a:rPr lang="en-US" dirty="0"/>
              <a:t>Tanyka.Barber@tngconsulting.com</a:t>
            </a:r>
          </a:p>
        </p:txBody>
      </p:sp>
      <p:sp>
        <p:nvSpPr>
          <p:cNvPr id="4" name="Title 3">
            <a:extLst>
              <a:ext uri="{FF2B5EF4-FFF2-40B4-BE49-F238E27FC236}">
                <a16:creationId xmlns:a16="http://schemas.microsoft.com/office/drawing/2014/main" id="{8B84BC40-AB97-406B-94C3-69D67B8D974D}"/>
              </a:ext>
            </a:extLst>
          </p:cNvPr>
          <p:cNvSpPr>
            <a:spLocks noGrp="1"/>
          </p:cNvSpPr>
          <p:nvPr>
            <p:ph type="title"/>
          </p:nvPr>
        </p:nvSpPr>
        <p:spPr/>
        <p:txBody>
          <a:bodyPr/>
          <a:lstStyle/>
          <a:p>
            <a:r>
              <a:rPr lang="en-US" dirty="0"/>
              <a:t>Your Faculty</a:t>
            </a:r>
          </a:p>
        </p:txBody>
      </p:sp>
      <p:sp>
        <p:nvSpPr>
          <p:cNvPr id="11" name="Text Placeholder 10">
            <a:extLst>
              <a:ext uri="{FF2B5EF4-FFF2-40B4-BE49-F238E27FC236}">
                <a16:creationId xmlns:a16="http://schemas.microsoft.com/office/drawing/2014/main" id="{6989B5F9-1D22-C140-975D-57F7F2CF5BE9}"/>
              </a:ext>
            </a:extLst>
          </p:cNvPr>
          <p:cNvSpPr>
            <a:spLocks noGrp="1"/>
          </p:cNvSpPr>
          <p:nvPr>
            <p:ph type="body" sz="quarter" idx="4294967295"/>
          </p:nvPr>
        </p:nvSpPr>
        <p:spPr>
          <a:xfrm>
            <a:off x="0" y="5399088"/>
            <a:ext cx="3765550" cy="211137"/>
          </a:xfrm>
        </p:spPr>
        <p:txBody>
          <a:bodyPr/>
          <a:lstStyle/>
          <a:p>
            <a:r>
              <a:rPr lang="en-US" dirty="0"/>
              <a:t>President, TNG</a:t>
            </a:r>
          </a:p>
        </p:txBody>
      </p:sp>
      <p:pic>
        <p:nvPicPr>
          <p:cNvPr id="7" name="Picture Placeholder 6">
            <a:extLst>
              <a:ext uri="{FF2B5EF4-FFF2-40B4-BE49-F238E27FC236}">
                <a16:creationId xmlns:a16="http://schemas.microsoft.com/office/drawing/2014/main" id="{89B719F1-637E-42E7-8BA1-862301BE1AAB}"/>
              </a:ext>
            </a:extLst>
          </p:cNvPr>
          <p:cNvPicPr>
            <a:picLocks noGrp="1" noChangeAspect="1"/>
          </p:cNvPicPr>
          <p:nvPr>
            <p:ph type="pic" sz="quarter" idx="13"/>
          </p:nvPr>
        </p:nvPicPr>
        <p:blipFill>
          <a:blip r:embed="rId3"/>
          <a:srcRect/>
          <a:stretch/>
        </p:blipFill>
        <p:spPr>
          <a:xfrm>
            <a:off x="0" y="1687121"/>
            <a:ext cx="4572000" cy="4133272"/>
          </a:xfrm>
        </p:spPr>
      </p:pic>
    </p:spTree>
    <p:extLst>
      <p:ext uri="{BB962C8B-B14F-4D97-AF65-F5344CB8AC3E}">
        <p14:creationId xmlns:p14="http://schemas.microsoft.com/office/powerpoint/2010/main" val="561399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2400" dirty="0"/>
              <a:t>An employee reports to her supervisor that a colleague, Janet, is being physically abused by her partner, Robert, a full-time employee in Facilities Management. </a:t>
            </a:r>
          </a:p>
          <a:p>
            <a:r>
              <a:rPr lang="en-US" sz="2400" dirty="0"/>
              <a:t>The employee indicates that Janet seems noticeably withdrawn lately and that Janet recently came to work late, had red puffy eyes and looked as though she had been crying. </a:t>
            </a:r>
          </a:p>
          <a:p>
            <a:r>
              <a:rPr lang="en-US" sz="2400" dirty="0"/>
              <a:t>The employee says Janet was walking with a limp last week and, when asked about it, told people she twisted her knee after slipping on some ice in her driveway. </a:t>
            </a:r>
          </a:p>
          <a:p>
            <a:r>
              <a:rPr lang="en-US" sz="2400" dirty="0"/>
              <a:t>Later that same day the employee said someone overheard Janet on the phone saying, “But I’m scared of what he would do if I tried to leave him.” </a:t>
            </a:r>
          </a:p>
          <a:p>
            <a:endParaRPr lang="en-US" sz="2400" dirty="0"/>
          </a:p>
        </p:txBody>
      </p:sp>
      <p:sp>
        <p:nvSpPr>
          <p:cNvPr id="4" name="Title 3"/>
          <p:cNvSpPr>
            <a:spLocks noGrp="1"/>
          </p:cNvSpPr>
          <p:nvPr>
            <p:ph type="title"/>
          </p:nvPr>
        </p:nvSpPr>
        <p:spPr/>
        <p:txBody>
          <a:bodyPr/>
          <a:lstStyle/>
          <a:p>
            <a:r>
              <a:rPr lang="en-US" dirty="0"/>
              <a:t>CASE STUDY: is it a ix?</a:t>
            </a:r>
          </a:p>
        </p:txBody>
      </p:sp>
    </p:spTree>
    <p:extLst>
      <p:ext uri="{BB962C8B-B14F-4D97-AF65-F5344CB8AC3E}">
        <p14:creationId xmlns:p14="http://schemas.microsoft.com/office/powerpoint/2010/main" val="3918421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2400" dirty="0"/>
              <a:t>According to the employee, Janet missed a few days of work last month and returned to work wearing a sling. Janet claimed that she sprained her shoulder while working in the yard. </a:t>
            </a:r>
          </a:p>
          <a:p>
            <a:r>
              <a:rPr lang="en-US" sz="2400" dirty="0"/>
              <a:t>Yesterday Janet showed up over an hour late to work and had some swelling around her eye and her bottom lip. When asked, Janet said she got up to the bathroom last night in the dark and walked right into the edge of her open closet door.</a:t>
            </a:r>
          </a:p>
          <a:p>
            <a:r>
              <a:rPr lang="en-US" sz="2400" dirty="0"/>
              <a:t>The employee says that yesterday afternoon, Robert and Janet got into a loud argument in the parking lot and that Janet was crying in the bathroom afterwards. </a:t>
            </a:r>
          </a:p>
          <a:p>
            <a:r>
              <a:rPr lang="en-US" sz="2400" dirty="0"/>
              <a:t>Is this a Title IX issue the employer needs to address?</a:t>
            </a:r>
          </a:p>
          <a:p>
            <a:endParaRPr lang="en-US" sz="2400" dirty="0"/>
          </a:p>
        </p:txBody>
      </p:sp>
      <p:sp>
        <p:nvSpPr>
          <p:cNvPr id="4" name="Title 3"/>
          <p:cNvSpPr>
            <a:spLocks noGrp="1"/>
          </p:cNvSpPr>
          <p:nvPr>
            <p:ph type="title"/>
          </p:nvPr>
        </p:nvSpPr>
        <p:spPr/>
        <p:txBody>
          <a:bodyPr/>
          <a:lstStyle/>
          <a:p>
            <a:r>
              <a:rPr lang="en-US" dirty="0"/>
              <a:t>CASE STUDY: is it a ix?</a:t>
            </a:r>
          </a:p>
        </p:txBody>
      </p:sp>
    </p:spTree>
    <p:extLst>
      <p:ext uri="{BB962C8B-B14F-4D97-AF65-F5344CB8AC3E}">
        <p14:creationId xmlns:p14="http://schemas.microsoft.com/office/powerpoint/2010/main" val="1992887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SIGNIFICANT CASES &amp; Key OCR Guidance</a:t>
            </a:r>
          </a:p>
        </p:txBody>
      </p:sp>
      <p:sp>
        <p:nvSpPr>
          <p:cNvPr id="3" name="Text Placeholder 2"/>
          <p:cNvSpPr>
            <a:spLocks noGrp="1"/>
          </p:cNvSpPr>
          <p:nvPr>
            <p:ph type="body" sz="quarter" idx="12"/>
          </p:nvPr>
        </p:nvSpPr>
        <p:spPr>
          <a:xfrm>
            <a:off x="285750" y="4093518"/>
            <a:ext cx="5514975" cy="2611871"/>
          </a:xfrm>
        </p:spPr>
        <p:txBody>
          <a:bodyPr/>
          <a:lstStyle/>
          <a:p>
            <a:pPr marL="342900" indent="-342900">
              <a:buFont typeface="Wingdings" panose="05000000000000000000" pitchFamily="2" charset="2"/>
              <a:buChar char="§"/>
            </a:pPr>
            <a:r>
              <a:rPr lang="en-US" sz="1800" i="1" dirty="0"/>
              <a:t>Franklin v. Gwinnett County Public Schools</a:t>
            </a:r>
            <a:r>
              <a:rPr lang="en-US" sz="1800" dirty="0"/>
              <a:t>, 503 U.S. 60 (1992).</a:t>
            </a:r>
          </a:p>
          <a:p>
            <a:pPr marL="342900" indent="-342900">
              <a:buFont typeface="Wingdings" panose="05000000000000000000" pitchFamily="2" charset="2"/>
              <a:buChar char="§"/>
            </a:pPr>
            <a:r>
              <a:rPr lang="en-US" sz="1800" i="1" dirty="0"/>
              <a:t>Gebser v. Lago Vista Independent School District</a:t>
            </a:r>
            <a:r>
              <a:rPr lang="en-US" sz="1800" dirty="0"/>
              <a:t>, 524 U.S. 274 (1998).</a:t>
            </a:r>
          </a:p>
          <a:p>
            <a:pPr marL="342900" indent="-342900">
              <a:buFont typeface="Wingdings" panose="05000000000000000000" pitchFamily="2" charset="2"/>
              <a:buChar char="§"/>
            </a:pPr>
            <a:r>
              <a:rPr lang="en-US" sz="1800" i="1" dirty="0"/>
              <a:t>Davis v. Monroe County Bd. of Education</a:t>
            </a:r>
            <a:r>
              <a:rPr lang="en-US" sz="1800" dirty="0"/>
              <a:t>, 526 U.S. 629 (1999).</a:t>
            </a:r>
          </a:p>
          <a:p>
            <a:pPr marL="342900" indent="-342900">
              <a:buFont typeface="Wingdings" panose="05000000000000000000" pitchFamily="2" charset="2"/>
              <a:buChar char="§"/>
            </a:pPr>
            <a:r>
              <a:rPr lang="en-US" sz="1800" dirty="0"/>
              <a:t>2001 OCR Guidance</a:t>
            </a:r>
          </a:p>
          <a:p>
            <a:pPr marL="342900" indent="-342900">
              <a:buFont typeface="Wingdings" panose="05000000000000000000" pitchFamily="2" charset="2"/>
              <a:buChar char="§"/>
            </a:pPr>
            <a:r>
              <a:rPr lang="en-US" sz="1800" dirty="0"/>
              <a:t>2020 Title IX Regulations</a:t>
            </a:r>
          </a:p>
        </p:txBody>
      </p:sp>
      <p:sp>
        <p:nvSpPr>
          <p:cNvPr id="4" name="Oval 3"/>
          <p:cNvSpPr/>
          <p:nvPr>
            <p:custDataLst>
              <p:tags r:id="rId1"/>
            </p:custDataLst>
          </p:nvPr>
        </p:nvSpPr>
        <p:spPr>
          <a:xfrm>
            <a:off x="6286499" y="3796866"/>
            <a:ext cx="2581276" cy="26118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9458" y="4622800"/>
            <a:ext cx="2095357"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41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99651" y="6376986"/>
            <a:ext cx="8572500" cy="180975"/>
          </a:xfrm>
        </p:spPr>
        <p:txBody>
          <a:bodyPr/>
          <a:lstStyle/>
          <a:p>
            <a:r>
              <a:rPr lang="en-US" dirty="0"/>
              <a:t>Source: Franklin v. Gwinnett County Public Schools, 503 U.S. 60 (1992).</a:t>
            </a:r>
          </a:p>
        </p:txBody>
      </p:sp>
      <p:sp>
        <p:nvSpPr>
          <p:cNvPr id="3" name="Content Placeholder 2"/>
          <p:cNvSpPr>
            <a:spLocks noGrp="1"/>
          </p:cNvSpPr>
          <p:nvPr>
            <p:ph sz="quarter" idx="13"/>
          </p:nvPr>
        </p:nvSpPr>
        <p:spPr>
          <a:xfrm>
            <a:off x="285750" y="1136608"/>
            <a:ext cx="8572500" cy="4003803"/>
          </a:xfrm>
        </p:spPr>
        <p:txBody>
          <a:bodyPr/>
          <a:lstStyle/>
          <a:p>
            <a:r>
              <a:rPr lang="en-US" sz="2200" dirty="0"/>
              <a:t>Christine Franklin was a student at North Gwinnett High School in Gwinnett County, Georgia. </a:t>
            </a:r>
          </a:p>
          <a:p>
            <a:r>
              <a:rPr lang="en-US" sz="2200" dirty="0"/>
              <a:t>Franklin was subjected to continual sexual harassment beginning in her tenth grade year from Andrew Hill, a sports coach and teacher employed by the district. </a:t>
            </a:r>
          </a:p>
          <a:p>
            <a:r>
              <a:rPr lang="en-US" sz="2200" dirty="0"/>
              <a:t>Franklin asserted that Hill:</a:t>
            </a:r>
          </a:p>
          <a:p>
            <a:pPr lvl="1"/>
            <a:r>
              <a:rPr lang="en-US" sz="2000" dirty="0"/>
              <a:t>engaged her in sexually-oriented conversations (asked about her sexual experiences with her boyfriend and whether she would consider having sexual intercourse with an older man); </a:t>
            </a:r>
          </a:p>
          <a:p>
            <a:pPr lvl="1"/>
            <a:r>
              <a:rPr lang="en-US" sz="2000" dirty="0"/>
              <a:t>forcibly kissed her on the mouth in the school parking lot;</a:t>
            </a:r>
          </a:p>
          <a:p>
            <a:pPr lvl="1"/>
            <a:r>
              <a:rPr lang="en-US" sz="2000" dirty="0"/>
              <a:t>telephoned her at her home and asked if she would meet him socially; and</a:t>
            </a:r>
          </a:p>
          <a:p>
            <a:pPr lvl="1"/>
            <a:r>
              <a:rPr lang="en-US" sz="2000" dirty="0"/>
              <a:t>on three occasions, Hill interrupted a class, requested the teacher excuse Franklin, and took her to an office where he engaged in forcible intercourse. </a:t>
            </a:r>
          </a:p>
        </p:txBody>
      </p:sp>
      <p:sp>
        <p:nvSpPr>
          <p:cNvPr id="4" name="Title 3"/>
          <p:cNvSpPr>
            <a:spLocks noGrp="1"/>
          </p:cNvSpPr>
          <p:nvPr>
            <p:ph type="title"/>
          </p:nvPr>
        </p:nvSpPr>
        <p:spPr/>
        <p:txBody>
          <a:bodyPr/>
          <a:lstStyle/>
          <a:p>
            <a:r>
              <a:rPr lang="en-US" sz="2800" dirty="0"/>
              <a:t>Franklin v. Gwinnett Public Schools</a:t>
            </a:r>
            <a:r>
              <a:rPr lang="x-none" sz="2800" dirty="0"/>
              <a:t>, </a:t>
            </a:r>
            <a:br>
              <a:rPr lang="en-US" sz="3200" dirty="0"/>
            </a:br>
            <a:r>
              <a:rPr lang="en-US" sz="2000" dirty="0"/>
              <a:t>503 U.S. 60 (1992)</a:t>
            </a:r>
          </a:p>
        </p:txBody>
      </p:sp>
    </p:spTree>
    <p:extLst>
      <p:ext uri="{BB962C8B-B14F-4D97-AF65-F5344CB8AC3E}">
        <p14:creationId xmlns:p14="http://schemas.microsoft.com/office/powerpoint/2010/main" val="2460789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Source: Franklin v. Gwinnett County Public Schools, 503 U.S. 60 (1992).</a:t>
            </a:r>
          </a:p>
        </p:txBody>
      </p:sp>
      <p:sp>
        <p:nvSpPr>
          <p:cNvPr id="3" name="Content Placeholder 2"/>
          <p:cNvSpPr>
            <a:spLocks noGrp="1"/>
          </p:cNvSpPr>
          <p:nvPr>
            <p:ph sz="quarter" idx="13"/>
          </p:nvPr>
        </p:nvSpPr>
        <p:spPr/>
        <p:txBody>
          <a:bodyPr/>
          <a:lstStyle/>
          <a:p>
            <a:r>
              <a:rPr lang="en-US" sz="2400" dirty="0"/>
              <a:t>The complaint further alleges that, though the school became aware of and investigated Hill's sexual harassment of Franklin and other female students, teachers and administrators took no action to halt it.</a:t>
            </a:r>
          </a:p>
          <a:p>
            <a:r>
              <a:rPr lang="en-US" sz="2400" dirty="0"/>
              <a:t>Hill resigned on the condition that all matters pending against him be dropped. The school thereupon closed its investigation. </a:t>
            </a:r>
          </a:p>
          <a:p>
            <a:r>
              <a:rPr lang="en-US" sz="2400" dirty="0"/>
              <a:t>The school also discouraged Franklin from pressing charges.</a:t>
            </a:r>
          </a:p>
        </p:txBody>
      </p:sp>
      <p:sp>
        <p:nvSpPr>
          <p:cNvPr id="4" name="Title 3"/>
          <p:cNvSpPr>
            <a:spLocks noGrp="1"/>
          </p:cNvSpPr>
          <p:nvPr>
            <p:ph type="title"/>
          </p:nvPr>
        </p:nvSpPr>
        <p:spPr/>
        <p:txBody>
          <a:bodyPr/>
          <a:lstStyle/>
          <a:p>
            <a:r>
              <a:rPr lang="en-US" sz="2800" dirty="0"/>
              <a:t>Franklin v. Gwinnett Public Schools</a:t>
            </a:r>
            <a:r>
              <a:rPr lang="x-none" sz="2800" dirty="0"/>
              <a:t>, </a:t>
            </a:r>
            <a:r>
              <a:rPr lang="en-US" sz="2000" dirty="0"/>
              <a:t>503 U.S. 60 (1992)</a:t>
            </a:r>
          </a:p>
        </p:txBody>
      </p:sp>
    </p:spTree>
    <p:extLst>
      <p:ext uri="{BB962C8B-B14F-4D97-AF65-F5344CB8AC3E}">
        <p14:creationId xmlns:p14="http://schemas.microsoft.com/office/powerpoint/2010/main" val="3006014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r>
              <a:rPr lang="en-US" sz="2400" dirty="0"/>
              <a:t>In 1992, the U.S. Supreme Court decided </a:t>
            </a:r>
            <a:r>
              <a:rPr lang="en-US" sz="2400" i="1" dirty="0">
                <a:solidFill>
                  <a:schemeClr val="accent6"/>
                </a:solidFill>
              </a:rPr>
              <a:t>Franklin v. Gwinnett County Public Schools</a:t>
            </a:r>
            <a:r>
              <a:rPr lang="en-US" sz="2400" dirty="0"/>
              <a:t>, which established that sexual harassment constituted sex discrimination under Title IX.</a:t>
            </a:r>
          </a:p>
          <a:p>
            <a:r>
              <a:rPr lang="en-US" sz="2400" i="1" dirty="0">
                <a:solidFill>
                  <a:schemeClr val="accent6"/>
                </a:solidFill>
              </a:rPr>
              <a:t>Gwinnett</a:t>
            </a:r>
            <a:r>
              <a:rPr lang="en-US" sz="2400" dirty="0"/>
              <a:t> also provided a private right for recovery of monetary damages under Title IX.</a:t>
            </a:r>
          </a:p>
          <a:p>
            <a:r>
              <a:rPr lang="en-US" sz="2400" i="1" dirty="0">
                <a:solidFill>
                  <a:schemeClr val="accent6"/>
                </a:solidFill>
              </a:rPr>
              <a:t>Gwinnett </a:t>
            </a:r>
            <a:r>
              <a:rPr lang="en-US" sz="2400" dirty="0"/>
              <a:t>did not address issues concerning the educational institution’s liability.</a:t>
            </a:r>
          </a:p>
          <a:p>
            <a:r>
              <a:rPr lang="en-US" sz="2400" dirty="0"/>
              <a:t>What about a statute of limitations?</a:t>
            </a:r>
          </a:p>
        </p:txBody>
      </p:sp>
      <p:sp>
        <p:nvSpPr>
          <p:cNvPr id="4" name="Title 3"/>
          <p:cNvSpPr>
            <a:spLocks noGrp="1"/>
          </p:cNvSpPr>
          <p:nvPr>
            <p:ph type="title"/>
          </p:nvPr>
        </p:nvSpPr>
        <p:spPr>
          <a:xfrm>
            <a:off x="285750" y="205357"/>
            <a:ext cx="7664450" cy="685800"/>
          </a:xfrm>
        </p:spPr>
        <p:txBody>
          <a:bodyPr/>
          <a:lstStyle/>
          <a:p>
            <a:r>
              <a:rPr lang="en-US" sz="2800" dirty="0"/>
              <a:t>Franklin v. Gwinnett Public Schools</a:t>
            </a:r>
            <a:r>
              <a:rPr lang="x-none" sz="2800" dirty="0"/>
              <a:t>, </a:t>
            </a:r>
            <a:r>
              <a:rPr lang="en-US" sz="2000" dirty="0"/>
              <a:t>503 U.S. 60 (1992)</a:t>
            </a:r>
          </a:p>
        </p:txBody>
      </p:sp>
    </p:spTree>
    <p:extLst>
      <p:ext uri="{BB962C8B-B14F-4D97-AF65-F5344CB8AC3E}">
        <p14:creationId xmlns:p14="http://schemas.microsoft.com/office/powerpoint/2010/main" val="1348026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Source: Franklin v. Gwinnett County Public Schools, 503 U.S. 60 (1992).</a:t>
            </a:r>
          </a:p>
        </p:txBody>
      </p:sp>
      <p:sp>
        <p:nvSpPr>
          <p:cNvPr id="3" name="Content Placeholder 2"/>
          <p:cNvSpPr>
            <a:spLocks noGrp="1"/>
          </p:cNvSpPr>
          <p:nvPr>
            <p:ph sz="quarter" idx="13"/>
          </p:nvPr>
        </p:nvSpPr>
        <p:spPr/>
        <p:txBody>
          <a:bodyPr/>
          <a:lstStyle/>
          <a:p>
            <a:r>
              <a:rPr lang="en-US" sz="2200" dirty="0"/>
              <a:t>Alida Gebser was an eighth-grade student at a middle school in respondent Lago Vista Independent School District (Lago Vista); she joined a high school book discussion group led by Frank Waldrop, a high school teacher. </a:t>
            </a:r>
          </a:p>
          <a:p>
            <a:r>
              <a:rPr lang="en-US" sz="2200" dirty="0"/>
              <a:t>During the book discussion sessions, Waldrop often made sexually suggestive comments to the students. Gebser entered high school and was assigned to classes taught by Waldrop. </a:t>
            </a:r>
          </a:p>
          <a:p>
            <a:r>
              <a:rPr lang="en-US" sz="2200" dirty="0"/>
              <a:t>Waldrop continued his inappropriate remarks to the students, and began to direct more of his suggestive comments toward Gebser, including when they were alone in his classroom. </a:t>
            </a:r>
          </a:p>
        </p:txBody>
      </p:sp>
      <p:sp>
        <p:nvSpPr>
          <p:cNvPr id="4" name="Title 3"/>
          <p:cNvSpPr>
            <a:spLocks noGrp="1"/>
          </p:cNvSpPr>
          <p:nvPr>
            <p:ph type="title"/>
          </p:nvPr>
        </p:nvSpPr>
        <p:spPr/>
        <p:txBody>
          <a:bodyPr/>
          <a:lstStyle/>
          <a:p>
            <a:r>
              <a:rPr lang="en-US" sz="3200" dirty="0"/>
              <a:t>Gebser v. Lago Vista Indep. School</a:t>
            </a:r>
            <a:br>
              <a:rPr lang="en-US" dirty="0"/>
            </a:br>
            <a:r>
              <a:rPr lang="en-US" sz="2400" dirty="0"/>
              <a:t>524 U.S. 274 (1998)</a:t>
            </a:r>
            <a:endParaRPr lang="en-US" dirty="0"/>
          </a:p>
        </p:txBody>
      </p:sp>
    </p:spTree>
    <p:extLst>
      <p:ext uri="{BB962C8B-B14F-4D97-AF65-F5344CB8AC3E}">
        <p14:creationId xmlns:p14="http://schemas.microsoft.com/office/powerpoint/2010/main" val="683432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Source: Franklin v. Gwinnett County Public Schools, 503 U.S. 60 (1992).</a:t>
            </a:r>
          </a:p>
        </p:txBody>
      </p:sp>
      <p:sp>
        <p:nvSpPr>
          <p:cNvPr id="3" name="Content Placeholder 2"/>
          <p:cNvSpPr>
            <a:spLocks noGrp="1"/>
          </p:cNvSpPr>
          <p:nvPr>
            <p:ph sz="quarter" idx="13"/>
          </p:nvPr>
        </p:nvSpPr>
        <p:spPr/>
        <p:txBody>
          <a:bodyPr/>
          <a:lstStyle/>
          <a:p>
            <a:r>
              <a:rPr lang="en-US" sz="2200" dirty="0"/>
              <a:t>Waldrop initiated sexual contact with Gebser in the spring, when, while visiting her home ostensibly to give her a book, he kissed and fondled her. </a:t>
            </a:r>
          </a:p>
          <a:p>
            <a:r>
              <a:rPr lang="en-US" sz="2200" dirty="0"/>
              <a:t>The two had sexual intercourse on a number of occasions during the remainder of the school year. Their relationship continued through the summer and into the following year, and they often had intercourse during class time, although never on school property.</a:t>
            </a:r>
          </a:p>
          <a:p>
            <a:r>
              <a:rPr lang="en-US" sz="2200" dirty="0"/>
              <a:t>Gebser did not report the relationship to school officials; she realized Waldrop’s conduct was improper but she was uncertain how to react and she wanted to continue having him as a teacher. </a:t>
            </a:r>
          </a:p>
        </p:txBody>
      </p:sp>
      <p:sp>
        <p:nvSpPr>
          <p:cNvPr id="4" name="Title 3"/>
          <p:cNvSpPr>
            <a:spLocks noGrp="1"/>
          </p:cNvSpPr>
          <p:nvPr>
            <p:ph type="title"/>
          </p:nvPr>
        </p:nvSpPr>
        <p:spPr/>
        <p:txBody>
          <a:bodyPr/>
          <a:lstStyle/>
          <a:p>
            <a:r>
              <a:rPr lang="en-US" sz="3200" dirty="0"/>
              <a:t>Gebser v. Lago Vista Indep. School</a:t>
            </a:r>
            <a:br>
              <a:rPr lang="en-US" dirty="0"/>
            </a:br>
            <a:r>
              <a:rPr lang="en-US" sz="2400" dirty="0"/>
              <a:t>524 U.S. 274 (1998)</a:t>
            </a:r>
            <a:endParaRPr lang="en-US" dirty="0"/>
          </a:p>
        </p:txBody>
      </p:sp>
    </p:spTree>
    <p:extLst>
      <p:ext uri="{BB962C8B-B14F-4D97-AF65-F5344CB8AC3E}">
        <p14:creationId xmlns:p14="http://schemas.microsoft.com/office/powerpoint/2010/main" val="113750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Source: Franklin v. Gwinnett County Public Schools, 503 U.S. 60 (1992).</a:t>
            </a:r>
          </a:p>
        </p:txBody>
      </p:sp>
      <p:sp>
        <p:nvSpPr>
          <p:cNvPr id="3" name="Content Placeholder 2"/>
          <p:cNvSpPr>
            <a:spLocks noGrp="1"/>
          </p:cNvSpPr>
          <p:nvPr>
            <p:ph sz="quarter" idx="13"/>
          </p:nvPr>
        </p:nvSpPr>
        <p:spPr/>
        <p:txBody>
          <a:bodyPr/>
          <a:lstStyle/>
          <a:p>
            <a:r>
              <a:rPr lang="en-US" dirty="0"/>
              <a:t>In October 1992, the parents of two other students complained to the high school principal about Waldrop’s comments in class. </a:t>
            </a:r>
          </a:p>
          <a:p>
            <a:r>
              <a:rPr lang="en-US" dirty="0"/>
              <a:t>The principal met with Waldrop, who indicated he did not believe he had made offensive remarks but apologized to the parents and said it would not happen again. </a:t>
            </a:r>
          </a:p>
          <a:p>
            <a:r>
              <a:rPr lang="en-US" dirty="0"/>
              <a:t>The principal advised Waldrop to be careful about his classroom comments and told the school guidance counselor about the meeting, but he did not report the parents’ complaint to Lago Vista’s superintendent, who was the district’s Title IX coordinator. </a:t>
            </a:r>
          </a:p>
          <a:p>
            <a:r>
              <a:rPr lang="en-US" dirty="0"/>
              <a:t>A couple of months later, in January 1993, a police officer discovered Waldrop and Gebser engaging in sexual intercourse and arrested Waldrop. </a:t>
            </a:r>
          </a:p>
        </p:txBody>
      </p:sp>
      <p:sp>
        <p:nvSpPr>
          <p:cNvPr id="4" name="Title 3"/>
          <p:cNvSpPr>
            <a:spLocks noGrp="1"/>
          </p:cNvSpPr>
          <p:nvPr>
            <p:ph type="title"/>
          </p:nvPr>
        </p:nvSpPr>
        <p:spPr/>
        <p:txBody>
          <a:bodyPr/>
          <a:lstStyle/>
          <a:p>
            <a:r>
              <a:rPr lang="en-US" sz="3200" dirty="0"/>
              <a:t>Gebser v. Lago Vista Indep. School</a:t>
            </a:r>
            <a:br>
              <a:rPr lang="en-US" dirty="0"/>
            </a:br>
            <a:r>
              <a:rPr lang="en-US" sz="2400" dirty="0"/>
              <a:t>524 U.S. 274 (1998)</a:t>
            </a:r>
            <a:endParaRPr lang="en-US" dirty="0"/>
          </a:p>
        </p:txBody>
      </p:sp>
    </p:spTree>
    <p:extLst>
      <p:ext uri="{BB962C8B-B14F-4D97-AF65-F5344CB8AC3E}">
        <p14:creationId xmlns:p14="http://schemas.microsoft.com/office/powerpoint/2010/main" val="3445429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2"/>
          </p:nvPr>
        </p:nvSpPr>
        <p:spPr/>
        <p:txBody>
          <a:bodyPr/>
          <a:lstStyle/>
          <a:p>
            <a:endParaRPr lang="en-US" dirty="0"/>
          </a:p>
        </p:txBody>
      </p:sp>
      <p:sp>
        <p:nvSpPr>
          <p:cNvPr id="14" name="Content Placeholder 2"/>
          <p:cNvSpPr>
            <a:spLocks noGrp="1"/>
          </p:cNvSpPr>
          <p:nvPr>
            <p:ph sz="quarter" idx="13"/>
          </p:nvPr>
        </p:nvSpPr>
        <p:spPr/>
        <p:txBody>
          <a:bodyPr/>
          <a:lstStyle/>
          <a:p>
            <a:r>
              <a:rPr lang="en-US" sz="2800" dirty="0"/>
              <a:t>The Supreme Court said you cannot recover monetary damages against the school unless:</a:t>
            </a:r>
          </a:p>
          <a:p>
            <a:pPr lvl="1"/>
            <a:r>
              <a:rPr lang="en-US" sz="2800" dirty="0"/>
              <a:t>Three-part standard:</a:t>
            </a:r>
          </a:p>
          <a:p>
            <a:pPr marL="800100" lvl="2" indent="-342900">
              <a:buFont typeface="+mj-lt"/>
              <a:buAutoNum type="arabicPeriod"/>
            </a:pPr>
            <a:r>
              <a:rPr lang="en-US" sz="2400" dirty="0"/>
              <a:t>An official of the educational schools/districts must have had </a:t>
            </a:r>
            <a:r>
              <a:rPr lang="en-US" sz="2400" dirty="0">
                <a:solidFill>
                  <a:schemeClr val="accent6"/>
                </a:solidFill>
              </a:rPr>
              <a:t>“</a:t>
            </a:r>
            <a:r>
              <a:rPr lang="en-US" altLang="ja-JP" sz="2400" dirty="0">
                <a:solidFill>
                  <a:schemeClr val="accent6"/>
                </a:solidFill>
              </a:rPr>
              <a:t>actual notice</a:t>
            </a:r>
            <a:r>
              <a:rPr lang="en-US" sz="2400" dirty="0">
                <a:solidFill>
                  <a:schemeClr val="accent6"/>
                </a:solidFill>
              </a:rPr>
              <a:t>”</a:t>
            </a:r>
            <a:r>
              <a:rPr lang="en-US" altLang="ja-JP" sz="2400" dirty="0">
                <a:solidFill>
                  <a:schemeClr val="accent6"/>
                </a:solidFill>
              </a:rPr>
              <a:t> </a:t>
            </a:r>
            <a:r>
              <a:rPr lang="en-US" altLang="ja-JP" sz="2400" dirty="0"/>
              <a:t>of harassment;</a:t>
            </a:r>
          </a:p>
          <a:p>
            <a:pPr marL="800100" lvl="2" indent="-342900">
              <a:buFont typeface="+mj-lt"/>
              <a:buAutoNum type="arabicPeriod"/>
            </a:pPr>
            <a:r>
              <a:rPr lang="en-US" sz="2400" dirty="0"/>
              <a:t>The official must have authority to </a:t>
            </a:r>
            <a:r>
              <a:rPr lang="en-US" sz="2400" dirty="0">
                <a:solidFill>
                  <a:schemeClr val="accent6"/>
                </a:solidFill>
              </a:rPr>
              <a:t>“</a:t>
            </a:r>
            <a:r>
              <a:rPr lang="en-US" altLang="ja-JP" sz="2400" dirty="0">
                <a:solidFill>
                  <a:schemeClr val="accent6"/>
                </a:solidFill>
              </a:rPr>
              <a:t>institute corrective measures</a:t>
            </a:r>
            <a:r>
              <a:rPr lang="en-US" sz="2400" dirty="0">
                <a:solidFill>
                  <a:schemeClr val="accent6"/>
                </a:solidFill>
              </a:rPr>
              <a:t>”</a:t>
            </a:r>
            <a:r>
              <a:rPr lang="en-US" altLang="ja-JP" sz="2400" dirty="0">
                <a:solidFill>
                  <a:schemeClr val="accent6"/>
                </a:solidFill>
              </a:rPr>
              <a:t> </a:t>
            </a:r>
            <a:r>
              <a:rPr lang="en-US" altLang="ja-JP" sz="2400" dirty="0"/>
              <a:t>to resolve the harassment problem; </a:t>
            </a:r>
            <a:r>
              <a:rPr lang="en-US" altLang="ja-JP" sz="2400" dirty="0">
                <a:solidFill>
                  <a:schemeClr val="accent6"/>
                </a:solidFill>
              </a:rPr>
              <a:t>AND</a:t>
            </a:r>
          </a:p>
          <a:p>
            <a:pPr marL="800100" lvl="2" indent="-342900">
              <a:buFont typeface="+mj-lt"/>
              <a:buAutoNum type="arabicPeriod"/>
            </a:pPr>
            <a:r>
              <a:rPr lang="en-US" sz="2400" dirty="0"/>
              <a:t>The official must have </a:t>
            </a:r>
            <a:r>
              <a:rPr lang="en-US" sz="2400" dirty="0">
                <a:solidFill>
                  <a:schemeClr val="accent6"/>
                </a:solidFill>
              </a:rPr>
              <a:t>“</a:t>
            </a:r>
            <a:r>
              <a:rPr lang="en-US" altLang="ja-JP" sz="2400" dirty="0">
                <a:solidFill>
                  <a:schemeClr val="accent6"/>
                </a:solidFill>
              </a:rPr>
              <a:t>failed to adequately respond</a:t>
            </a:r>
            <a:r>
              <a:rPr lang="en-US" sz="2400" dirty="0">
                <a:solidFill>
                  <a:schemeClr val="accent6"/>
                </a:solidFill>
              </a:rPr>
              <a:t>”</a:t>
            </a:r>
            <a:r>
              <a:rPr lang="en-US" altLang="ja-JP" sz="2400" dirty="0">
                <a:solidFill>
                  <a:schemeClr val="accent6"/>
                </a:solidFill>
              </a:rPr>
              <a:t> </a:t>
            </a:r>
            <a:r>
              <a:rPr lang="en-US" altLang="ja-JP" sz="2400" dirty="0"/>
              <a:t>to the harassment and, in failing to respond, must have acted with </a:t>
            </a:r>
            <a:r>
              <a:rPr lang="en-US" sz="2400" dirty="0">
                <a:solidFill>
                  <a:schemeClr val="accent6"/>
                </a:solidFill>
              </a:rPr>
              <a:t>“</a:t>
            </a:r>
            <a:r>
              <a:rPr lang="en-US" altLang="ja-JP" sz="2400" dirty="0">
                <a:solidFill>
                  <a:schemeClr val="accent6"/>
                </a:solidFill>
              </a:rPr>
              <a:t>deliberate indifference.</a:t>
            </a:r>
            <a:r>
              <a:rPr lang="en-US" sz="2400" dirty="0">
                <a:solidFill>
                  <a:schemeClr val="accent6"/>
                </a:solidFill>
              </a:rPr>
              <a:t>”</a:t>
            </a:r>
          </a:p>
        </p:txBody>
      </p:sp>
      <p:sp>
        <p:nvSpPr>
          <p:cNvPr id="13" name="Title 1"/>
          <p:cNvSpPr>
            <a:spLocks noGrp="1"/>
          </p:cNvSpPr>
          <p:nvPr>
            <p:ph type="title"/>
          </p:nvPr>
        </p:nvSpPr>
        <p:spPr/>
        <p:txBody>
          <a:bodyPr/>
          <a:lstStyle/>
          <a:p>
            <a:r>
              <a:rPr lang="en-US" sz="2800" dirty="0"/>
              <a:t>Gebser v. Lago Vista Indep. School</a:t>
            </a:r>
            <a:br>
              <a:rPr lang="en-US" dirty="0"/>
            </a:br>
            <a:r>
              <a:rPr lang="en-US" sz="2000" dirty="0"/>
              <a:t>524 U.S. 274 (1998)</a:t>
            </a:r>
          </a:p>
        </p:txBody>
      </p:sp>
    </p:spTree>
    <p:extLst>
      <p:ext uri="{BB962C8B-B14F-4D97-AF65-F5344CB8AC3E}">
        <p14:creationId xmlns:p14="http://schemas.microsoft.com/office/powerpoint/2010/main" val="229777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AE2448D-7BC2-7C40-9039-7B945F97AAFA}"/>
              </a:ext>
            </a:extLst>
          </p:cNvPr>
          <p:cNvSpPr>
            <a:spLocks noGrp="1"/>
          </p:cNvSpPr>
          <p:nvPr>
            <p:ph type="body" sz="quarter" idx="11"/>
          </p:nvPr>
        </p:nvSpPr>
        <p:spPr/>
        <p:txBody>
          <a:bodyPr/>
          <a:lstStyle/>
          <a:p>
            <a:r>
              <a:rPr lang="en-US" dirty="0"/>
              <a:t>Goals and Learning Outcomes</a:t>
            </a:r>
          </a:p>
        </p:txBody>
      </p:sp>
      <p:sp>
        <p:nvSpPr>
          <p:cNvPr id="10" name="Text Placeholder 9">
            <a:extLst>
              <a:ext uri="{FF2B5EF4-FFF2-40B4-BE49-F238E27FC236}">
                <a16:creationId xmlns:a16="http://schemas.microsoft.com/office/drawing/2014/main" id="{6F0D4974-143D-B54A-8281-2A3076DDD032}"/>
              </a:ext>
            </a:extLst>
          </p:cNvPr>
          <p:cNvSpPr>
            <a:spLocks noGrp="1"/>
          </p:cNvSpPr>
          <p:nvPr>
            <p:ph type="body" sz="quarter" idx="12"/>
          </p:nvPr>
        </p:nvSpPr>
        <p:spPr/>
        <p:txBody>
          <a:bodyPr/>
          <a:lstStyle/>
          <a:p>
            <a:endParaRPr lang="en-US" dirty="0"/>
          </a:p>
        </p:txBody>
      </p:sp>
      <p:sp>
        <p:nvSpPr>
          <p:cNvPr id="6" name="Title 5">
            <a:extLst>
              <a:ext uri="{FF2B5EF4-FFF2-40B4-BE49-F238E27FC236}">
                <a16:creationId xmlns:a16="http://schemas.microsoft.com/office/drawing/2014/main" id="{E91129EB-D074-A546-B9FD-2406F9BD39E4}"/>
              </a:ext>
            </a:extLst>
          </p:cNvPr>
          <p:cNvSpPr>
            <a:spLocks noGrp="1"/>
          </p:cNvSpPr>
          <p:nvPr>
            <p:ph type="title" idx="4294967295"/>
          </p:nvPr>
        </p:nvSpPr>
        <p:spPr>
          <a:xfrm>
            <a:off x="0" y="228600"/>
            <a:ext cx="7664450" cy="685800"/>
          </a:xfrm>
        </p:spPr>
        <p:txBody>
          <a:bodyPr/>
          <a:lstStyle/>
          <a:p>
            <a:r>
              <a:rPr lang="en-US" dirty="0"/>
              <a:t>	</a:t>
            </a:r>
          </a:p>
        </p:txBody>
      </p:sp>
    </p:spTree>
    <p:extLst>
      <p:ext uri="{BB962C8B-B14F-4D97-AF65-F5344CB8AC3E}">
        <p14:creationId xmlns:p14="http://schemas.microsoft.com/office/powerpoint/2010/main" val="1177195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r>
              <a:rPr lang="en-US" sz="2400" dirty="0"/>
              <a:t>Ongoing behavior by fifth-grade boy toward fellow student LaShonda Davis:</a:t>
            </a:r>
            <a:endParaRPr lang="en-US" dirty="0"/>
          </a:p>
          <a:p>
            <a:pPr lvl="1"/>
            <a:r>
              <a:rPr lang="en-US" sz="2400" dirty="0"/>
              <a:t>Made statements such as “I want to get in bed with you” and “I want to feel your boobs.” </a:t>
            </a:r>
          </a:p>
          <a:p>
            <a:pPr lvl="1"/>
            <a:r>
              <a:rPr lang="en-US" sz="2400" dirty="0"/>
              <a:t>Attempted to touch her breasts and genitals</a:t>
            </a:r>
          </a:p>
          <a:p>
            <a:pPr lvl="1"/>
            <a:r>
              <a:rPr lang="en-US" sz="2400" dirty="0"/>
              <a:t>Stuck a doorstop in his pants and acted in a sexually suggestive manner towards Davis; </a:t>
            </a:r>
          </a:p>
          <a:p>
            <a:pPr lvl="1"/>
            <a:r>
              <a:rPr lang="en-US" sz="2400" dirty="0"/>
              <a:t>He rubbed up against her in suggestive manner; </a:t>
            </a:r>
          </a:p>
          <a:p>
            <a:pPr lvl="1"/>
            <a:r>
              <a:rPr lang="en-US" sz="2400" dirty="0"/>
              <a:t>Touched her breasts and genitals. </a:t>
            </a:r>
          </a:p>
        </p:txBody>
      </p:sp>
      <p:sp>
        <p:nvSpPr>
          <p:cNvPr id="4" name="Title 3"/>
          <p:cNvSpPr>
            <a:spLocks noGrp="1"/>
          </p:cNvSpPr>
          <p:nvPr>
            <p:ph type="title"/>
          </p:nvPr>
        </p:nvSpPr>
        <p:spPr/>
        <p:txBody>
          <a:bodyPr/>
          <a:lstStyle/>
          <a:p>
            <a:r>
              <a:rPr lang="en-US" sz="2800" dirty="0"/>
              <a:t>Davis v. Monroe County Bd. of Ed.</a:t>
            </a:r>
            <a:br>
              <a:rPr lang="en-US" sz="2800" dirty="0"/>
            </a:br>
            <a:r>
              <a:rPr lang="en-US" sz="2000" dirty="0"/>
              <a:t>526 U.S. 629 (1999)</a:t>
            </a:r>
          </a:p>
        </p:txBody>
      </p:sp>
    </p:spTree>
    <p:extLst>
      <p:ext uri="{BB962C8B-B14F-4D97-AF65-F5344CB8AC3E}">
        <p14:creationId xmlns:p14="http://schemas.microsoft.com/office/powerpoint/2010/main" val="365456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r>
              <a:rPr lang="en-US" sz="2400" dirty="0"/>
              <a:t>Davis repeatedly reported conduct to teachers; Davis’s mother also contacted teachers multiple times;</a:t>
            </a:r>
          </a:p>
          <a:p>
            <a:r>
              <a:rPr lang="en-US" sz="2400" dirty="0"/>
              <a:t>Mother was told the principal was aware of the situation. No disciplinary action was taken.</a:t>
            </a:r>
          </a:p>
          <a:p>
            <a:r>
              <a:rPr lang="en-US" sz="2400" dirty="0"/>
              <a:t>Davis’s assigned seat was next to the male student throughout the harassing behavior; not allowed to change seats for over three months.</a:t>
            </a:r>
          </a:p>
          <a:p>
            <a:endParaRPr lang="en-US" dirty="0"/>
          </a:p>
        </p:txBody>
      </p:sp>
      <p:sp>
        <p:nvSpPr>
          <p:cNvPr id="4" name="Title 3"/>
          <p:cNvSpPr>
            <a:spLocks noGrp="1"/>
          </p:cNvSpPr>
          <p:nvPr>
            <p:ph type="title"/>
          </p:nvPr>
        </p:nvSpPr>
        <p:spPr/>
        <p:txBody>
          <a:bodyPr/>
          <a:lstStyle/>
          <a:p>
            <a:r>
              <a:rPr lang="en-US" sz="2800" dirty="0"/>
              <a:t>Davis v. Monroe County Bd. of Ed.</a:t>
            </a:r>
            <a:br>
              <a:rPr lang="en-US" dirty="0"/>
            </a:br>
            <a:r>
              <a:rPr lang="en-US" sz="2000" dirty="0"/>
              <a:t>526 U.S. 629 (1999)</a:t>
            </a:r>
          </a:p>
        </p:txBody>
      </p:sp>
    </p:spTree>
    <p:extLst>
      <p:ext uri="{BB962C8B-B14F-4D97-AF65-F5344CB8AC3E}">
        <p14:creationId xmlns:p14="http://schemas.microsoft.com/office/powerpoint/2010/main" val="1094374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r>
              <a:rPr lang="en-US" sz="2400" dirty="0"/>
              <a:t>In May 1993, principal told Davis’s mother, “I guess I’ll have to threaten him a little harder”; male student not disciplined.</a:t>
            </a:r>
          </a:p>
          <a:p>
            <a:r>
              <a:rPr lang="en-US" sz="2400" dirty="0"/>
              <a:t>Davis’s grades declined and her father found a suicide note his daughter had written; Davis told her mother she “didn’t know how much longer she could keep [the male student] off her.”</a:t>
            </a:r>
          </a:p>
          <a:p>
            <a:r>
              <a:rPr lang="en-US" sz="2400" dirty="0"/>
              <a:t>Others in class also faced harassment; group of students tried to complain to the principal, but were allegedly prevented from doing so and told, “If [the principal] wants you, he’ll call you.”</a:t>
            </a:r>
          </a:p>
          <a:p>
            <a:r>
              <a:rPr lang="en-US" sz="2400" dirty="0"/>
              <a:t>Parents had complained to three teachers and the principal; student had also complained to three teachers. </a:t>
            </a:r>
          </a:p>
        </p:txBody>
      </p:sp>
      <p:sp>
        <p:nvSpPr>
          <p:cNvPr id="4" name="Title 3"/>
          <p:cNvSpPr>
            <a:spLocks noGrp="1"/>
          </p:cNvSpPr>
          <p:nvPr>
            <p:ph type="title"/>
          </p:nvPr>
        </p:nvSpPr>
        <p:spPr/>
        <p:txBody>
          <a:bodyPr/>
          <a:lstStyle/>
          <a:p>
            <a:r>
              <a:rPr lang="en-US" sz="2800" dirty="0"/>
              <a:t>Davis v. Monroe County Bd. of Ed.</a:t>
            </a:r>
            <a:br>
              <a:rPr lang="en-US" dirty="0"/>
            </a:br>
            <a:r>
              <a:rPr lang="en-US" sz="2000" dirty="0"/>
              <a:t>526 U.S. 629 (1999)</a:t>
            </a:r>
          </a:p>
        </p:txBody>
      </p:sp>
    </p:spTree>
    <p:extLst>
      <p:ext uri="{BB962C8B-B14F-4D97-AF65-F5344CB8AC3E}">
        <p14:creationId xmlns:p14="http://schemas.microsoft.com/office/powerpoint/2010/main" val="3707335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r>
              <a:rPr lang="en-US" sz="2400" dirty="0"/>
              <a:t>Finding in favor of Davis, the Supreme Court expanded on the </a:t>
            </a:r>
            <a:r>
              <a:rPr lang="en-US" sz="2400" i="1" dirty="0"/>
              <a:t>Gebser</a:t>
            </a:r>
            <a:r>
              <a:rPr lang="en-US" sz="2400" dirty="0"/>
              <a:t> ruling: </a:t>
            </a:r>
          </a:p>
          <a:p>
            <a:pPr lvl="1"/>
            <a:r>
              <a:rPr lang="en-US" sz="2400" dirty="0"/>
              <a:t>The school/district must have </a:t>
            </a:r>
            <a:r>
              <a:rPr lang="en-US" sz="2400" dirty="0">
                <a:solidFill>
                  <a:schemeClr val="accent6"/>
                </a:solidFill>
              </a:rPr>
              <a:t>“actual notice”</a:t>
            </a:r>
            <a:r>
              <a:rPr lang="en-US" sz="2400" dirty="0"/>
              <a:t> of the harassment; and the school/district must have responded to the harassment with </a:t>
            </a:r>
            <a:r>
              <a:rPr lang="en-US" sz="2400" dirty="0">
                <a:solidFill>
                  <a:schemeClr val="accent6"/>
                </a:solidFill>
              </a:rPr>
              <a:t>“deliberate indifference.” </a:t>
            </a:r>
          </a:p>
          <a:p>
            <a:pPr lvl="2"/>
            <a:r>
              <a:rPr lang="en-US" sz="2200" dirty="0">
                <a:solidFill>
                  <a:schemeClr val="accent6"/>
                </a:solidFill>
              </a:rPr>
              <a:t>Deliberate indifference constitutes a response that is “</a:t>
            </a:r>
            <a:r>
              <a:rPr lang="en-US" sz="2200" b="1" dirty="0">
                <a:solidFill>
                  <a:schemeClr val="accent6"/>
                </a:solidFill>
              </a:rPr>
              <a:t>clearly unreasonable in light of the known circumstances.</a:t>
            </a:r>
            <a:r>
              <a:rPr lang="en-US" sz="2200" dirty="0">
                <a:solidFill>
                  <a:schemeClr val="accent6"/>
                </a:solidFill>
              </a:rPr>
              <a:t>”</a:t>
            </a:r>
          </a:p>
          <a:p>
            <a:pPr lvl="1"/>
            <a:r>
              <a:rPr lang="en-US" sz="2400" dirty="0"/>
              <a:t>Additionally, court held that:</a:t>
            </a:r>
          </a:p>
          <a:p>
            <a:pPr lvl="2"/>
            <a:r>
              <a:rPr lang="en-US" sz="2000" dirty="0"/>
              <a:t>Harassment must be </a:t>
            </a:r>
            <a:r>
              <a:rPr lang="en-US" sz="2000" dirty="0">
                <a:solidFill>
                  <a:schemeClr val="accent6"/>
                </a:solidFill>
              </a:rPr>
              <a:t>“severe, pervasive, and objectively offensive,” and the indifference “systemic,”</a:t>
            </a:r>
            <a:r>
              <a:rPr lang="en-US" sz="2000" dirty="0"/>
              <a:t> to the extent that the victim is deprived of educational opportunities or services.</a:t>
            </a:r>
          </a:p>
          <a:p>
            <a:endParaRPr lang="en-US" dirty="0"/>
          </a:p>
        </p:txBody>
      </p:sp>
      <p:sp>
        <p:nvSpPr>
          <p:cNvPr id="4" name="Title 3"/>
          <p:cNvSpPr>
            <a:spLocks noGrp="1"/>
          </p:cNvSpPr>
          <p:nvPr>
            <p:ph type="title"/>
          </p:nvPr>
        </p:nvSpPr>
        <p:spPr/>
        <p:txBody>
          <a:bodyPr/>
          <a:lstStyle/>
          <a:p>
            <a:r>
              <a:rPr lang="en-US" sz="2800" dirty="0"/>
              <a:t>Davis v. Monroe County Bd. of Ed.</a:t>
            </a:r>
            <a:br>
              <a:rPr lang="en-US" dirty="0"/>
            </a:br>
            <a:r>
              <a:rPr lang="en-US" sz="2000" dirty="0"/>
              <a:t>526 U.S. 629 (1999)</a:t>
            </a:r>
          </a:p>
        </p:txBody>
      </p:sp>
    </p:spTree>
    <p:extLst>
      <p:ext uri="{BB962C8B-B14F-4D97-AF65-F5344CB8AC3E}">
        <p14:creationId xmlns:p14="http://schemas.microsoft.com/office/powerpoint/2010/main" val="1061153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OCR &amp; TITLE IX</a:t>
            </a:r>
          </a:p>
        </p:txBody>
      </p:sp>
      <p:sp>
        <p:nvSpPr>
          <p:cNvPr id="3" name="Text Placeholder 2"/>
          <p:cNvSpPr>
            <a:spLocks noGrp="1"/>
          </p:cNvSpPr>
          <p:nvPr>
            <p:ph type="body" sz="quarter" idx="12"/>
          </p:nvPr>
        </p:nvSpPr>
        <p:spPr>
          <a:xfrm>
            <a:off x="285750" y="4241800"/>
            <a:ext cx="5724525" cy="508000"/>
          </a:xfrm>
        </p:spPr>
        <p:txBody>
          <a:bodyPr numCol="2"/>
          <a:lstStyle/>
          <a:p>
            <a:pPr marL="342900" indent="-342900">
              <a:buFont typeface="Arial" panose="020B0604020202020204" pitchFamily="34" charset="0"/>
              <a:buChar char="•"/>
            </a:pPr>
            <a:endParaRPr lang="en-US" dirty="0"/>
          </a:p>
        </p:txBody>
      </p:sp>
      <p:sp>
        <p:nvSpPr>
          <p:cNvPr id="5" name="Rectángulo 3"/>
          <p:cNvSpPr/>
          <p:nvPr/>
        </p:nvSpPr>
        <p:spPr>
          <a:xfrm>
            <a:off x="6094413" y="0"/>
            <a:ext cx="30495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s-ES" sz="1200" dirty="0"/>
          </a:p>
        </p:txBody>
      </p:sp>
      <p:pic>
        <p:nvPicPr>
          <p:cNvPr id="7" name="Picture 7" descr="doe_large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6475" y="1996779"/>
            <a:ext cx="3057525" cy="305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369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Content Placeholder 2"/>
          <p:cNvSpPr>
            <a:spLocks noGrp="1"/>
          </p:cNvSpPr>
          <p:nvPr>
            <p:ph sz="quarter" idx="13"/>
          </p:nvPr>
        </p:nvSpPr>
        <p:spPr/>
        <p:txBody>
          <a:bodyPr/>
          <a:lstStyle/>
          <a:p>
            <a:r>
              <a:rPr lang="en-US" sz="2800" dirty="0"/>
              <a:t>An individual may assert a Title IX claim against the school by:</a:t>
            </a:r>
          </a:p>
          <a:p>
            <a:endParaRPr lang="en-US" sz="1000" dirty="0"/>
          </a:p>
          <a:p>
            <a:pPr lvl="1"/>
            <a:r>
              <a:rPr lang="en-US" sz="2400" dirty="0">
                <a:solidFill>
                  <a:schemeClr val="accent6"/>
                </a:solidFill>
              </a:rPr>
              <a:t>Lawsuit</a:t>
            </a:r>
            <a:r>
              <a:rPr lang="en-US" sz="2400" dirty="0"/>
              <a:t>: Suing the school in court and seeking monetary damages or injunctive or declaratory relief.</a:t>
            </a:r>
          </a:p>
          <a:p>
            <a:pPr marL="0" indent="0">
              <a:buNone/>
            </a:pPr>
            <a:endParaRPr lang="x-none" sz="1050" dirty="0"/>
          </a:p>
          <a:p>
            <a:pPr marL="457200" indent="0">
              <a:buNone/>
            </a:pPr>
            <a:r>
              <a:rPr lang="en-US" dirty="0" err="1">
                <a:solidFill>
                  <a:schemeClr val="accent6"/>
                </a:solidFill>
              </a:rPr>
              <a:t>And/Or</a:t>
            </a:r>
            <a:endParaRPr lang="x-none" dirty="0">
              <a:solidFill>
                <a:schemeClr val="accent6"/>
              </a:solidFill>
            </a:endParaRPr>
          </a:p>
          <a:p>
            <a:pPr marL="0" indent="0">
              <a:buNone/>
            </a:pPr>
            <a:endParaRPr lang="en-US" sz="1200" dirty="0"/>
          </a:p>
          <a:p>
            <a:pPr lvl="1"/>
            <a:r>
              <a:rPr lang="en-US" sz="2400" dirty="0">
                <a:solidFill>
                  <a:schemeClr val="accent6"/>
                </a:solidFill>
              </a:rPr>
              <a:t>OCR Complaint</a:t>
            </a:r>
            <a:r>
              <a:rPr lang="en-US" sz="2400" dirty="0"/>
              <a:t>: Filing an administrative complaint, a grievance with U.S. Dept. of Ed. Office for Civil Rights (or other applicable federal agency).</a:t>
            </a:r>
          </a:p>
        </p:txBody>
      </p:sp>
      <p:sp>
        <p:nvSpPr>
          <p:cNvPr id="4" name="Title 3"/>
          <p:cNvSpPr>
            <a:spLocks noGrp="1"/>
          </p:cNvSpPr>
          <p:nvPr>
            <p:ph type="title"/>
          </p:nvPr>
        </p:nvSpPr>
        <p:spPr/>
        <p:txBody>
          <a:bodyPr/>
          <a:lstStyle/>
          <a:p>
            <a:r>
              <a:rPr lang="en-US" dirty="0"/>
              <a:t>Remedies Under Title IX</a:t>
            </a:r>
          </a:p>
        </p:txBody>
      </p:sp>
    </p:spTree>
    <p:extLst>
      <p:ext uri="{BB962C8B-B14F-4D97-AF65-F5344CB8AC3E}">
        <p14:creationId xmlns:p14="http://schemas.microsoft.com/office/powerpoint/2010/main" val="2154643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5750" y="1219200"/>
            <a:ext cx="8572500" cy="5410198"/>
          </a:xfrm>
        </p:spPr>
        <p:txBody>
          <a:bodyPr/>
          <a:lstStyle/>
          <a:p>
            <a:r>
              <a:rPr lang="en-US" sz="2100" dirty="0"/>
              <a:t>OCR is responsible for establishing the compliance standards to be applied in investigations and enforcement of Title IX regarding sexual harassment</a:t>
            </a:r>
          </a:p>
          <a:p>
            <a:r>
              <a:rPr lang="en-US" sz="2100" dirty="0"/>
              <a:t>Key Regulatory and Sub-Regulatory Guidance from OCR </a:t>
            </a:r>
          </a:p>
          <a:p>
            <a:pPr lvl="1"/>
            <a:r>
              <a:rPr lang="en-US" sz="2100" dirty="0"/>
              <a:t>1997 Guidance </a:t>
            </a:r>
            <a:r>
              <a:rPr lang="en-US" sz="2100" dirty="0">
                <a:sym typeface="Wingdings"/>
              </a:rPr>
              <a:t>on Sexual Harassment. </a:t>
            </a:r>
          </a:p>
          <a:p>
            <a:pPr lvl="1"/>
            <a:r>
              <a:rPr lang="en-US" sz="2100" dirty="0"/>
              <a:t>2001 Revised Sexual Harassment Guidance.</a:t>
            </a:r>
          </a:p>
          <a:p>
            <a:pPr lvl="1"/>
            <a:r>
              <a:rPr lang="en-US" sz="2100" dirty="0"/>
              <a:t>2011 Dear Colleague Letter (The ”DCL”).*</a:t>
            </a:r>
          </a:p>
          <a:p>
            <a:pPr lvl="1"/>
            <a:r>
              <a:rPr lang="en-US" sz="2100" dirty="0"/>
              <a:t>Q&amp;A on Title IX and Sexual Violence (April 2014).*</a:t>
            </a:r>
          </a:p>
          <a:p>
            <a:pPr lvl="1"/>
            <a:r>
              <a:rPr lang="en-US" sz="2100" dirty="0"/>
              <a:t>2015 DCL, Dear Coordinator Letter &amp; Resource Guide.</a:t>
            </a:r>
          </a:p>
          <a:p>
            <a:pPr lvl="1"/>
            <a:r>
              <a:rPr lang="en-US" sz="2100" dirty="0"/>
              <a:t>2016 Guidance on Transgender Students.*</a:t>
            </a:r>
          </a:p>
          <a:p>
            <a:pPr lvl="1"/>
            <a:r>
              <a:rPr lang="en-US" sz="2100" dirty="0"/>
              <a:t>2017 Interim Guide: Q&amp;A on Campus Sexual Violence. </a:t>
            </a:r>
          </a:p>
          <a:p>
            <a:pPr lvl="1"/>
            <a:r>
              <a:rPr lang="en-US" sz="2100" dirty="0"/>
              <a:t>2018 Proposed Title IX Regulations</a:t>
            </a:r>
          </a:p>
          <a:p>
            <a:pPr lvl="1"/>
            <a:r>
              <a:rPr lang="en-US" sz="2100" b="1" dirty="0"/>
              <a:t>2020 Final Title IX Regulations</a:t>
            </a:r>
          </a:p>
          <a:p>
            <a:pPr marL="0" indent="0">
              <a:buNone/>
            </a:pPr>
            <a:r>
              <a:rPr lang="en-US" sz="2100" dirty="0"/>
              <a:t>*Since rescinded</a:t>
            </a:r>
          </a:p>
        </p:txBody>
      </p:sp>
      <p:sp>
        <p:nvSpPr>
          <p:cNvPr id="4" name="Title 3"/>
          <p:cNvSpPr>
            <a:spLocks noGrp="1"/>
          </p:cNvSpPr>
          <p:nvPr>
            <p:ph type="title"/>
          </p:nvPr>
        </p:nvSpPr>
        <p:spPr/>
        <p:txBody>
          <a:bodyPr/>
          <a:lstStyle/>
          <a:p>
            <a:r>
              <a:rPr lang="en-US" dirty="0"/>
              <a:t>Ocr and title ix</a:t>
            </a:r>
          </a:p>
        </p:txBody>
      </p:sp>
    </p:spTree>
    <p:extLst>
      <p:ext uri="{BB962C8B-B14F-4D97-AF65-F5344CB8AC3E}">
        <p14:creationId xmlns:p14="http://schemas.microsoft.com/office/powerpoint/2010/main" val="1731009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996F5D5-5AF0-4025-8D63-510C561FB630}"/>
              </a:ext>
            </a:extLst>
          </p:cNvPr>
          <p:cNvSpPr>
            <a:spLocks noGrp="1"/>
          </p:cNvSpPr>
          <p:nvPr>
            <p:ph type="body" sz="quarter" idx="11"/>
          </p:nvPr>
        </p:nvSpPr>
        <p:spPr/>
        <p:txBody>
          <a:bodyPr/>
          <a:lstStyle/>
          <a:p>
            <a:r>
              <a:rPr lang="en-US" dirty="0"/>
              <a:t>Title Ix Team</a:t>
            </a:r>
          </a:p>
        </p:txBody>
      </p:sp>
      <p:sp>
        <p:nvSpPr>
          <p:cNvPr id="9" name="Text Placeholder 8">
            <a:extLst>
              <a:ext uri="{FF2B5EF4-FFF2-40B4-BE49-F238E27FC236}">
                <a16:creationId xmlns:a16="http://schemas.microsoft.com/office/drawing/2014/main" id="{289D1D0A-D7CB-4B67-8B69-CA740D751F83}"/>
              </a:ext>
            </a:extLst>
          </p:cNvPr>
          <p:cNvSpPr>
            <a:spLocks noGrp="1"/>
          </p:cNvSpPr>
          <p:nvPr>
            <p:ph type="body" sz="quarter" idx="12"/>
          </p:nvPr>
        </p:nvSpPr>
        <p:spPr/>
        <p:txBody>
          <a:bodyPr/>
          <a:lstStyle/>
          <a:p>
            <a:pPr marL="342900" indent="-342900">
              <a:buFont typeface="Arial" panose="020B0604020202020204" pitchFamily="34" charset="0"/>
              <a:buChar char="•"/>
            </a:pPr>
            <a:r>
              <a:rPr lang="en-US" dirty="0"/>
              <a:t>Sample Team Structure</a:t>
            </a:r>
            <a:endParaRPr lang="bs-Latn-BA" dirty="0"/>
          </a:p>
          <a:p>
            <a:pPr marL="342900" indent="-342900">
              <a:buFont typeface="Arial" panose="020B0604020202020204" pitchFamily="34" charset="0"/>
              <a:buChar char="•"/>
            </a:pPr>
            <a:r>
              <a:rPr lang="en-US" dirty="0"/>
              <a:t>Who’s Who</a:t>
            </a:r>
          </a:p>
          <a:p>
            <a:pPr marL="342900" indent="-342900">
              <a:buFont typeface="Arial" panose="020B0604020202020204" pitchFamily="34" charset="0"/>
              <a:buChar char="•"/>
            </a:pPr>
            <a:r>
              <a:rPr lang="en-US" dirty="0"/>
              <a:t>Roles </a:t>
            </a:r>
          </a:p>
        </p:txBody>
      </p:sp>
    </p:spTree>
    <p:extLst>
      <p:ext uri="{BB962C8B-B14F-4D97-AF65-F5344CB8AC3E}">
        <p14:creationId xmlns:p14="http://schemas.microsoft.com/office/powerpoint/2010/main" val="3822216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Title IX Team Structure</a:t>
            </a:r>
          </a:p>
        </p:txBody>
      </p:sp>
      <p:graphicFrame>
        <p:nvGraphicFramePr>
          <p:cNvPr id="3" name="Content Placeholder 5"/>
          <p:cNvGraphicFramePr>
            <a:graphicFrameLocks/>
          </p:cNvGraphicFramePr>
          <p:nvPr>
            <p:extLst>
              <p:ext uri="{D42A27DB-BD31-4B8C-83A1-F6EECF244321}">
                <p14:modId xmlns:p14="http://schemas.microsoft.com/office/powerpoint/2010/main" val="2353133388"/>
              </p:ext>
            </p:extLst>
          </p:nvPr>
        </p:nvGraphicFramePr>
        <p:xfrm>
          <a:off x="612649" y="1322173"/>
          <a:ext cx="8153401" cy="4773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1291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r>
              <a:rPr lang="en-US" sz="2400" dirty="0"/>
              <a:t>Title IX Coordinator(s)</a:t>
            </a:r>
          </a:p>
          <a:p>
            <a:r>
              <a:rPr lang="en-US" sz="2400" dirty="0"/>
              <a:t>Investigator(s)</a:t>
            </a:r>
          </a:p>
          <a:p>
            <a:r>
              <a:rPr lang="en-US" sz="2400" dirty="0"/>
              <a:t>Decision-Makers</a:t>
            </a:r>
          </a:p>
          <a:p>
            <a:pPr lvl="1"/>
            <a:r>
              <a:rPr lang="en-US" sz="2200" dirty="0"/>
              <a:t>Policy Violation</a:t>
            </a:r>
          </a:p>
          <a:p>
            <a:pPr lvl="1"/>
            <a:r>
              <a:rPr lang="en-US" sz="2200" dirty="0"/>
              <a:t>Appeal</a:t>
            </a:r>
          </a:p>
          <a:p>
            <a:r>
              <a:rPr lang="en-US" sz="2400" dirty="0"/>
              <a:t>Informal Resolution Facilitator(s)</a:t>
            </a:r>
          </a:p>
        </p:txBody>
      </p:sp>
      <p:sp>
        <p:nvSpPr>
          <p:cNvPr id="4" name="Title 3"/>
          <p:cNvSpPr>
            <a:spLocks noGrp="1"/>
          </p:cNvSpPr>
          <p:nvPr>
            <p:ph type="title"/>
          </p:nvPr>
        </p:nvSpPr>
        <p:spPr/>
        <p:txBody>
          <a:bodyPr/>
          <a:lstStyle/>
          <a:p>
            <a:r>
              <a:rPr lang="en-US" dirty="0"/>
              <a:t>Who is on the title ix team</a:t>
            </a:r>
          </a:p>
        </p:txBody>
      </p:sp>
    </p:spTree>
    <p:extLst>
      <p:ext uri="{BB962C8B-B14F-4D97-AF65-F5344CB8AC3E}">
        <p14:creationId xmlns:p14="http://schemas.microsoft.com/office/powerpoint/2010/main" val="100428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286BA37-B155-46DE-B590-FA8AD03CA798}"/>
              </a:ext>
            </a:extLst>
          </p:cNvPr>
          <p:cNvSpPr>
            <a:spLocks noGrp="1"/>
          </p:cNvSpPr>
          <p:nvPr>
            <p:ph type="body" sz="quarter" idx="12"/>
          </p:nvPr>
        </p:nvSpPr>
        <p:spPr/>
        <p:txBody>
          <a:bodyPr/>
          <a:lstStyle/>
          <a:p>
            <a:endParaRPr lang="en-US"/>
          </a:p>
        </p:txBody>
      </p:sp>
      <p:sp>
        <p:nvSpPr>
          <p:cNvPr id="17" name="Content Placeholder 16">
            <a:extLst>
              <a:ext uri="{FF2B5EF4-FFF2-40B4-BE49-F238E27FC236}">
                <a16:creationId xmlns:a16="http://schemas.microsoft.com/office/drawing/2014/main" id="{043854E5-B00F-40F8-B2C9-A203AE09127A}"/>
              </a:ext>
            </a:extLst>
          </p:cNvPr>
          <p:cNvSpPr>
            <a:spLocks noGrp="1"/>
          </p:cNvSpPr>
          <p:nvPr>
            <p:ph sz="quarter" idx="13"/>
          </p:nvPr>
        </p:nvSpPr>
        <p:spPr/>
        <p:txBody>
          <a:bodyPr/>
          <a:lstStyle/>
          <a:p>
            <a:r>
              <a:rPr lang="en-US" sz="2400" dirty="0"/>
              <a:t>Provide an overview of Title IX fundamentals.</a:t>
            </a:r>
          </a:p>
          <a:p>
            <a:pPr marL="0" indent="0">
              <a:buNone/>
            </a:pPr>
            <a:endParaRPr lang="en-US" sz="1000" dirty="0"/>
          </a:p>
          <a:p>
            <a:r>
              <a:rPr lang="en-US" sz="2400" dirty="0"/>
              <a:t>Gain an understanding of the what the District’s obligations are under the new 2020 Title IX regulations.  </a:t>
            </a:r>
          </a:p>
          <a:p>
            <a:endParaRPr lang="en-US" sz="2400" dirty="0"/>
          </a:p>
          <a:p>
            <a:r>
              <a:rPr lang="en-US" sz="2400" dirty="0"/>
              <a:t>Offer new tools to support your work to investigate, stop, prevent, and remedy harassment that may occur in your schools.</a:t>
            </a:r>
          </a:p>
          <a:p>
            <a:pPr marL="0" indent="0">
              <a:buNone/>
            </a:pPr>
            <a:endParaRPr lang="en-US" sz="1000" dirty="0"/>
          </a:p>
          <a:p>
            <a:r>
              <a:rPr lang="en-US" sz="2400" dirty="0"/>
              <a:t>Provide an opportunity to (virtually) practice and collaborate together.</a:t>
            </a:r>
          </a:p>
          <a:p>
            <a:pPr marL="0" indent="0">
              <a:buNone/>
            </a:pPr>
            <a:endParaRPr lang="en-US" sz="1000" dirty="0"/>
          </a:p>
          <a:p>
            <a:pPr marL="0" indent="0">
              <a:buNone/>
            </a:pPr>
            <a:endParaRPr lang="en-US" dirty="0"/>
          </a:p>
          <a:p>
            <a:pPr marL="0" indent="0">
              <a:buNone/>
            </a:pPr>
            <a:endParaRPr lang="en-US" dirty="0"/>
          </a:p>
          <a:p>
            <a:pPr marL="0" indent="0">
              <a:buNone/>
            </a:pPr>
            <a:endParaRPr lang="en-US" dirty="0"/>
          </a:p>
        </p:txBody>
      </p:sp>
      <p:sp>
        <p:nvSpPr>
          <p:cNvPr id="14" name="Title 13">
            <a:extLst>
              <a:ext uri="{FF2B5EF4-FFF2-40B4-BE49-F238E27FC236}">
                <a16:creationId xmlns:a16="http://schemas.microsoft.com/office/drawing/2014/main" id="{50BB0C61-905A-429F-94F1-2897E540F089}"/>
              </a:ext>
            </a:extLst>
          </p:cNvPr>
          <p:cNvSpPr>
            <a:spLocks noGrp="1"/>
          </p:cNvSpPr>
          <p:nvPr>
            <p:ph type="title"/>
          </p:nvPr>
        </p:nvSpPr>
        <p:spPr/>
        <p:txBody>
          <a:bodyPr/>
          <a:lstStyle/>
          <a:p>
            <a:r>
              <a:rPr lang="en-US" dirty="0"/>
              <a:t>Goals and learning outcomes</a:t>
            </a:r>
          </a:p>
        </p:txBody>
      </p:sp>
    </p:spTree>
    <p:extLst>
      <p:ext uri="{BB962C8B-B14F-4D97-AF65-F5344CB8AC3E}">
        <p14:creationId xmlns:p14="http://schemas.microsoft.com/office/powerpoint/2010/main" val="322819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r>
              <a:rPr lang="en-US" sz="2800" dirty="0"/>
              <a:t>Title IX coordinator is an administrator with significant authority and wide-ranging responsibilities.</a:t>
            </a:r>
          </a:p>
          <a:p>
            <a:r>
              <a:rPr lang="en-US" sz="2800" dirty="0"/>
              <a:t>Must be able to effect change across many departments</a:t>
            </a:r>
          </a:p>
          <a:p>
            <a:r>
              <a:rPr lang="en-US" sz="2800" dirty="0"/>
              <a:t>To alleviate the burden on one administrator, Districts and schools may identify multiple deputy coordinators – typically one per school.</a:t>
            </a:r>
          </a:p>
          <a:p>
            <a:endParaRPr lang="en-US" dirty="0"/>
          </a:p>
        </p:txBody>
      </p:sp>
      <p:sp>
        <p:nvSpPr>
          <p:cNvPr id="4" name="Title 3"/>
          <p:cNvSpPr>
            <a:spLocks noGrp="1"/>
          </p:cNvSpPr>
          <p:nvPr>
            <p:ph type="title"/>
          </p:nvPr>
        </p:nvSpPr>
        <p:spPr/>
        <p:txBody>
          <a:bodyPr/>
          <a:lstStyle/>
          <a:p>
            <a:r>
              <a:rPr lang="en-US" dirty="0"/>
              <a:t>The Title IX Coordinator</a:t>
            </a:r>
          </a:p>
        </p:txBody>
      </p:sp>
    </p:spTree>
    <p:extLst>
      <p:ext uri="{BB962C8B-B14F-4D97-AF65-F5344CB8AC3E}">
        <p14:creationId xmlns:p14="http://schemas.microsoft.com/office/powerpoint/2010/main" val="2038723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a:xfrm>
            <a:off x="100399" y="1161535"/>
            <a:ext cx="8932390" cy="5112607"/>
          </a:xfrm>
        </p:spPr>
        <p:txBody>
          <a:bodyPr/>
          <a:lstStyle/>
          <a:p>
            <a:pPr>
              <a:spcBef>
                <a:spcPts val="300"/>
              </a:spcBef>
              <a:spcAft>
                <a:spcPts val="300"/>
              </a:spcAft>
            </a:pPr>
            <a:r>
              <a:rPr lang="en-US" dirty="0"/>
              <a:t>Assurance of compliance with requirement to investigate, stop, prevent, remedy.</a:t>
            </a:r>
          </a:p>
          <a:p>
            <a:pPr>
              <a:spcBef>
                <a:spcPts val="300"/>
              </a:spcBef>
              <a:spcAft>
                <a:spcPts val="300"/>
              </a:spcAft>
            </a:pPr>
            <a:r>
              <a:rPr lang="en-US" dirty="0"/>
              <a:t>Prevention and remediation of all sex/gender-based discrimination and harassment. </a:t>
            </a:r>
          </a:p>
          <a:p>
            <a:pPr>
              <a:spcBef>
                <a:spcPts val="300"/>
              </a:spcBef>
              <a:spcAft>
                <a:spcPts val="300"/>
              </a:spcAft>
            </a:pPr>
            <a:r>
              <a:rPr lang="en-US" dirty="0"/>
              <a:t>Oversight and coordination of prompt and equitable grievance procedures.</a:t>
            </a:r>
          </a:p>
          <a:p>
            <a:pPr>
              <a:spcBef>
                <a:spcPts val="300"/>
              </a:spcBef>
              <a:spcAft>
                <a:spcPts val="300"/>
              </a:spcAft>
            </a:pPr>
            <a:r>
              <a:rPr lang="en-US" dirty="0"/>
              <a:t>Supervisor of investigations.</a:t>
            </a:r>
          </a:p>
          <a:p>
            <a:pPr>
              <a:spcBef>
                <a:spcPts val="300"/>
              </a:spcBef>
              <a:spcAft>
                <a:spcPts val="300"/>
              </a:spcAft>
            </a:pPr>
            <a:r>
              <a:rPr lang="en-US" dirty="0"/>
              <a:t>Assurance of compliance with final sanctions.</a:t>
            </a:r>
          </a:p>
          <a:p>
            <a:pPr>
              <a:spcBef>
                <a:spcPts val="300"/>
              </a:spcBef>
              <a:spcAft>
                <a:spcPts val="300"/>
              </a:spcAft>
            </a:pPr>
            <a:r>
              <a:rPr lang="en-US" dirty="0"/>
              <a:t>Contact for government inquiries.</a:t>
            </a:r>
          </a:p>
          <a:p>
            <a:pPr>
              <a:spcBef>
                <a:spcPts val="300"/>
              </a:spcBef>
              <a:spcAft>
                <a:spcPts val="300"/>
              </a:spcAft>
            </a:pPr>
            <a:r>
              <a:rPr lang="en-US" dirty="0"/>
              <a:t>Point person for reports.</a:t>
            </a:r>
          </a:p>
          <a:p>
            <a:pPr>
              <a:spcBef>
                <a:spcPts val="300"/>
              </a:spcBef>
              <a:spcAft>
                <a:spcPts val="300"/>
              </a:spcAft>
            </a:pPr>
            <a:r>
              <a:rPr lang="en-US" dirty="0"/>
              <a:t>Creator and implementer of appropriate policies.</a:t>
            </a:r>
          </a:p>
          <a:p>
            <a:pPr>
              <a:spcBef>
                <a:spcPts val="300"/>
              </a:spcBef>
              <a:spcAft>
                <a:spcPts val="300"/>
              </a:spcAft>
            </a:pPr>
            <a:r>
              <a:rPr lang="en-US" dirty="0"/>
              <a:t>Compliance auditor/oversight.</a:t>
            </a:r>
          </a:p>
          <a:p>
            <a:pPr>
              <a:spcBef>
                <a:spcPts val="300"/>
              </a:spcBef>
              <a:spcAft>
                <a:spcPts val="300"/>
              </a:spcAft>
            </a:pPr>
            <a:r>
              <a:rPr lang="en-US" dirty="0"/>
              <a:t>Training oversight: Title IX tea, teachers, staff, students, parents/guardians.</a:t>
            </a:r>
          </a:p>
          <a:p>
            <a:pPr>
              <a:spcBef>
                <a:spcPts val="300"/>
              </a:spcBef>
              <a:spcAft>
                <a:spcPts val="300"/>
              </a:spcAft>
            </a:pPr>
            <a:r>
              <a:rPr lang="en-US" dirty="0"/>
              <a:t>Athletics gender equity.</a:t>
            </a:r>
          </a:p>
          <a:p>
            <a:endParaRPr lang="en-US" sz="1400" dirty="0"/>
          </a:p>
          <a:p>
            <a:endParaRPr lang="en-US" dirty="0"/>
          </a:p>
          <a:p>
            <a:endParaRPr lang="en-US" dirty="0"/>
          </a:p>
        </p:txBody>
      </p:sp>
      <p:sp>
        <p:nvSpPr>
          <p:cNvPr id="4" name="Title 3"/>
          <p:cNvSpPr>
            <a:spLocks noGrp="1"/>
          </p:cNvSpPr>
          <p:nvPr>
            <p:ph type="title"/>
          </p:nvPr>
        </p:nvSpPr>
        <p:spPr/>
        <p:txBody>
          <a:bodyPr/>
          <a:lstStyle/>
          <a:p>
            <a:r>
              <a:rPr lang="en-US" dirty="0"/>
              <a:t>Role of the Title IX Coordinator</a:t>
            </a:r>
          </a:p>
        </p:txBody>
      </p:sp>
    </p:spTree>
    <p:extLst>
      <p:ext uri="{BB962C8B-B14F-4D97-AF65-F5344CB8AC3E}">
        <p14:creationId xmlns:p14="http://schemas.microsoft.com/office/powerpoint/2010/main" val="938355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r>
              <a:rPr lang="en-US" sz="2800" dirty="0"/>
              <a:t>School-based administrators, supervisors, and other deputy coordinators may also be identified in publications and policies as individuals to whom a report may be made.</a:t>
            </a:r>
          </a:p>
          <a:p>
            <a:pPr lvl="1"/>
            <a:r>
              <a:rPr lang="en-US" sz="2400" dirty="0"/>
              <a:t>The Title IX coordinator must create a structure of documentation and reporting by these designated individuals to ensure that the Title IX coordinator is aware of the issue and will either designate the individual to lead the Title IX-based response protocol or will implement that process.</a:t>
            </a:r>
          </a:p>
          <a:p>
            <a:endParaRPr lang="en-US" dirty="0"/>
          </a:p>
        </p:txBody>
      </p:sp>
      <p:sp>
        <p:nvSpPr>
          <p:cNvPr id="4" name="Title 3"/>
          <p:cNvSpPr>
            <a:spLocks noGrp="1"/>
          </p:cNvSpPr>
          <p:nvPr>
            <p:ph type="title"/>
          </p:nvPr>
        </p:nvSpPr>
        <p:spPr/>
        <p:txBody>
          <a:bodyPr/>
          <a:lstStyle/>
          <a:p>
            <a:r>
              <a:rPr lang="en-US" dirty="0"/>
              <a:t>Point Person for REPORTS</a:t>
            </a:r>
          </a:p>
        </p:txBody>
      </p:sp>
    </p:spTree>
    <p:extLst>
      <p:ext uri="{BB962C8B-B14F-4D97-AF65-F5344CB8AC3E}">
        <p14:creationId xmlns:p14="http://schemas.microsoft.com/office/powerpoint/2010/main" val="173405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E2AD45-73C6-411D-9D9C-D1E8D7580C90}"/>
              </a:ext>
            </a:extLst>
          </p:cNvPr>
          <p:cNvSpPr>
            <a:spLocks noGrp="1"/>
          </p:cNvSpPr>
          <p:nvPr>
            <p:ph type="body" sz="quarter" idx="12"/>
          </p:nvPr>
        </p:nvSpPr>
        <p:spPr/>
        <p:txBody>
          <a:bodyPr/>
          <a:lstStyle/>
          <a:p>
            <a:endParaRPr lang="en-US"/>
          </a:p>
        </p:txBody>
      </p:sp>
      <p:sp>
        <p:nvSpPr>
          <p:cNvPr id="3" name="Content Placeholder 2">
            <a:extLst>
              <a:ext uri="{FF2B5EF4-FFF2-40B4-BE49-F238E27FC236}">
                <a16:creationId xmlns:a16="http://schemas.microsoft.com/office/drawing/2014/main" id="{8EB5A88A-FF6B-4FC7-ACA2-39BFD6627C3B}"/>
              </a:ext>
            </a:extLst>
          </p:cNvPr>
          <p:cNvSpPr>
            <a:spLocks noGrp="1"/>
          </p:cNvSpPr>
          <p:nvPr>
            <p:ph sz="quarter" idx="13"/>
          </p:nvPr>
        </p:nvSpPr>
        <p:spPr/>
        <p:txBody>
          <a:bodyPr/>
          <a:lstStyle/>
          <a:p>
            <a:r>
              <a:rPr lang="en-US" sz="2400" dirty="0"/>
              <a:t>Conduct reliable, prompt, fair, and impartial investigations</a:t>
            </a:r>
          </a:p>
          <a:p>
            <a:pPr lvl="1"/>
            <a:r>
              <a:rPr lang="en-US" sz="2400" dirty="0"/>
              <a:t>Work with TIXC to develop strategy for investigation</a:t>
            </a:r>
          </a:p>
          <a:p>
            <a:pPr lvl="1"/>
            <a:r>
              <a:rPr lang="en-US" sz="2400" dirty="0"/>
              <a:t>Identify and interview parties and witnesses </a:t>
            </a:r>
          </a:p>
          <a:p>
            <a:pPr lvl="1"/>
            <a:r>
              <a:rPr lang="en-US" sz="2400" dirty="0"/>
              <a:t>Identify, organize, and compile relevant information</a:t>
            </a:r>
          </a:p>
          <a:p>
            <a:pPr lvl="1"/>
            <a:r>
              <a:rPr lang="en-US" sz="2400" dirty="0"/>
              <a:t>Maintain accurate and thorough investigation records and notes</a:t>
            </a:r>
          </a:p>
          <a:p>
            <a:pPr lvl="1"/>
            <a:r>
              <a:rPr lang="en-US" sz="2400" dirty="0"/>
              <a:t>Share the evidence with the parties and their advisors</a:t>
            </a:r>
          </a:p>
          <a:p>
            <a:pPr lvl="1"/>
            <a:r>
              <a:rPr lang="en-US" sz="2400" dirty="0"/>
              <a:t>Provide notices to the parties (may be done in conjunction with TIXC)</a:t>
            </a:r>
          </a:p>
          <a:p>
            <a:r>
              <a:rPr lang="en-US" sz="2400" dirty="0"/>
              <a:t>Create an investigative report that fairly summarizes relevant evidence </a:t>
            </a:r>
          </a:p>
          <a:p>
            <a:pPr marL="0" indent="0">
              <a:buNone/>
            </a:pPr>
            <a:endParaRPr lang="en-US" dirty="0"/>
          </a:p>
        </p:txBody>
      </p:sp>
      <p:sp>
        <p:nvSpPr>
          <p:cNvPr id="4" name="Title 3">
            <a:extLst>
              <a:ext uri="{FF2B5EF4-FFF2-40B4-BE49-F238E27FC236}">
                <a16:creationId xmlns:a16="http://schemas.microsoft.com/office/drawing/2014/main" id="{6BFDD175-7F1B-40E7-B970-95F066421EDC}"/>
              </a:ext>
            </a:extLst>
          </p:cNvPr>
          <p:cNvSpPr>
            <a:spLocks noGrp="1"/>
          </p:cNvSpPr>
          <p:nvPr>
            <p:ph type="title"/>
          </p:nvPr>
        </p:nvSpPr>
        <p:spPr/>
        <p:txBody>
          <a:bodyPr/>
          <a:lstStyle/>
          <a:p>
            <a:r>
              <a:rPr lang="en-US" dirty="0"/>
              <a:t>Role of the investigator</a:t>
            </a:r>
          </a:p>
        </p:txBody>
      </p:sp>
    </p:spTree>
    <p:extLst>
      <p:ext uri="{BB962C8B-B14F-4D97-AF65-F5344CB8AC3E}">
        <p14:creationId xmlns:p14="http://schemas.microsoft.com/office/powerpoint/2010/main" val="3203074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A537D9-88C4-5147-9739-5061AB93901E}"/>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D41271ED-FDBA-7640-BBBB-03D04C0F88C7}"/>
              </a:ext>
            </a:extLst>
          </p:cNvPr>
          <p:cNvSpPr>
            <a:spLocks noGrp="1"/>
          </p:cNvSpPr>
          <p:nvPr>
            <p:ph sz="quarter" idx="13"/>
          </p:nvPr>
        </p:nvSpPr>
        <p:spPr>
          <a:xfrm>
            <a:off x="285750" y="1295400"/>
            <a:ext cx="8572500" cy="4810124"/>
          </a:xfrm>
        </p:spPr>
        <p:txBody>
          <a:bodyPr/>
          <a:lstStyle/>
          <a:p>
            <a:pPr>
              <a:lnSpc>
                <a:spcPct val="90000"/>
              </a:lnSpc>
              <a:defRPr/>
            </a:pPr>
            <a:r>
              <a:rPr lang="en-US" sz="2400" dirty="0">
                <a:ea typeface="ＭＳ Ｐゴシック" pitchFamily="34" charset="-128"/>
              </a:rPr>
              <a:t>Determine whether District policy has been violated based upon the applicable standard of evidence </a:t>
            </a:r>
          </a:p>
          <a:p>
            <a:pPr lvl="1">
              <a:lnSpc>
                <a:spcPct val="90000"/>
              </a:lnSpc>
              <a:defRPr/>
            </a:pPr>
            <a:r>
              <a:rPr lang="en-US" sz="2400" dirty="0">
                <a:ea typeface="ＭＳ Ｐゴシック" pitchFamily="34" charset="-128"/>
              </a:rPr>
              <a:t>Decisions must be based upon an independent assessment of the evidence gathered during the investigation and/or provided during a hearing, to include an assessment of the credibility of the parties and witnesses </a:t>
            </a:r>
          </a:p>
          <a:p>
            <a:pPr lvl="1">
              <a:lnSpc>
                <a:spcPct val="90000"/>
              </a:lnSpc>
              <a:defRPr/>
            </a:pPr>
            <a:r>
              <a:rPr lang="en-US" sz="2400" dirty="0"/>
              <a:t>Decisions must be based on the specific policy alleged to have been violated </a:t>
            </a:r>
          </a:p>
          <a:p>
            <a:pPr lvl="1">
              <a:lnSpc>
                <a:spcPct val="90000"/>
              </a:lnSpc>
              <a:defRPr/>
            </a:pPr>
            <a:r>
              <a:rPr lang="en-US" sz="2400" dirty="0"/>
              <a:t>Decisions must be impartial and free of substantive bias</a:t>
            </a:r>
          </a:p>
          <a:p>
            <a:pPr>
              <a:defRPr/>
            </a:pPr>
            <a:r>
              <a:rPr lang="en-US" sz="2400" dirty="0"/>
              <a:t>Determine appropriate sanctions/discipline when a policy violation is found</a:t>
            </a:r>
          </a:p>
          <a:p>
            <a:pPr>
              <a:defRPr/>
            </a:pPr>
            <a:r>
              <a:rPr lang="en-US" sz="2400" dirty="0"/>
              <a:t>Draft a written determination that outlines the rationale for the finding(s)</a:t>
            </a:r>
          </a:p>
          <a:p>
            <a:pPr marL="0" indent="0">
              <a:buNone/>
            </a:pPr>
            <a:endParaRPr lang="en-US" dirty="0">
              <a:solidFill>
                <a:srgbClr val="C00000"/>
              </a:solidFill>
            </a:endParaRPr>
          </a:p>
          <a:p>
            <a:endParaRPr lang="en-US" dirty="0">
              <a:solidFill>
                <a:srgbClr val="C00000"/>
              </a:solidFill>
            </a:endParaRPr>
          </a:p>
        </p:txBody>
      </p:sp>
      <p:sp>
        <p:nvSpPr>
          <p:cNvPr id="4" name="Title 3">
            <a:extLst>
              <a:ext uri="{FF2B5EF4-FFF2-40B4-BE49-F238E27FC236}">
                <a16:creationId xmlns:a16="http://schemas.microsoft.com/office/drawing/2014/main" id="{032A5C65-B8C2-3B44-AD34-950E65E98101}"/>
              </a:ext>
            </a:extLst>
          </p:cNvPr>
          <p:cNvSpPr>
            <a:spLocks noGrp="1"/>
          </p:cNvSpPr>
          <p:nvPr>
            <p:ph type="title"/>
          </p:nvPr>
        </p:nvSpPr>
        <p:spPr/>
        <p:txBody>
          <a:bodyPr/>
          <a:lstStyle/>
          <a:p>
            <a:r>
              <a:rPr lang="en-US" dirty="0"/>
              <a:t>Role of the Decision-makers</a:t>
            </a:r>
          </a:p>
        </p:txBody>
      </p:sp>
    </p:spTree>
    <p:extLst>
      <p:ext uri="{BB962C8B-B14F-4D97-AF65-F5344CB8AC3E}">
        <p14:creationId xmlns:p14="http://schemas.microsoft.com/office/powerpoint/2010/main" val="4130657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B1E9E6-6751-404B-8EA7-216CBCA15E7B}"/>
              </a:ext>
            </a:extLst>
          </p:cNvPr>
          <p:cNvSpPr>
            <a:spLocks noGrp="1"/>
          </p:cNvSpPr>
          <p:nvPr>
            <p:ph type="body" sz="quarter" idx="12"/>
          </p:nvPr>
        </p:nvSpPr>
        <p:spPr/>
        <p:txBody>
          <a:bodyPr/>
          <a:lstStyle/>
          <a:p>
            <a:endParaRPr lang="en-US"/>
          </a:p>
        </p:txBody>
      </p:sp>
      <p:sp>
        <p:nvSpPr>
          <p:cNvPr id="3" name="Content Placeholder 2">
            <a:extLst>
              <a:ext uri="{FF2B5EF4-FFF2-40B4-BE49-F238E27FC236}">
                <a16:creationId xmlns:a16="http://schemas.microsoft.com/office/drawing/2014/main" id="{90CCC48D-6429-4186-A9FE-B019AB7F9660}"/>
              </a:ext>
            </a:extLst>
          </p:cNvPr>
          <p:cNvSpPr>
            <a:spLocks noGrp="1"/>
          </p:cNvSpPr>
          <p:nvPr>
            <p:ph sz="quarter" idx="13"/>
          </p:nvPr>
        </p:nvSpPr>
        <p:spPr>
          <a:xfrm>
            <a:off x="285750" y="1217571"/>
            <a:ext cx="8572500" cy="4887953"/>
          </a:xfrm>
        </p:spPr>
        <p:txBody>
          <a:bodyPr/>
          <a:lstStyle/>
          <a:p>
            <a:r>
              <a:rPr lang="en-US" sz="2400" dirty="0"/>
              <a:t>Make determination on a party’s request for an appeal.</a:t>
            </a:r>
          </a:p>
          <a:p>
            <a:r>
              <a:rPr lang="en-US" sz="2400" dirty="0"/>
              <a:t>Review written submissions from parties.</a:t>
            </a:r>
          </a:p>
          <a:p>
            <a:r>
              <a:rPr lang="en-US" sz="2400" dirty="0"/>
              <a:t>May review investigation report or other evidence gathered during investigation/hearing.</a:t>
            </a:r>
          </a:p>
          <a:p>
            <a:r>
              <a:rPr lang="en-US" sz="2400" dirty="0"/>
              <a:t>May need to speak with investigator, parties, or witnesses.</a:t>
            </a:r>
          </a:p>
          <a:p>
            <a:r>
              <a:rPr lang="en-US" sz="2400" dirty="0"/>
              <a:t>Review of case should be limited to the grounds noted in the appeal request. </a:t>
            </a:r>
          </a:p>
          <a:p>
            <a:pPr lvl="1"/>
            <a:r>
              <a:rPr lang="en-US" sz="2400" dirty="0"/>
              <a:t>Not a de novo review. </a:t>
            </a:r>
          </a:p>
          <a:p>
            <a:r>
              <a:rPr lang="en-US" sz="2400" dirty="0"/>
              <a:t>Draft a written determination that outlines the rationale for the outcome.</a:t>
            </a:r>
          </a:p>
        </p:txBody>
      </p:sp>
      <p:sp>
        <p:nvSpPr>
          <p:cNvPr id="4" name="Title 3">
            <a:extLst>
              <a:ext uri="{FF2B5EF4-FFF2-40B4-BE49-F238E27FC236}">
                <a16:creationId xmlns:a16="http://schemas.microsoft.com/office/drawing/2014/main" id="{F31A24C6-30D1-4276-B5F9-09423E7E9DBD}"/>
              </a:ext>
            </a:extLst>
          </p:cNvPr>
          <p:cNvSpPr>
            <a:spLocks noGrp="1"/>
          </p:cNvSpPr>
          <p:nvPr>
            <p:ph type="title"/>
          </p:nvPr>
        </p:nvSpPr>
        <p:spPr/>
        <p:txBody>
          <a:bodyPr/>
          <a:lstStyle/>
          <a:p>
            <a:r>
              <a:rPr lang="en-US" dirty="0"/>
              <a:t>Role of appellate decision-maker</a:t>
            </a:r>
          </a:p>
        </p:txBody>
      </p:sp>
    </p:spTree>
    <p:extLst>
      <p:ext uri="{BB962C8B-B14F-4D97-AF65-F5344CB8AC3E}">
        <p14:creationId xmlns:p14="http://schemas.microsoft.com/office/powerpoint/2010/main" val="126277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E5ECC7-8855-D64E-86DC-1BB4C5E71387}"/>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957112FC-86E8-8D42-871B-F8624FC63FD1}"/>
              </a:ext>
            </a:extLst>
          </p:cNvPr>
          <p:cNvSpPr>
            <a:spLocks noGrp="1"/>
          </p:cNvSpPr>
          <p:nvPr>
            <p:ph sz="quarter" idx="13"/>
          </p:nvPr>
        </p:nvSpPr>
        <p:spPr>
          <a:xfrm>
            <a:off x="285750" y="1159122"/>
            <a:ext cx="8572500" cy="4963308"/>
          </a:xfrm>
        </p:spPr>
        <p:txBody>
          <a:bodyPr/>
          <a:lstStyle/>
          <a:p>
            <a:r>
              <a:rPr lang="en-US" sz="2400" dirty="0"/>
              <a:t>Robust training mandates</a:t>
            </a:r>
          </a:p>
          <a:p>
            <a:r>
              <a:rPr lang="en-US" sz="2400" dirty="0"/>
              <a:t>Coordinators, investigators, decision-makers, appeal officers, informal resolution facilitators</a:t>
            </a:r>
          </a:p>
          <a:p>
            <a:pPr lvl="1"/>
            <a:r>
              <a:rPr lang="en-US" sz="2400" dirty="0"/>
              <a:t>Conflicts of interest and bias</a:t>
            </a:r>
          </a:p>
          <a:p>
            <a:pPr lvl="1"/>
            <a:r>
              <a:rPr lang="en-US" sz="2400" dirty="0"/>
              <a:t>Definition of sexual harassment</a:t>
            </a:r>
          </a:p>
          <a:p>
            <a:pPr lvl="1"/>
            <a:r>
              <a:rPr lang="en-US" sz="2400" dirty="0"/>
              <a:t>Investigation, credibility, evidence</a:t>
            </a:r>
          </a:p>
          <a:p>
            <a:pPr lvl="1"/>
            <a:r>
              <a:rPr lang="en-US" sz="2400" dirty="0"/>
              <a:t>Report and rationale-writing</a:t>
            </a:r>
          </a:p>
          <a:p>
            <a:pPr lvl="1"/>
            <a:r>
              <a:rPr lang="en-US" sz="2400" dirty="0"/>
              <a:t>Managing questioning process, appeals, informal resolution</a:t>
            </a:r>
          </a:p>
          <a:p>
            <a:pPr lvl="1"/>
            <a:r>
              <a:rPr lang="en-US" sz="2400" dirty="0"/>
              <a:t>No sex stereotypes, promote impartiality</a:t>
            </a:r>
          </a:p>
          <a:p>
            <a:r>
              <a:rPr lang="en-US" sz="2400" dirty="0"/>
              <a:t>Training materials must be maintained for seven years and posted publicly on recipient’s website</a:t>
            </a:r>
          </a:p>
          <a:p>
            <a:endParaRPr lang="en-US" sz="2400" dirty="0"/>
          </a:p>
          <a:p>
            <a:endParaRPr lang="en-US" dirty="0"/>
          </a:p>
        </p:txBody>
      </p:sp>
      <p:sp>
        <p:nvSpPr>
          <p:cNvPr id="4" name="Title 3">
            <a:extLst>
              <a:ext uri="{FF2B5EF4-FFF2-40B4-BE49-F238E27FC236}">
                <a16:creationId xmlns:a16="http://schemas.microsoft.com/office/drawing/2014/main" id="{9D6C06D5-B871-5147-AAA1-BF7B7F90C22F}"/>
              </a:ext>
            </a:extLst>
          </p:cNvPr>
          <p:cNvSpPr>
            <a:spLocks noGrp="1"/>
          </p:cNvSpPr>
          <p:nvPr>
            <p:ph type="title"/>
          </p:nvPr>
        </p:nvSpPr>
        <p:spPr/>
        <p:txBody>
          <a:bodyPr/>
          <a:lstStyle/>
          <a:p>
            <a:r>
              <a:rPr lang="en-US" dirty="0"/>
              <a:t>TRAINING</a:t>
            </a:r>
          </a:p>
        </p:txBody>
      </p:sp>
    </p:spTree>
    <p:extLst>
      <p:ext uri="{BB962C8B-B14F-4D97-AF65-F5344CB8AC3E}">
        <p14:creationId xmlns:p14="http://schemas.microsoft.com/office/powerpoint/2010/main" val="2520989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85750" y="2133603"/>
            <a:ext cx="6086475" cy="1508125"/>
          </a:xfrm>
        </p:spPr>
        <p:txBody>
          <a:bodyPr/>
          <a:lstStyle/>
          <a:p>
            <a:r>
              <a:rPr lang="en-US" dirty="0" err="1"/>
              <a:t>NOTICe</a:t>
            </a:r>
            <a:r>
              <a:rPr lang="en-US" dirty="0"/>
              <a:t> &amp; REPORTING</a:t>
            </a:r>
          </a:p>
        </p:txBody>
      </p:sp>
      <p:sp>
        <p:nvSpPr>
          <p:cNvPr id="3" name="Text Placeholder 2"/>
          <p:cNvSpPr>
            <a:spLocks noGrp="1"/>
          </p:cNvSpPr>
          <p:nvPr>
            <p:ph type="body" sz="quarter" idx="12"/>
          </p:nvPr>
        </p:nvSpPr>
        <p:spPr>
          <a:xfrm>
            <a:off x="285750" y="4241799"/>
            <a:ext cx="5514975" cy="1813011"/>
          </a:xfrm>
        </p:spPr>
        <p:txBody>
          <a:bodyPr/>
          <a:lstStyle/>
          <a:p>
            <a:pPr marL="342900" indent="-342900">
              <a:buFont typeface="Arial" panose="020B0604020202020204" pitchFamily="34" charset="0"/>
              <a:buChar char="•"/>
            </a:pPr>
            <a:r>
              <a:rPr lang="en-US" dirty="0"/>
              <a:t>Actual and constructive notice</a:t>
            </a:r>
          </a:p>
          <a:p>
            <a:pPr marL="342900" indent="-342900">
              <a:buFont typeface="Arial" panose="020B0604020202020204" pitchFamily="34" charset="0"/>
              <a:buChar char="•"/>
            </a:pPr>
            <a:r>
              <a:rPr lang="en-US" dirty="0"/>
              <a:t>“Appropriate school official”</a:t>
            </a:r>
          </a:p>
          <a:p>
            <a:pPr marL="342900" indent="-342900">
              <a:buFont typeface="Arial" panose="020B0604020202020204" pitchFamily="34" charset="0"/>
              <a:buChar char="•"/>
            </a:pPr>
            <a:r>
              <a:rPr lang="en-US" dirty="0"/>
              <a:t>Additional reporting requirements</a:t>
            </a:r>
          </a:p>
          <a:p>
            <a:pPr marL="342900" indent="-342900">
              <a:buFont typeface="Arial" panose="020B0604020202020204" pitchFamily="34" charset="0"/>
              <a:buChar char="•"/>
            </a:pPr>
            <a:r>
              <a:rPr lang="en-US" dirty="0"/>
              <a:t>When do you investigate?</a:t>
            </a:r>
          </a:p>
        </p:txBody>
      </p:sp>
    </p:spTree>
    <p:extLst>
      <p:ext uri="{BB962C8B-B14F-4D97-AF65-F5344CB8AC3E}">
        <p14:creationId xmlns:p14="http://schemas.microsoft.com/office/powerpoint/2010/main" val="1164412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pPr marL="0" indent="0">
              <a:buNone/>
            </a:pPr>
            <a:r>
              <a:rPr lang="en-US" sz="2400" b="1" dirty="0"/>
              <a:t>Actual Notice (actual knowledge)</a:t>
            </a:r>
          </a:p>
          <a:p>
            <a:r>
              <a:rPr lang="en-US" sz="2400" dirty="0"/>
              <a:t>Title IX Standard</a:t>
            </a:r>
          </a:p>
          <a:p>
            <a:r>
              <a:rPr lang="en-US" sz="2400" dirty="0"/>
              <a:t>Prompts obligations under Title IX</a:t>
            </a:r>
          </a:p>
          <a:p>
            <a:pPr marL="0" indent="0">
              <a:buNone/>
            </a:pPr>
            <a:r>
              <a:rPr lang="en-US" sz="2400" b="1" dirty="0"/>
              <a:t>Constructive Notice </a:t>
            </a:r>
            <a:r>
              <a:rPr lang="en-US" sz="2400" dirty="0"/>
              <a:t>(</a:t>
            </a:r>
            <a:r>
              <a:rPr lang="en-US" sz="2400" dirty="0" err="1"/>
              <a:t>respondeat</a:t>
            </a:r>
            <a:r>
              <a:rPr lang="en-US" sz="2400" dirty="0"/>
              <a:t> superior) </a:t>
            </a:r>
            <a:endParaRPr lang="en-US" sz="2400" b="1" dirty="0"/>
          </a:p>
          <a:p>
            <a:r>
              <a:rPr lang="en-US" sz="2400" dirty="0"/>
              <a:t>Broader standard - Knew or should have known</a:t>
            </a:r>
          </a:p>
          <a:p>
            <a:r>
              <a:rPr lang="en-US" sz="2400" dirty="0"/>
              <a:t>Insufficient under Title IX, but can be acted upon discretionarily by a recipient</a:t>
            </a:r>
          </a:p>
          <a:p>
            <a:endParaRPr lang="en-US" sz="2400" dirty="0"/>
          </a:p>
        </p:txBody>
      </p:sp>
      <p:sp>
        <p:nvSpPr>
          <p:cNvPr id="4" name="Title 3"/>
          <p:cNvSpPr>
            <a:spLocks noGrp="1"/>
          </p:cNvSpPr>
          <p:nvPr>
            <p:ph type="title"/>
          </p:nvPr>
        </p:nvSpPr>
        <p:spPr/>
        <p:txBody>
          <a:bodyPr/>
          <a:lstStyle/>
          <a:p>
            <a:r>
              <a:rPr lang="en-US" dirty="0"/>
              <a:t>Notice</a:t>
            </a:r>
          </a:p>
        </p:txBody>
      </p:sp>
    </p:spTree>
    <p:extLst>
      <p:ext uri="{BB962C8B-B14F-4D97-AF65-F5344CB8AC3E}">
        <p14:creationId xmlns:p14="http://schemas.microsoft.com/office/powerpoint/2010/main" val="3649287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056246-C72E-9F40-B696-FDE1979C3798}"/>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C82FC857-970B-4649-A85E-808D60494774}"/>
              </a:ext>
            </a:extLst>
          </p:cNvPr>
          <p:cNvSpPr>
            <a:spLocks noGrp="1"/>
          </p:cNvSpPr>
          <p:nvPr>
            <p:ph sz="quarter" idx="13"/>
          </p:nvPr>
        </p:nvSpPr>
        <p:spPr>
          <a:xfrm>
            <a:off x="285750" y="1128396"/>
            <a:ext cx="8572500" cy="4782903"/>
          </a:xfrm>
        </p:spPr>
        <p:txBody>
          <a:bodyPr/>
          <a:lstStyle/>
          <a:p>
            <a:r>
              <a:rPr lang="en-US" sz="2400" dirty="0"/>
              <a:t>Distinct procedural steps - </a:t>
            </a:r>
            <a:r>
              <a:rPr lang="en-US" sz="2400" b="1" dirty="0"/>
              <a:t>actual knowledge </a:t>
            </a:r>
            <a:r>
              <a:rPr lang="en-US" sz="2400" dirty="0"/>
              <a:t>and </a:t>
            </a:r>
            <a:r>
              <a:rPr lang="en-US" sz="2400" b="1" dirty="0"/>
              <a:t>formal complaint </a:t>
            </a:r>
          </a:p>
          <a:p>
            <a:pPr lvl="1"/>
            <a:r>
              <a:rPr lang="en-US" sz="2000" dirty="0"/>
              <a:t>Actual knowledge = notice of sexual harassment [or allegations] to appropriate school official </a:t>
            </a:r>
          </a:p>
          <a:p>
            <a:pPr lvl="1"/>
            <a:r>
              <a:rPr lang="en-US" sz="2000" dirty="0"/>
              <a:t>Formal complaint = document filed by a complainant or signed by TIXC alleging sexual harassment against a respondent and requesting investigation</a:t>
            </a:r>
          </a:p>
          <a:p>
            <a:pPr lvl="1"/>
            <a:r>
              <a:rPr lang="en-US" sz="2000" dirty="0"/>
              <a:t>TIXC is not party when signing formal complaint</a:t>
            </a:r>
          </a:p>
          <a:p>
            <a:r>
              <a:rPr lang="en-US" sz="2400" b="1" dirty="0"/>
              <a:t>Actual knowledge </a:t>
            </a:r>
            <a:r>
              <a:rPr lang="en-US" sz="2400" dirty="0"/>
              <a:t>triggers the obligation to offer supportive measures, explain grievance process</a:t>
            </a:r>
          </a:p>
          <a:p>
            <a:r>
              <a:rPr lang="en-US" sz="2400" b="1" dirty="0"/>
              <a:t>Formal complaint </a:t>
            </a:r>
            <a:r>
              <a:rPr lang="en-US" sz="2400" dirty="0"/>
              <a:t>triggers the obligation to investigate</a:t>
            </a:r>
          </a:p>
          <a:p>
            <a:r>
              <a:rPr lang="en-US" sz="2400" dirty="0"/>
              <a:t>Parent/guardian has “right” to make report/complaint for students in K-12.</a:t>
            </a:r>
          </a:p>
        </p:txBody>
      </p:sp>
      <p:sp>
        <p:nvSpPr>
          <p:cNvPr id="4" name="Title 3">
            <a:extLst>
              <a:ext uri="{FF2B5EF4-FFF2-40B4-BE49-F238E27FC236}">
                <a16:creationId xmlns:a16="http://schemas.microsoft.com/office/drawing/2014/main" id="{9459CA6A-8535-7745-B91A-70AF3E1EA448}"/>
              </a:ext>
            </a:extLst>
          </p:cNvPr>
          <p:cNvSpPr>
            <a:spLocks noGrp="1"/>
          </p:cNvSpPr>
          <p:nvPr>
            <p:ph type="title"/>
          </p:nvPr>
        </p:nvSpPr>
        <p:spPr/>
        <p:txBody>
          <a:bodyPr/>
          <a:lstStyle/>
          <a:p>
            <a:r>
              <a:rPr lang="en-US" dirty="0"/>
              <a:t>Notice </a:t>
            </a:r>
          </a:p>
        </p:txBody>
      </p:sp>
    </p:spTree>
    <p:extLst>
      <p:ext uri="{BB962C8B-B14F-4D97-AF65-F5344CB8AC3E}">
        <p14:creationId xmlns:p14="http://schemas.microsoft.com/office/powerpoint/2010/main" val="88860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3BCE3A-E49F-4640-832A-5D92A614DBF9}"/>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FB8F0E03-10E8-494B-A76D-72E6E552A8DB}"/>
              </a:ext>
            </a:extLst>
          </p:cNvPr>
          <p:cNvSpPr>
            <a:spLocks noGrp="1"/>
          </p:cNvSpPr>
          <p:nvPr>
            <p:ph sz="quarter" idx="13"/>
          </p:nvPr>
        </p:nvSpPr>
        <p:spPr>
          <a:xfrm>
            <a:off x="285750" y="1295400"/>
            <a:ext cx="8572500" cy="4584783"/>
          </a:xfrm>
        </p:spPr>
        <p:txBody>
          <a:bodyPr/>
          <a:lstStyle/>
          <a:p>
            <a:r>
              <a:rPr lang="en-US" sz="2400" dirty="0"/>
              <a:t>Recipient = The District</a:t>
            </a:r>
          </a:p>
          <a:p>
            <a:r>
              <a:rPr lang="en-US" sz="2400" dirty="0"/>
              <a:t>Complainant = person alleging they experienced harassment/discrimination</a:t>
            </a:r>
          </a:p>
          <a:p>
            <a:r>
              <a:rPr lang="en-US" sz="2400" dirty="0"/>
              <a:t>Respondent = person against who a complaint is filed</a:t>
            </a:r>
          </a:p>
          <a:p>
            <a:r>
              <a:rPr lang="en-US" sz="2400" dirty="0"/>
              <a:t>Grievance Process = process used to resolve Title IX reports/complaints</a:t>
            </a:r>
          </a:p>
          <a:p>
            <a:pPr marL="228600" lvl="1" indent="0">
              <a:buNone/>
            </a:pPr>
            <a:endParaRPr lang="en-US" sz="900" dirty="0"/>
          </a:p>
          <a:p>
            <a:r>
              <a:rPr lang="en-US" sz="2400" dirty="0"/>
              <a:t>These terms mirror those used by OCR in the new Title IX regulations. </a:t>
            </a:r>
          </a:p>
          <a:p>
            <a:pPr marL="0" indent="0">
              <a:buNone/>
            </a:pPr>
            <a:endParaRPr lang="en-US" sz="800" dirty="0"/>
          </a:p>
          <a:p>
            <a:r>
              <a:rPr lang="en-US" sz="2400" dirty="0"/>
              <a:t>Please always ask us for clarification if needed at any time.</a:t>
            </a:r>
          </a:p>
        </p:txBody>
      </p:sp>
      <p:sp>
        <p:nvSpPr>
          <p:cNvPr id="4" name="Title 3">
            <a:extLst>
              <a:ext uri="{FF2B5EF4-FFF2-40B4-BE49-F238E27FC236}">
                <a16:creationId xmlns:a16="http://schemas.microsoft.com/office/drawing/2014/main" id="{A9CFDAB7-5F2E-4D22-9767-DFED420208FE}"/>
              </a:ext>
            </a:extLst>
          </p:cNvPr>
          <p:cNvSpPr>
            <a:spLocks noGrp="1"/>
          </p:cNvSpPr>
          <p:nvPr>
            <p:ph type="title"/>
          </p:nvPr>
        </p:nvSpPr>
        <p:spPr/>
        <p:txBody>
          <a:bodyPr/>
          <a:lstStyle/>
          <a:p>
            <a:r>
              <a:rPr lang="en-US" dirty="0"/>
              <a:t>Caveat regarding language</a:t>
            </a:r>
          </a:p>
        </p:txBody>
      </p:sp>
    </p:spTree>
    <p:extLst>
      <p:ext uri="{BB962C8B-B14F-4D97-AF65-F5344CB8AC3E}">
        <p14:creationId xmlns:p14="http://schemas.microsoft.com/office/powerpoint/2010/main" val="2850954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texto 11"/>
          <p:cNvSpPr>
            <a:spLocks noGrp="1"/>
          </p:cNvSpPr>
          <p:nvPr>
            <p:ph type="body" sz="quarter" idx="12"/>
          </p:nvPr>
        </p:nvSpPr>
        <p:spPr>
          <a:xfrm>
            <a:off x="285750" y="6105524"/>
            <a:ext cx="8572500" cy="180975"/>
          </a:xfrm>
        </p:spPr>
        <p:txBody>
          <a:bodyPr/>
          <a:lstStyle/>
          <a:p>
            <a:endParaRPr lang="en-US" dirty="0"/>
          </a:p>
        </p:txBody>
      </p:sp>
      <p:sp>
        <p:nvSpPr>
          <p:cNvPr id="11" name="Content Placeholder 2"/>
          <p:cNvSpPr>
            <a:spLocks noGrp="1"/>
          </p:cNvSpPr>
          <p:nvPr>
            <p:ph sz="quarter" idx="13"/>
          </p:nvPr>
        </p:nvSpPr>
        <p:spPr>
          <a:xfrm>
            <a:off x="285750" y="1295400"/>
            <a:ext cx="8572500" cy="4584783"/>
          </a:xfrm>
        </p:spPr>
        <p:txBody>
          <a:bodyPr/>
          <a:lstStyle/>
          <a:p>
            <a:r>
              <a:rPr lang="en-US" sz="2400" dirty="0"/>
              <a:t>Akin to “Mandatory Reporter” or “Responsible Employee” designations</a:t>
            </a:r>
          </a:p>
          <a:p>
            <a:r>
              <a:rPr lang="en-US" sz="2400" dirty="0"/>
              <a:t>New definition</a:t>
            </a:r>
          </a:p>
          <a:p>
            <a:pPr lvl="1"/>
            <a:r>
              <a:rPr lang="en-US" sz="2200" dirty="0"/>
              <a:t>Title IX Coordinator</a:t>
            </a:r>
          </a:p>
          <a:p>
            <a:pPr lvl="1"/>
            <a:r>
              <a:rPr lang="en-US" sz="2200" dirty="0"/>
              <a:t>Any employee of an elementary and secondary school</a:t>
            </a:r>
          </a:p>
          <a:p>
            <a:pPr lvl="1"/>
            <a:r>
              <a:rPr lang="en-US" sz="2200" dirty="0"/>
              <a:t>Any official of the recipient who has authority to institute corrective measures on behalf of the recipient</a:t>
            </a:r>
          </a:p>
          <a:p>
            <a:r>
              <a:rPr lang="en-US" sz="2600" dirty="0"/>
              <a:t>Likely tracks with your state-law based obligation to report child abuse to state or local authorities</a:t>
            </a:r>
          </a:p>
          <a:p>
            <a:r>
              <a:rPr lang="en-US" sz="2600" dirty="0"/>
              <a:t>Train all employees and other “appropriate school officials” to always notify the Title IX Coordinator of all reports.</a:t>
            </a:r>
          </a:p>
          <a:p>
            <a:endParaRPr lang="en-US" sz="3200" dirty="0"/>
          </a:p>
        </p:txBody>
      </p:sp>
      <p:sp>
        <p:nvSpPr>
          <p:cNvPr id="10" name="Title 1"/>
          <p:cNvSpPr>
            <a:spLocks noGrp="1"/>
          </p:cNvSpPr>
          <p:nvPr>
            <p:ph type="title"/>
          </p:nvPr>
        </p:nvSpPr>
        <p:spPr>
          <a:xfrm>
            <a:off x="285750" y="228602"/>
            <a:ext cx="7664450" cy="685800"/>
          </a:xfrm>
        </p:spPr>
        <p:txBody>
          <a:bodyPr/>
          <a:lstStyle/>
          <a:p>
            <a:r>
              <a:rPr lang="en-US" dirty="0"/>
              <a:t>“APPROPRIATE School officialS”</a:t>
            </a:r>
          </a:p>
        </p:txBody>
      </p:sp>
    </p:spTree>
    <p:extLst>
      <p:ext uri="{BB962C8B-B14F-4D97-AF65-F5344CB8AC3E}">
        <p14:creationId xmlns:p14="http://schemas.microsoft.com/office/powerpoint/2010/main" val="2602622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8C975D-DFB9-4941-AC84-0C85CA739969}"/>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09FDF584-93F6-E840-B5A9-1B1795EF453B}"/>
              </a:ext>
            </a:extLst>
          </p:cNvPr>
          <p:cNvSpPr>
            <a:spLocks noGrp="1"/>
          </p:cNvSpPr>
          <p:nvPr>
            <p:ph sz="quarter" idx="13"/>
          </p:nvPr>
        </p:nvSpPr>
        <p:spPr>
          <a:xfrm>
            <a:off x="285750" y="1048512"/>
            <a:ext cx="8572500" cy="4831671"/>
          </a:xfrm>
        </p:spPr>
        <p:txBody>
          <a:bodyPr/>
          <a:lstStyle/>
          <a:p>
            <a:r>
              <a:rPr lang="en-US" sz="2800" dirty="0"/>
              <a:t>A recipient with </a:t>
            </a:r>
            <a:r>
              <a:rPr lang="en-US" sz="2800" b="1" dirty="0"/>
              <a:t>actual knowledge </a:t>
            </a:r>
            <a:r>
              <a:rPr lang="en-US" sz="2800" dirty="0"/>
              <a:t>of sexual harassment in an education program or activity of a recipient in the United States must respond in a manner that is </a:t>
            </a:r>
            <a:r>
              <a:rPr lang="en-US" sz="2800" b="1" dirty="0"/>
              <a:t>not deliberately indifferent</a:t>
            </a:r>
            <a:endParaRPr lang="en-US" sz="2800" dirty="0"/>
          </a:p>
          <a:p>
            <a:endParaRPr lang="en-US" dirty="0"/>
          </a:p>
        </p:txBody>
      </p:sp>
      <p:sp>
        <p:nvSpPr>
          <p:cNvPr id="4" name="Title 3">
            <a:extLst>
              <a:ext uri="{FF2B5EF4-FFF2-40B4-BE49-F238E27FC236}">
                <a16:creationId xmlns:a16="http://schemas.microsoft.com/office/drawing/2014/main" id="{CDF204CA-4312-5B41-9AA3-E6CDD0565FDB}"/>
              </a:ext>
            </a:extLst>
          </p:cNvPr>
          <p:cNvSpPr>
            <a:spLocks noGrp="1"/>
          </p:cNvSpPr>
          <p:nvPr>
            <p:ph type="title"/>
          </p:nvPr>
        </p:nvSpPr>
        <p:spPr/>
        <p:txBody>
          <a:bodyPr/>
          <a:lstStyle/>
          <a:p>
            <a:r>
              <a:rPr lang="en-US" dirty="0"/>
              <a:t>“Deliberate Indifference” standard</a:t>
            </a:r>
          </a:p>
        </p:txBody>
      </p:sp>
    </p:spTree>
    <p:extLst>
      <p:ext uri="{BB962C8B-B14F-4D97-AF65-F5344CB8AC3E}">
        <p14:creationId xmlns:p14="http://schemas.microsoft.com/office/powerpoint/2010/main" val="1680034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62FB01-2951-6845-B33A-B172B6317C4E}"/>
              </a:ext>
            </a:extLst>
          </p:cNvPr>
          <p:cNvSpPr>
            <a:spLocks noGrp="1"/>
          </p:cNvSpPr>
          <p:nvPr>
            <p:ph type="body" sz="quarter" idx="12"/>
          </p:nvPr>
        </p:nvSpPr>
        <p:spPr/>
        <p:txBody>
          <a:bodyPr/>
          <a:lstStyle/>
          <a:p>
            <a:endParaRPr lang="en-US"/>
          </a:p>
        </p:txBody>
      </p:sp>
      <p:sp>
        <p:nvSpPr>
          <p:cNvPr id="3" name="Content Placeholder 2">
            <a:extLst>
              <a:ext uri="{FF2B5EF4-FFF2-40B4-BE49-F238E27FC236}">
                <a16:creationId xmlns:a16="http://schemas.microsoft.com/office/drawing/2014/main" id="{5E16AF8F-8DDA-7846-9946-246933669E41}"/>
              </a:ext>
            </a:extLst>
          </p:cNvPr>
          <p:cNvSpPr>
            <a:spLocks noGrp="1"/>
          </p:cNvSpPr>
          <p:nvPr>
            <p:ph sz="quarter" idx="13"/>
          </p:nvPr>
        </p:nvSpPr>
        <p:spPr>
          <a:xfrm>
            <a:off x="285750" y="1265274"/>
            <a:ext cx="8724138" cy="5135526"/>
          </a:xfrm>
        </p:spPr>
        <p:txBody>
          <a:bodyPr/>
          <a:lstStyle/>
          <a:p>
            <a:r>
              <a:rPr lang="en-US" sz="2400" dirty="0"/>
              <a:t>Mandatory steps upon notice (§ 106.44)</a:t>
            </a:r>
          </a:p>
          <a:p>
            <a:pPr lvl="1"/>
            <a:r>
              <a:rPr lang="en-US" sz="2200" dirty="0"/>
              <a:t>Promptly contact the complainant to discuss the availability of supportive measures </a:t>
            </a:r>
          </a:p>
          <a:p>
            <a:pPr lvl="1"/>
            <a:r>
              <a:rPr lang="en-US" sz="2200" dirty="0"/>
              <a:t>With or without filing formal complaint, inform complainant of supportive measures and respect complainant’s wishes</a:t>
            </a:r>
          </a:p>
          <a:p>
            <a:pPr lvl="1"/>
            <a:r>
              <a:rPr lang="en-US" sz="2200" dirty="0"/>
              <a:t>Explain to the complainant the process for filing a formal complaint </a:t>
            </a:r>
          </a:p>
          <a:p>
            <a:r>
              <a:rPr lang="en-US" sz="2400" dirty="0"/>
              <a:t>Mandatory steps upon formal complaint</a:t>
            </a:r>
            <a:r>
              <a:rPr lang="en-US" sz="2200" dirty="0"/>
              <a:t> (§ 106.45)</a:t>
            </a:r>
          </a:p>
          <a:p>
            <a:pPr lvl="1"/>
            <a:r>
              <a:rPr lang="en-US" sz="2200" dirty="0"/>
              <a:t>Follow detailed grievance process requirements</a:t>
            </a:r>
          </a:p>
          <a:p>
            <a:pPr lvl="1"/>
            <a:r>
              <a:rPr lang="en-US" sz="2200" dirty="0"/>
              <a:t>Offer informal resolution options</a:t>
            </a:r>
          </a:p>
          <a:p>
            <a:pPr lvl="1"/>
            <a:r>
              <a:rPr lang="en-US" sz="2200" dirty="0"/>
              <a:t>Dismiss complaint if no jurisdiction or no </a:t>
            </a:r>
            <a:r>
              <a:rPr lang="en-US" sz="2200" i="1" dirty="0"/>
              <a:t>prima facie</a:t>
            </a:r>
            <a:r>
              <a:rPr lang="en-US" sz="2200" dirty="0"/>
              <a:t> sexual harassment allegation</a:t>
            </a:r>
          </a:p>
        </p:txBody>
      </p:sp>
      <p:sp>
        <p:nvSpPr>
          <p:cNvPr id="4" name="Title 3">
            <a:extLst>
              <a:ext uri="{FF2B5EF4-FFF2-40B4-BE49-F238E27FC236}">
                <a16:creationId xmlns:a16="http://schemas.microsoft.com/office/drawing/2014/main" id="{F2CD5FF5-9778-F14F-B958-3097311CC21E}"/>
              </a:ext>
            </a:extLst>
          </p:cNvPr>
          <p:cNvSpPr>
            <a:spLocks noGrp="1"/>
          </p:cNvSpPr>
          <p:nvPr>
            <p:ph type="title"/>
          </p:nvPr>
        </p:nvSpPr>
        <p:spPr/>
        <p:txBody>
          <a:bodyPr/>
          <a:lstStyle/>
          <a:p>
            <a:r>
              <a:rPr lang="en-US" dirty="0"/>
              <a:t>“not deliberately indifferent”</a:t>
            </a:r>
          </a:p>
        </p:txBody>
      </p:sp>
    </p:spTree>
    <p:extLst>
      <p:ext uri="{BB962C8B-B14F-4D97-AF65-F5344CB8AC3E}">
        <p14:creationId xmlns:p14="http://schemas.microsoft.com/office/powerpoint/2010/main" val="3283585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r>
              <a:rPr lang="en-US" sz="2800" dirty="0"/>
              <a:t>Supervisors and Managers (per Title VII)</a:t>
            </a:r>
          </a:p>
          <a:p>
            <a:pPr lvl="1"/>
            <a:r>
              <a:rPr lang="en-US" sz="2400" dirty="0"/>
              <a:t>Mandated to report harassment or other misconduct of which they are aware.</a:t>
            </a:r>
          </a:p>
          <a:p>
            <a:r>
              <a:rPr lang="en-US" sz="2800" dirty="0"/>
              <a:t>Abuse or Suspected Abuse of Minors</a:t>
            </a:r>
          </a:p>
          <a:p>
            <a:pPr lvl="1"/>
            <a:r>
              <a:rPr lang="en-US" sz="2400" dirty="0"/>
              <a:t>All employees are required to report abuse or suspected abuse of minors consistent with the law of the state. This generally includes reporting immediately to law enforcement and to the state’s child welfare agency.</a:t>
            </a:r>
          </a:p>
          <a:p>
            <a:r>
              <a:rPr lang="en-US" sz="2800" dirty="0"/>
              <a:t>Additional state reporting requirements (e.g., elder abuse and felony reporting)</a:t>
            </a:r>
          </a:p>
        </p:txBody>
      </p:sp>
      <p:sp>
        <p:nvSpPr>
          <p:cNvPr id="4" name="Title 3"/>
          <p:cNvSpPr>
            <a:spLocks noGrp="1"/>
          </p:cNvSpPr>
          <p:nvPr>
            <p:ph type="title"/>
          </p:nvPr>
        </p:nvSpPr>
        <p:spPr/>
        <p:txBody>
          <a:bodyPr/>
          <a:lstStyle/>
          <a:p>
            <a:r>
              <a:rPr lang="en-US" dirty="0"/>
              <a:t>Additional Reporting Requirements</a:t>
            </a:r>
          </a:p>
        </p:txBody>
      </p:sp>
    </p:spTree>
    <p:extLst>
      <p:ext uri="{BB962C8B-B14F-4D97-AF65-F5344CB8AC3E}">
        <p14:creationId xmlns:p14="http://schemas.microsoft.com/office/powerpoint/2010/main" val="30356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sz="quarter" idx="13"/>
          </p:nvPr>
        </p:nvSpPr>
        <p:spPr/>
        <p:txBody>
          <a:bodyPr/>
          <a:lstStyle/>
          <a:p>
            <a:r>
              <a:rPr lang="en-US" sz="2400" dirty="0"/>
              <a:t>When you have notice!</a:t>
            </a:r>
          </a:p>
          <a:p>
            <a:r>
              <a:rPr lang="en-US" sz="2400" dirty="0"/>
              <a:t>Per Title IX regulations</a:t>
            </a:r>
          </a:p>
          <a:p>
            <a:pPr lvl="1"/>
            <a:r>
              <a:rPr lang="en-US" sz="2400" dirty="0"/>
              <a:t>Upon receipt of a formal complaint.</a:t>
            </a:r>
          </a:p>
          <a:p>
            <a:pPr lvl="1"/>
            <a:r>
              <a:rPr lang="en-US" sz="2400" dirty="0"/>
              <a:t>When the Coordinator deems an investigation is warranted.</a:t>
            </a:r>
          </a:p>
          <a:p>
            <a:r>
              <a:rPr lang="en-US" sz="2400" dirty="0"/>
              <a:t>What about rumors, gossip, social media, etc. </a:t>
            </a:r>
          </a:p>
          <a:p>
            <a:pPr lvl="1"/>
            <a:r>
              <a:rPr lang="en-US" sz="2400" dirty="0"/>
              <a:t>Investigating on these bases may be discretionary under the regs (but often recommended).</a:t>
            </a:r>
          </a:p>
          <a:p>
            <a:r>
              <a:rPr lang="en-US" sz="2400" dirty="0"/>
              <a:t>Once actual notice exists, the duty to investigate is absolute.</a:t>
            </a:r>
          </a:p>
          <a:p>
            <a:pPr lvl="1"/>
            <a:r>
              <a:rPr lang="en-US" sz="2400" dirty="0"/>
              <a:t>Small </a:t>
            </a:r>
            <a:r>
              <a:rPr lang="ja-JP" altLang="en-US" sz="2400" dirty="0"/>
              <a:t>“</a:t>
            </a:r>
            <a:r>
              <a:rPr lang="en-US" altLang="ja-JP" sz="2400" dirty="0"/>
              <a:t>i</a:t>
            </a:r>
            <a:r>
              <a:rPr lang="ja-JP" altLang="en-US" sz="2400" dirty="0"/>
              <a:t>”</a:t>
            </a:r>
            <a:r>
              <a:rPr lang="en-US" altLang="ja-JP" sz="2400" dirty="0"/>
              <a:t> preliminary inquiry.</a:t>
            </a:r>
          </a:p>
          <a:p>
            <a:pPr lvl="1"/>
            <a:r>
              <a:rPr lang="en-US" sz="2400" dirty="0"/>
              <a:t>Big </a:t>
            </a:r>
            <a:r>
              <a:rPr lang="ja-JP" altLang="en-US" sz="2400" dirty="0"/>
              <a:t>“</a:t>
            </a:r>
            <a:r>
              <a:rPr lang="en-US" altLang="ja-JP" sz="2400" dirty="0"/>
              <a:t>I</a:t>
            </a:r>
            <a:r>
              <a:rPr lang="ja-JP" altLang="en-US" sz="2400" dirty="0"/>
              <a:t>”</a:t>
            </a:r>
            <a:r>
              <a:rPr lang="en-US" altLang="ja-JP" sz="2400" dirty="0"/>
              <a:t> comprehensive investigation.</a:t>
            </a:r>
          </a:p>
          <a:p>
            <a:endParaRPr lang="en-US" dirty="0"/>
          </a:p>
        </p:txBody>
      </p:sp>
      <p:sp>
        <p:nvSpPr>
          <p:cNvPr id="13" name="Title 1"/>
          <p:cNvSpPr>
            <a:spLocks noGrp="1"/>
          </p:cNvSpPr>
          <p:nvPr>
            <p:ph type="title"/>
          </p:nvPr>
        </p:nvSpPr>
        <p:spPr/>
        <p:txBody>
          <a:bodyPr/>
          <a:lstStyle/>
          <a:p>
            <a:r>
              <a:rPr lang="en-US" dirty="0"/>
              <a:t>When Do You Investigate?	</a:t>
            </a:r>
          </a:p>
        </p:txBody>
      </p:sp>
    </p:spTree>
    <p:extLst>
      <p:ext uri="{BB962C8B-B14F-4D97-AF65-F5344CB8AC3E}">
        <p14:creationId xmlns:p14="http://schemas.microsoft.com/office/powerpoint/2010/main" val="3865559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1"/>
          </p:nvPr>
        </p:nvSpPr>
        <p:spPr>
          <a:xfrm>
            <a:off x="285750" y="2133603"/>
            <a:ext cx="7715250" cy="1508125"/>
          </a:xfrm>
        </p:spPr>
        <p:txBody>
          <a:bodyPr/>
          <a:lstStyle/>
          <a:p>
            <a:r>
              <a:rPr lang="en-US" dirty="0"/>
              <a:t>CIVIL RIGHTS INVESTIGATION AND Resolution MODEL: </a:t>
            </a:r>
            <a:br>
              <a:rPr lang="en-US" dirty="0"/>
            </a:br>
            <a:r>
              <a:rPr lang="en-US" dirty="0"/>
              <a:t>AN OVERVIEW</a:t>
            </a:r>
          </a:p>
        </p:txBody>
      </p:sp>
      <p:sp>
        <p:nvSpPr>
          <p:cNvPr id="6" name="Marcador de texto 5"/>
          <p:cNvSpPr>
            <a:spLocks noGrp="1"/>
          </p:cNvSpPr>
          <p:nvPr>
            <p:ph type="body" sz="quarter" idx="12"/>
          </p:nvPr>
        </p:nvSpPr>
        <p:spPr>
          <a:xfrm>
            <a:off x="285750" y="4241799"/>
            <a:ext cx="8718550" cy="2518229"/>
          </a:xfrm>
        </p:spPr>
        <p:txBody>
          <a:bodyPr numCol="2" spcCol="180000"/>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0190300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6"/>
          <p:cNvSpPr>
            <a:spLocks noGrp="1"/>
          </p:cNvSpPr>
          <p:nvPr>
            <p:ph sz="quarter" idx="13"/>
          </p:nvPr>
        </p:nvSpPr>
        <p:spPr/>
        <p:txBody>
          <a:bodyPr/>
          <a:lstStyle/>
          <a:p>
            <a:r>
              <a:rPr lang="en-US" sz="2600" dirty="0"/>
              <a:t>A civil rights investigation model is different from other student conduct work.</a:t>
            </a:r>
          </a:p>
          <a:p>
            <a:r>
              <a:rPr lang="en-US" sz="2600" dirty="0"/>
              <a:t>An active gathering of information by the investigator(s)</a:t>
            </a:r>
          </a:p>
          <a:p>
            <a:pPr lvl="1"/>
            <a:r>
              <a:rPr lang="en-US" sz="2400" dirty="0"/>
              <a:t>Not intended to “build a case.”</a:t>
            </a:r>
          </a:p>
          <a:p>
            <a:r>
              <a:rPr lang="en-US" sz="2600" dirty="0"/>
              <a:t>Does not impact the implementation of informal or alternative dispute resolution approaches. </a:t>
            </a:r>
          </a:p>
          <a:p>
            <a:r>
              <a:rPr lang="en-US" sz="2600" dirty="0"/>
              <a:t>Characterized by an intentional effort to provide equitable procedural and support mechanisms.</a:t>
            </a:r>
          </a:p>
          <a:p>
            <a:pPr lvl="1"/>
            <a:endParaRPr lang="en-US" dirty="0"/>
          </a:p>
        </p:txBody>
      </p:sp>
      <p:sp>
        <p:nvSpPr>
          <p:cNvPr id="10" name="Title 5"/>
          <p:cNvSpPr>
            <a:spLocks noGrp="1"/>
          </p:cNvSpPr>
          <p:nvPr>
            <p:ph type="title"/>
          </p:nvPr>
        </p:nvSpPr>
        <p:spPr>
          <a:xfrm>
            <a:off x="285750" y="426906"/>
            <a:ext cx="7664450" cy="377325"/>
          </a:xfrm>
        </p:spPr>
        <p:txBody>
          <a:bodyPr/>
          <a:lstStyle/>
          <a:p>
            <a:br>
              <a:rPr lang="en-US" dirty="0"/>
            </a:br>
            <a:r>
              <a:rPr lang="en-US" dirty="0"/>
              <a:t>civil rights investigation model</a:t>
            </a:r>
          </a:p>
        </p:txBody>
      </p:sp>
    </p:spTree>
    <p:extLst>
      <p:ext uri="{BB962C8B-B14F-4D97-AF65-F5344CB8AC3E}">
        <p14:creationId xmlns:p14="http://schemas.microsoft.com/office/powerpoint/2010/main" val="1112841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IX Commandments </a:t>
            </a:r>
          </a:p>
        </p:txBody>
      </p:sp>
      <p:graphicFrame>
        <p:nvGraphicFramePr>
          <p:cNvPr id="5" name="Table 4"/>
          <p:cNvGraphicFramePr>
            <a:graphicFrameLocks noGrp="1"/>
          </p:cNvGraphicFramePr>
          <p:nvPr/>
        </p:nvGraphicFramePr>
        <p:xfrm>
          <a:off x="285750" y="1779647"/>
          <a:ext cx="5486400" cy="3926672"/>
        </p:xfrm>
        <a:graphic>
          <a:graphicData uri="http://schemas.openxmlformats.org/drawingml/2006/table">
            <a:tbl>
              <a:tblPr firstRow="1" bandRow="1">
                <a:tableStyleId>{93296810-A885-4BE3-A3E7-6D5BEEA58F35}</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1183469">
                <a:tc>
                  <a:txBody>
                    <a:bodyPr/>
                    <a:lstStyle/>
                    <a:p>
                      <a:pPr algn="ctr"/>
                      <a:r>
                        <a:rPr lang="en-US" sz="2000" dirty="0"/>
                        <a:t>Thorough</a:t>
                      </a:r>
                      <a:endParaRPr lang="en-US" sz="2000" dirty="0">
                        <a:latin typeface="Helvetica"/>
                        <a:cs typeface="Helvetica"/>
                      </a:endParaRPr>
                    </a:p>
                  </a:txBody>
                  <a:tcPr anchor="ctr"/>
                </a:tc>
                <a:tc>
                  <a:txBody>
                    <a:bodyPr/>
                    <a:lstStyle/>
                    <a:p>
                      <a:pPr algn="ctr"/>
                      <a:r>
                        <a:rPr lang="en-US" sz="2000" dirty="0"/>
                        <a:t>Reliable</a:t>
                      </a:r>
                      <a:endParaRPr lang="en-US" sz="2000" dirty="0">
                        <a:latin typeface="Helvetica"/>
                        <a:cs typeface="Helvetica"/>
                      </a:endParaRPr>
                    </a:p>
                  </a:txBody>
                  <a:tcPr anchor="ctr"/>
                </a:tc>
                <a:tc>
                  <a:txBody>
                    <a:bodyPr/>
                    <a:lstStyle/>
                    <a:p>
                      <a:pPr algn="ctr"/>
                      <a:r>
                        <a:rPr lang="en-US" sz="2000" dirty="0"/>
                        <a:t>Impartial</a:t>
                      </a:r>
                      <a:endParaRPr lang="en-US" sz="2000" dirty="0">
                        <a:latin typeface="Helvetica"/>
                        <a:cs typeface="Helvetica"/>
                      </a:endParaRPr>
                    </a:p>
                  </a:txBody>
                  <a:tcPr anchor="ctr"/>
                </a:tc>
                <a:extLst>
                  <a:ext uri="{0D108BD9-81ED-4DB2-BD59-A6C34878D82A}">
                    <a16:rowId xmlns:a16="http://schemas.microsoft.com/office/drawing/2014/main" val="10000"/>
                  </a:ext>
                </a:extLst>
              </a:tr>
              <a:tr h="1134319">
                <a:tc>
                  <a:txBody>
                    <a:bodyPr/>
                    <a:lstStyle/>
                    <a:p>
                      <a:pPr algn="ctr"/>
                      <a:r>
                        <a:rPr lang="en-US" sz="2000" b="1" dirty="0"/>
                        <a:t>Prompt</a:t>
                      </a:r>
                      <a:endParaRPr lang="en-US" sz="2000" b="1" dirty="0">
                        <a:latin typeface="Helvetica"/>
                        <a:cs typeface="Helvetica"/>
                      </a:endParaRPr>
                    </a:p>
                  </a:txBody>
                  <a:tcPr anchor="ctr"/>
                </a:tc>
                <a:tc>
                  <a:txBody>
                    <a:bodyPr/>
                    <a:lstStyle/>
                    <a:p>
                      <a:pPr algn="ctr"/>
                      <a:r>
                        <a:rPr lang="en-US" sz="2000" b="1" dirty="0"/>
                        <a:t>Effective</a:t>
                      </a:r>
                      <a:endParaRPr lang="en-US" sz="2000" b="1" dirty="0">
                        <a:latin typeface="Helvetica"/>
                        <a:cs typeface="Helvetica"/>
                      </a:endParaRPr>
                    </a:p>
                  </a:txBody>
                  <a:tcPr anchor="ctr"/>
                </a:tc>
                <a:tc>
                  <a:txBody>
                    <a:bodyPr/>
                    <a:lstStyle/>
                    <a:p>
                      <a:pPr algn="ctr"/>
                      <a:r>
                        <a:rPr lang="en-US" sz="2000" b="1" dirty="0"/>
                        <a:t>Equitable</a:t>
                      </a:r>
                      <a:endParaRPr lang="en-US" sz="2000" b="1" dirty="0">
                        <a:latin typeface="Helvetica"/>
                        <a:cs typeface="Helvetica"/>
                      </a:endParaRPr>
                    </a:p>
                  </a:txBody>
                  <a:tcPr anchor="ctr"/>
                </a:tc>
                <a:extLst>
                  <a:ext uri="{0D108BD9-81ED-4DB2-BD59-A6C34878D82A}">
                    <a16:rowId xmlns:a16="http://schemas.microsoft.com/office/drawing/2014/main" val="10001"/>
                  </a:ext>
                </a:extLst>
              </a:tr>
              <a:tr h="1608884">
                <a:tc>
                  <a:txBody>
                    <a:bodyPr/>
                    <a:lstStyle/>
                    <a:p>
                      <a:pPr algn="ctr"/>
                      <a:r>
                        <a:rPr lang="en-US" sz="2000" dirty="0"/>
                        <a:t>End the Discrimination</a:t>
                      </a:r>
                      <a:endParaRPr lang="en-US" sz="2000" dirty="0">
                        <a:latin typeface="Helvetica"/>
                        <a:cs typeface="Helvetica"/>
                      </a:endParaRPr>
                    </a:p>
                  </a:txBody>
                  <a:tcPr anchor="ctr"/>
                </a:tc>
                <a:tc>
                  <a:txBody>
                    <a:bodyPr/>
                    <a:lstStyle/>
                    <a:p>
                      <a:pPr algn="ctr"/>
                      <a:r>
                        <a:rPr lang="en-US" sz="2000" dirty="0"/>
                        <a:t>Prevent its Recurrence</a:t>
                      </a:r>
                      <a:endParaRPr lang="en-US" sz="2000" dirty="0">
                        <a:latin typeface="Helvetica"/>
                        <a:cs typeface="Helvetica"/>
                      </a:endParaRPr>
                    </a:p>
                  </a:txBody>
                  <a:tcPr anchor="ctr"/>
                </a:tc>
                <a:tc>
                  <a:txBody>
                    <a:bodyPr/>
                    <a:lstStyle/>
                    <a:p>
                      <a:pPr algn="ctr"/>
                      <a:r>
                        <a:rPr lang="en-US" sz="2000" dirty="0"/>
                        <a:t>Remedy the effects upon the victim &amp; community</a:t>
                      </a:r>
                      <a:endParaRPr lang="en-US" sz="2000" dirty="0">
                        <a:latin typeface="Helvetica"/>
                        <a:cs typeface="Helvetica"/>
                      </a:endParaRPr>
                    </a:p>
                  </a:txBody>
                  <a:tcPr anchor="ctr"/>
                </a:tc>
                <a:extLst>
                  <a:ext uri="{0D108BD9-81ED-4DB2-BD59-A6C34878D82A}">
                    <a16:rowId xmlns:a16="http://schemas.microsoft.com/office/drawing/2014/main" val="10002"/>
                  </a:ext>
                </a:extLst>
              </a:tr>
            </a:tbl>
          </a:graphicData>
        </a:graphic>
      </p:graphicFrame>
      <p:sp>
        <p:nvSpPr>
          <p:cNvPr id="6" name="Rectangle 5"/>
          <p:cNvSpPr/>
          <p:nvPr/>
        </p:nvSpPr>
        <p:spPr>
          <a:xfrm>
            <a:off x="5855368" y="1877587"/>
            <a:ext cx="2679032" cy="461665"/>
          </a:xfrm>
          <a:prstGeom prst="rect">
            <a:avLst/>
          </a:prstGeom>
        </p:spPr>
        <p:txBody>
          <a:bodyPr wrap="square">
            <a:spAutoFit/>
          </a:bodyPr>
          <a:lstStyle/>
          <a:p>
            <a:pPr>
              <a:buClr>
                <a:schemeClr val="accent3"/>
              </a:buClr>
            </a:pPr>
            <a:r>
              <a:rPr lang="en-US" sz="2400" dirty="0">
                <a:latin typeface="Helvetica"/>
                <a:cs typeface="Helvetica"/>
              </a:rPr>
              <a:t>Investigation</a:t>
            </a:r>
            <a:endParaRPr lang="en-US" sz="2000" dirty="0">
              <a:latin typeface="Helvetica"/>
              <a:cs typeface="Helvetica"/>
            </a:endParaRPr>
          </a:p>
        </p:txBody>
      </p:sp>
      <p:sp>
        <p:nvSpPr>
          <p:cNvPr id="7" name="Rectangle 6"/>
          <p:cNvSpPr/>
          <p:nvPr/>
        </p:nvSpPr>
        <p:spPr>
          <a:xfrm>
            <a:off x="5855368" y="3302442"/>
            <a:ext cx="1297150" cy="461665"/>
          </a:xfrm>
          <a:prstGeom prst="rect">
            <a:avLst/>
          </a:prstGeom>
        </p:spPr>
        <p:txBody>
          <a:bodyPr wrap="none">
            <a:spAutoFit/>
          </a:bodyPr>
          <a:lstStyle/>
          <a:p>
            <a:pPr>
              <a:buClr>
                <a:schemeClr val="accent3"/>
              </a:buClr>
            </a:pPr>
            <a:r>
              <a:rPr lang="en-US" sz="2400" dirty="0">
                <a:latin typeface="Helvetica"/>
                <a:cs typeface="Helvetica"/>
              </a:rPr>
              <a:t>Process</a:t>
            </a:r>
          </a:p>
        </p:txBody>
      </p:sp>
      <p:sp>
        <p:nvSpPr>
          <p:cNvPr id="8" name="Rectangle 7"/>
          <p:cNvSpPr/>
          <p:nvPr/>
        </p:nvSpPr>
        <p:spPr>
          <a:xfrm>
            <a:off x="5855368" y="4473150"/>
            <a:ext cx="1572866" cy="461665"/>
          </a:xfrm>
          <a:prstGeom prst="rect">
            <a:avLst/>
          </a:prstGeom>
        </p:spPr>
        <p:txBody>
          <a:bodyPr wrap="none">
            <a:spAutoFit/>
          </a:bodyPr>
          <a:lstStyle/>
          <a:p>
            <a:pPr>
              <a:buClr>
                <a:schemeClr val="accent3"/>
              </a:buClr>
            </a:pPr>
            <a:r>
              <a:rPr lang="en-US" sz="2400" dirty="0">
                <a:latin typeface="Helvetica"/>
                <a:cs typeface="Helvetica"/>
              </a:rPr>
              <a:t>Remedies</a:t>
            </a:r>
          </a:p>
        </p:txBody>
      </p:sp>
      <p:sp>
        <p:nvSpPr>
          <p:cNvPr id="9" name="Rectangle 8"/>
          <p:cNvSpPr/>
          <p:nvPr/>
        </p:nvSpPr>
        <p:spPr>
          <a:xfrm>
            <a:off x="5762029" y="1782560"/>
            <a:ext cx="88231" cy="39186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p>
        </p:txBody>
      </p:sp>
    </p:spTree>
    <p:extLst>
      <p:ext uri="{BB962C8B-B14F-4D97-AF65-F5344CB8AC3E}">
        <p14:creationId xmlns:p14="http://schemas.microsoft.com/office/powerpoint/2010/main" val="10561709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056246-C72E-9F40-B696-FDE1979C3798}"/>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C82FC857-970B-4649-A85E-808D60494774}"/>
              </a:ext>
            </a:extLst>
          </p:cNvPr>
          <p:cNvSpPr>
            <a:spLocks noGrp="1"/>
          </p:cNvSpPr>
          <p:nvPr>
            <p:ph sz="quarter" idx="13"/>
          </p:nvPr>
        </p:nvSpPr>
        <p:spPr/>
        <p:txBody>
          <a:bodyPr/>
          <a:lstStyle/>
          <a:p>
            <a:r>
              <a:rPr lang="en-US" sz="2400" dirty="0"/>
              <a:t>Must include: </a:t>
            </a:r>
          </a:p>
          <a:p>
            <a:pPr lvl="1"/>
            <a:r>
              <a:rPr lang="en-US" sz="2200" dirty="0"/>
              <a:t>Presumption that respondent is not responsible until determination is reached </a:t>
            </a:r>
          </a:p>
          <a:p>
            <a:pPr lvl="1"/>
            <a:r>
              <a:rPr lang="en-US" sz="2200" dirty="0"/>
              <a:t>“Reasonably prompt” timeframes </a:t>
            </a:r>
          </a:p>
          <a:p>
            <a:pPr lvl="2"/>
            <a:r>
              <a:rPr lang="en-US" sz="2000" dirty="0"/>
              <a:t>Requirement to set specific timelines for major stages of the grievance process now gone</a:t>
            </a:r>
          </a:p>
          <a:p>
            <a:pPr lvl="1"/>
            <a:r>
              <a:rPr lang="en-US" sz="2200" dirty="0"/>
              <a:t>Range of possible sanctions and remedies</a:t>
            </a:r>
          </a:p>
          <a:p>
            <a:pPr lvl="1"/>
            <a:r>
              <a:rPr lang="en-US" sz="2200" dirty="0"/>
              <a:t>Description of standard of evidence</a:t>
            </a:r>
          </a:p>
          <a:p>
            <a:pPr lvl="1"/>
            <a:r>
              <a:rPr lang="en-US" sz="2200" dirty="0"/>
              <a:t>Bases and procedures for appeal</a:t>
            </a:r>
          </a:p>
          <a:p>
            <a:pPr lvl="2"/>
            <a:r>
              <a:rPr lang="en-US" sz="2000" dirty="0"/>
              <a:t>Appeal now required, equitably, on three grounds</a:t>
            </a:r>
          </a:p>
          <a:p>
            <a:pPr lvl="1"/>
            <a:r>
              <a:rPr lang="en-US" sz="2200" dirty="0"/>
              <a:t>Range of supportive measures available to all parties</a:t>
            </a:r>
          </a:p>
          <a:p>
            <a:pPr lvl="2"/>
            <a:r>
              <a:rPr lang="en-US" sz="2000" dirty="0"/>
              <a:t>Note shift from “interim measures” terminology</a:t>
            </a:r>
          </a:p>
        </p:txBody>
      </p:sp>
      <p:sp>
        <p:nvSpPr>
          <p:cNvPr id="4" name="Title 3">
            <a:extLst>
              <a:ext uri="{FF2B5EF4-FFF2-40B4-BE49-F238E27FC236}">
                <a16:creationId xmlns:a16="http://schemas.microsoft.com/office/drawing/2014/main" id="{9459CA6A-8535-7745-B91A-70AF3E1EA448}"/>
              </a:ext>
            </a:extLst>
          </p:cNvPr>
          <p:cNvSpPr>
            <a:spLocks noGrp="1"/>
          </p:cNvSpPr>
          <p:nvPr>
            <p:ph type="title"/>
          </p:nvPr>
        </p:nvSpPr>
        <p:spPr/>
        <p:txBody>
          <a:bodyPr/>
          <a:lstStyle/>
          <a:p>
            <a:r>
              <a:rPr lang="en-US" dirty="0"/>
              <a:t>GRIEVANCE PROCEDURES</a:t>
            </a:r>
          </a:p>
        </p:txBody>
      </p:sp>
    </p:spTree>
    <p:extLst>
      <p:ext uri="{BB962C8B-B14F-4D97-AF65-F5344CB8AC3E}">
        <p14:creationId xmlns:p14="http://schemas.microsoft.com/office/powerpoint/2010/main" val="4214382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7C9BA1-D565-9A41-BE6A-7A23660926BE}"/>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687BFC2A-DF34-8A4E-ADD0-23B5662F62CE}"/>
              </a:ext>
            </a:extLst>
          </p:cNvPr>
          <p:cNvSpPr>
            <a:spLocks noGrp="1"/>
          </p:cNvSpPr>
          <p:nvPr>
            <p:ph sz="quarter" idx="13"/>
          </p:nvPr>
        </p:nvSpPr>
        <p:spPr/>
        <p:txBody>
          <a:bodyPr/>
          <a:lstStyle/>
          <a:p>
            <a:r>
              <a:rPr lang="en-US" sz="2400" dirty="0"/>
              <a:t>Reasonably prompt timeframes for the conclusion of the grievance process, including reasonably prompt timeframes for filing and resolving appeals </a:t>
            </a:r>
          </a:p>
          <a:p>
            <a:r>
              <a:rPr lang="en-US" sz="2400" dirty="0"/>
              <a:t>Temporary delays for “good cause” and with written notice of the delay to parties</a:t>
            </a:r>
          </a:p>
          <a:p>
            <a:pPr lvl="1"/>
            <a:r>
              <a:rPr lang="en-US" sz="2200" dirty="0"/>
              <a:t>Complexity of the investigation</a:t>
            </a:r>
          </a:p>
          <a:p>
            <a:pPr lvl="1"/>
            <a:r>
              <a:rPr lang="en-US" sz="2200" dirty="0"/>
              <a:t>Concurrent law enforcement investigation with time-dependent release of evidence</a:t>
            </a:r>
          </a:p>
          <a:p>
            <a:pPr lvl="1"/>
            <a:r>
              <a:rPr lang="en-US" sz="2200" dirty="0"/>
              <a:t>Absence of parties or witnesses</a:t>
            </a:r>
          </a:p>
          <a:p>
            <a:pPr lvl="1"/>
            <a:r>
              <a:rPr lang="en-US" sz="2200" dirty="0"/>
              <a:t>Need to provide accommodations for a disability</a:t>
            </a:r>
          </a:p>
          <a:p>
            <a:pPr lvl="1"/>
            <a:r>
              <a:rPr lang="en-US" sz="2200" b="1" dirty="0"/>
              <a:t>Delays for administrative needs are insufficient</a:t>
            </a:r>
          </a:p>
        </p:txBody>
      </p:sp>
      <p:sp>
        <p:nvSpPr>
          <p:cNvPr id="4" name="Title 3">
            <a:extLst>
              <a:ext uri="{FF2B5EF4-FFF2-40B4-BE49-F238E27FC236}">
                <a16:creationId xmlns:a16="http://schemas.microsoft.com/office/drawing/2014/main" id="{900D1E29-AB36-D544-9FA4-70CA3330DC34}"/>
              </a:ext>
            </a:extLst>
          </p:cNvPr>
          <p:cNvSpPr>
            <a:spLocks noGrp="1"/>
          </p:cNvSpPr>
          <p:nvPr>
            <p:ph type="title"/>
          </p:nvPr>
        </p:nvSpPr>
        <p:spPr/>
        <p:txBody>
          <a:bodyPr/>
          <a:lstStyle/>
          <a:p>
            <a:r>
              <a:rPr lang="en-US" dirty="0"/>
              <a:t>PromptNESS</a:t>
            </a:r>
          </a:p>
        </p:txBody>
      </p:sp>
    </p:spTree>
    <p:extLst>
      <p:ext uri="{BB962C8B-B14F-4D97-AF65-F5344CB8AC3E}">
        <p14:creationId xmlns:p14="http://schemas.microsoft.com/office/powerpoint/2010/main" val="3266086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AB61D2-6AA5-4012-B1CB-101DC028FEE4}"/>
              </a:ext>
            </a:extLst>
          </p:cNvPr>
          <p:cNvSpPr>
            <a:spLocks noGrp="1"/>
          </p:cNvSpPr>
          <p:nvPr>
            <p:ph type="body" sz="quarter" idx="12"/>
          </p:nvPr>
        </p:nvSpPr>
        <p:spPr/>
        <p:txBody>
          <a:bodyPr/>
          <a:lstStyle/>
          <a:p>
            <a:endParaRPr lang="en-US" dirty="0"/>
          </a:p>
        </p:txBody>
      </p:sp>
      <p:sp>
        <p:nvSpPr>
          <p:cNvPr id="6" name="Content Placeholder 5">
            <a:extLst>
              <a:ext uri="{FF2B5EF4-FFF2-40B4-BE49-F238E27FC236}">
                <a16:creationId xmlns:a16="http://schemas.microsoft.com/office/drawing/2014/main" id="{B66E1D93-E7D2-4F50-B555-F470D567C0F1}"/>
              </a:ext>
            </a:extLst>
          </p:cNvPr>
          <p:cNvSpPr>
            <a:spLocks noGrp="1"/>
          </p:cNvSpPr>
          <p:nvPr>
            <p:ph sz="quarter" idx="13"/>
          </p:nvPr>
        </p:nvSpPr>
        <p:spPr/>
        <p:txBody>
          <a:bodyPr/>
          <a:lstStyle/>
          <a:p>
            <a:r>
              <a:rPr lang="en-US" dirty="0"/>
              <a:t>A male student physically pulled a minor female freshman student into a school restroom. </a:t>
            </a:r>
          </a:p>
          <a:p>
            <a:r>
              <a:rPr lang="en-US" dirty="0"/>
              <a:t>She did not understand or expect that sexual activity was going to occur.</a:t>
            </a:r>
          </a:p>
          <a:p>
            <a:r>
              <a:rPr lang="en-US" dirty="0"/>
              <a:t>Feeling pressured, she began sexual activity but stopped before completion. </a:t>
            </a:r>
          </a:p>
          <a:p>
            <a:r>
              <a:rPr lang="en-US" dirty="0"/>
              <a:t>Without her knowledge and consent, the male student filmed the encounter on his phone. </a:t>
            </a:r>
          </a:p>
          <a:p>
            <a:r>
              <a:rPr lang="en-US" dirty="0"/>
              <a:t>About a month and a half later, another student posted the video on Instagram and “tagged” the female student. </a:t>
            </a:r>
          </a:p>
          <a:p>
            <a:r>
              <a:rPr lang="en-US" dirty="0"/>
              <a:t>The female student’s mother alerted the school to the situation, including the bullying she was now facing at school. </a:t>
            </a:r>
          </a:p>
          <a:p>
            <a:r>
              <a:rPr lang="en-US" dirty="0"/>
              <a:t>The female student finished her exams at home and left the school for the remainder of the school year. </a:t>
            </a:r>
          </a:p>
        </p:txBody>
      </p:sp>
      <p:sp>
        <p:nvSpPr>
          <p:cNvPr id="4" name="Title 3">
            <a:extLst>
              <a:ext uri="{FF2B5EF4-FFF2-40B4-BE49-F238E27FC236}">
                <a16:creationId xmlns:a16="http://schemas.microsoft.com/office/drawing/2014/main" id="{83966840-53CE-4AFB-BA7A-FFBA20C45B2F}"/>
              </a:ext>
            </a:extLst>
          </p:cNvPr>
          <p:cNvSpPr>
            <a:spLocks noGrp="1"/>
          </p:cNvSpPr>
          <p:nvPr>
            <p:ph type="title"/>
          </p:nvPr>
        </p:nvSpPr>
        <p:spPr/>
        <p:txBody>
          <a:bodyPr/>
          <a:lstStyle/>
          <a:p>
            <a:r>
              <a:rPr lang="en-US" dirty="0"/>
              <a:t>Issue Spotting</a:t>
            </a:r>
          </a:p>
        </p:txBody>
      </p:sp>
    </p:spTree>
    <p:extLst>
      <p:ext uri="{BB962C8B-B14F-4D97-AF65-F5344CB8AC3E}">
        <p14:creationId xmlns:p14="http://schemas.microsoft.com/office/powerpoint/2010/main" val="4629785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070E1-2DBF-CF41-AE1B-0FC43E4532C8}"/>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0384C3ED-0F47-F249-8F6F-E805EBE2061A}"/>
              </a:ext>
            </a:extLst>
          </p:cNvPr>
          <p:cNvSpPr>
            <a:spLocks noGrp="1"/>
          </p:cNvSpPr>
          <p:nvPr>
            <p:ph sz="quarter" idx="13"/>
          </p:nvPr>
        </p:nvSpPr>
        <p:spPr>
          <a:xfrm>
            <a:off x="285750" y="1350335"/>
            <a:ext cx="8572500" cy="4936164"/>
          </a:xfrm>
        </p:spPr>
        <p:txBody>
          <a:bodyPr/>
          <a:lstStyle/>
          <a:p>
            <a:r>
              <a:rPr lang="en-US" sz="2400" dirty="0"/>
              <a:t>Grievance process must treat parties “equitably”</a:t>
            </a:r>
          </a:p>
          <a:p>
            <a:pPr lvl="1"/>
            <a:r>
              <a:rPr lang="en-US" sz="2200" dirty="0"/>
              <a:t>Must be designed to restore or preserve access to education programs</a:t>
            </a:r>
          </a:p>
          <a:p>
            <a:pPr lvl="1"/>
            <a:r>
              <a:rPr lang="en-US" sz="2200" dirty="0"/>
              <a:t>Must include enhanced due process protections before disciplinary sanctions are imposed </a:t>
            </a:r>
          </a:p>
          <a:p>
            <a:pPr marL="342900" lvl="1" indent="-342900">
              <a:buFont typeface="Arial" panose="020B0604020202020204" pitchFamily="34" charset="0"/>
              <a:buChar char="•"/>
            </a:pPr>
            <a:r>
              <a:rPr lang="en-US" sz="2400" dirty="0"/>
              <a:t>Prohibits conflict-of-interest or bias with coordinators, investigators, and decision-makers against parties generally or against an individual party </a:t>
            </a:r>
          </a:p>
          <a:p>
            <a:r>
              <a:rPr lang="en-US" sz="2400" dirty="0"/>
              <a:t>All relevant evidence obtained must be </a:t>
            </a:r>
            <a:r>
              <a:rPr lang="en-US" sz="2400" b="1" dirty="0"/>
              <a:t>objectively</a:t>
            </a:r>
            <a:r>
              <a:rPr lang="en-US" sz="2400" dirty="0"/>
              <a:t> evaluated</a:t>
            </a:r>
          </a:p>
          <a:p>
            <a:r>
              <a:rPr lang="en-US" sz="2400" dirty="0"/>
              <a:t>Mandates training on appropriate investigation, hearing, evidence, credibility, bias, conflict of interest</a:t>
            </a:r>
          </a:p>
          <a:p>
            <a:endParaRPr lang="en-US" sz="2400" dirty="0"/>
          </a:p>
        </p:txBody>
      </p:sp>
      <p:sp>
        <p:nvSpPr>
          <p:cNvPr id="4" name="Title 3">
            <a:extLst>
              <a:ext uri="{FF2B5EF4-FFF2-40B4-BE49-F238E27FC236}">
                <a16:creationId xmlns:a16="http://schemas.microsoft.com/office/drawing/2014/main" id="{8BAA8CD2-10BF-5C4B-AA8D-5DB7A436BAA0}"/>
              </a:ext>
            </a:extLst>
          </p:cNvPr>
          <p:cNvSpPr>
            <a:spLocks noGrp="1"/>
          </p:cNvSpPr>
          <p:nvPr>
            <p:ph type="title"/>
          </p:nvPr>
        </p:nvSpPr>
        <p:spPr/>
        <p:txBody>
          <a:bodyPr/>
          <a:lstStyle/>
          <a:p>
            <a:r>
              <a:rPr lang="en-US" dirty="0"/>
              <a:t>NEUTRALITY, Conflict of Interest, Objectivity</a:t>
            </a:r>
          </a:p>
        </p:txBody>
      </p:sp>
    </p:spTree>
    <p:extLst>
      <p:ext uri="{BB962C8B-B14F-4D97-AF65-F5344CB8AC3E}">
        <p14:creationId xmlns:p14="http://schemas.microsoft.com/office/powerpoint/2010/main" val="34104245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a:t>The Process</a:t>
            </a:r>
          </a:p>
        </p:txBody>
      </p:sp>
      <p:sp>
        <p:nvSpPr>
          <p:cNvPr id="20" name="Chevron 3"/>
          <p:cNvSpPr/>
          <p:nvPr/>
        </p:nvSpPr>
        <p:spPr>
          <a:xfrm>
            <a:off x="216314" y="2239540"/>
            <a:ext cx="2100993" cy="1063625"/>
          </a:xfrm>
          <a:prstGeom prst="chevron">
            <a:avLst/>
          </a:prstGeom>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p>
            <a:pPr algn="ctr"/>
            <a:endParaRPr lang="en-US" dirty="0">
              <a:solidFill>
                <a:schemeClr val="tx1"/>
              </a:solidFill>
            </a:endParaRPr>
          </a:p>
        </p:txBody>
      </p:sp>
      <p:sp>
        <p:nvSpPr>
          <p:cNvPr id="23" name="Chevron 15"/>
          <p:cNvSpPr/>
          <p:nvPr/>
        </p:nvSpPr>
        <p:spPr>
          <a:xfrm>
            <a:off x="1865762" y="2239541"/>
            <a:ext cx="2154391" cy="1063625"/>
          </a:xfrm>
          <a:prstGeom prst="chevron">
            <a:avLst/>
          </a:prstGeom>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p>
            <a:pPr algn="ctr"/>
            <a:endParaRPr lang="en-US" dirty="0">
              <a:solidFill>
                <a:schemeClr val="tx1"/>
              </a:solidFill>
            </a:endParaRPr>
          </a:p>
        </p:txBody>
      </p:sp>
      <p:sp>
        <p:nvSpPr>
          <p:cNvPr id="24" name="Chevron 16"/>
          <p:cNvSpPr/>
          <p:nvPr/>
        </p:nvSpPr>
        <p:spPr>
          <a:xfrm>
            <a:off x="3565612" y="2239541"/>
            <a:ext cx="2100993" cy="1063625"/>
          </a:xfrm>
          <a:prstGeom prst="chevron">
            <a:avLst/>
          </a:prstGeom>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p>
            <a:pPr algn="ctr"/>
            <a:endParaRPr lang="en-US" dirty="0">
              <a:solidFill>
                <a:schemeClr val="tx1"/>
              </a:solidFill>
            </a:endParaRPr>
          </a:p>
        </p:txBody>
      </p:sp>
      <p:sp>
        <p:nvSpPr>
          <p:cNvPr id="31" name="Chevron 17"/>
          <p:cNvSpPr/>
          <p:nvPr/>
        </p:nvSpPr>
        <p:spPr>
          <a:xfrm>
            <a:off x="5212064" y="2239541"/>
            <a:ext cx="2100993" cy="1063625"/>
          </a:xfrm>
          <a:prstGeom prst="chevron">
            <a:avLst/>
          </a:prstGeom>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p>
            <a:pPr algn="ctr"/>
            <a:endParaRPr lang="en-US" dirty="0">
              <a:solidFill>
                <a:schemeClr val="tx1"/>
              </a:solidFill>
            </a:endParaRPr>
          </a:p>
        </p:txBody>
      </p:sp>
      <p:sp>
        <p:nvSpPr>
          <p:cNvPr id="32" name="Chevron 18"/>
          <p:cNvSpPr/>
          <p:nvPr/>
        </p:nvSpPr>
        <p:spPr>
          <a:xfrm>
            <a:off x="6858515" y="2239541"/>
            <a:ext cx="2100993" cy="1063625"/>
          </a:xfrm>
          <a:prstGeom prst="chevron">
            <a:avLst/>
          </a:prstGeom>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p>
            <a:pPr algn="ctr"/>
            <a:endParaRPr lang="en-US" sz="1600" dirty="0">
              <a:solidFill>
                <a:schemeClr val="tx1"/>
              </a:solidFill>
            </a:endParaRPr>
          </a:p>
        </p:txBody>
      </p:sp>
      <p:sp>
        <p:nvSpPr>
          <p:cNvPr id="33" name="Rectangle 4"/>
          <p:cNvSpPr/>
          <p:nvPr/>
        </p:nvSpPr>
        <p:spPr>
          <a:xfrm>
            <a:off x="961730" y="2501243"/>
            <a:ext cx="978153" cy="417615"/>
          </a:xfrm>
          <a:prstGeom prst="rect">
            <a:avLst/>
          </a:prstGeom>
        </p:spPr>
        <p:txBody>
          <a:bodyPr wrap="none" anchor="ctr" anchorCtr="0">
            <a:spAutoFit/>
          </a:bodyPr>
          <a:lstStyle/>
          <a:p>
            <a:pPr>
              <a:lnSpc>
                <a:spcPts val="2900"/>
              </a:lnSpc>
              <a:spcBef>
                <a:spcPts val="0"/>
              </a:spcBef>
              <a:buClr>
                <a:srgbClr val="800000"/>
              </a:buClr>
            </a:pPr>
            <a:r>
              <a:rPr lang="en-US" sz="1600" b="1" dirty="0">
                <a:solidFill>
                  <a:srgbClr val="FFFFFF"/>
                </a:solidFill>
                <a:cs typeface="Helvetica"/>
              </a:rPr>
              <a:t>Incident</a:t>
            </a:r>
          </a:p>
        </p:txBody>
      </p:sp>
      <p:sp>
        <p:nvSpPr>
          <p:cNvPr id="34" name="Rectangle 20"/>
          <p:cNvSpPr/>
          <p:nvPr/>
        </p:nvSpPr>
        <p:spPr>
          <a:xfrm>
            <a:off x="2458722" y="2518448"/>
            <a:ext cx="1377216" cy="558038"/>
          </a:xfrm>
          <a:prstGeom prst="rect">
            <a:avLst/>
          </a:prstGeom>
        </p:spPr>
        <p:txBody>
          <a:bodyPr wrap="square" anchor="ctr" anchorCtr="0">
            <a:noAutofit/>
          </a:bodyPr>
          <a:lstStyle/>
          <a:p>
            <a:pPr>
              <a:spcBef>
                <a:spcPts val="1800"/>
              </a:spcBef>
              <a:buClr>
                <a:srgbClr val="800000"/>
              </a:buClr>
            </a:pPr>
            <a:r>
              <a:rPr lang="en-US" sz="1600" b="1" dirty="0">
                <a:solidFill>
                  <a:schemeClr val="bg1"/>
                </a:solidFill>
                <a:cs typeface="Helvetica"/>
              </a:rPr>
              <a:t>Preliminary Inquiry</a:t>
            </a:r>
            <a:endParaRPr lang="en-US" sz="1600" b="1" dirty="0">
              <a:solidFill>
                <a:srgbClr val="FFFFFF"/>
              </a:solidFill>
              <a:cs typeface="Helvetica"/>
            </a:endParaRPr>
          </a:p>
        </p:txBody>
      </p:sp>
      <p:sp>
        <p:nvSpPr>
          <p:cNvPr id="35" name="Rectangle 21"/>
          <p:cNvSpPr/>
          <p:nvPr/>
        </p:nvSpPr>
        <p:spPr>
          <a:xfrm>
            <a:off x="4088724" y="2369716"/>
            <a:ext cx="1487495" cy="830997"/>
          </a:xfrm>
          <a:prstGeom prst="rect">
            <a:avLst/>
          </a:prstGeom>
        </p:spPr>
        <p:txBody>
          <a:bodyPr wrap="square" anchor="ctr" anchorCtr="0">
            <a:spAutoFit/>
          </a:bodyPr>
          <a:lstStyle/>
          <a:p>
            <a:pPr>
              <a:spcBef>
                <a:spcPts val="1800"/>
              </a:spcBef>
              <a:buClr>
                <a:srgbClr val="800000"/>
              </a:buClr>
            </a:pPr>
            <a:r>
              <a:rPr lang="en-US" sz="1600" b="1" spc="-30" dirty="0">
                <a:solidFill>
                  <a:srgbClr val="FFFFFF"/>
                </a:solidFill>
                <a:cs typeface="Helvetica"/>
              </a:rPr>
              <a:t>Formal Investigation</a:t>
            </a:r>
            <a:r>
              <a:rPr lang="en-US" sz="1600" b="1" dirty="0">
                <a:solidFill>
                  <a:srgbClr val="FFFFFF"/>
                </a:solidFill>
                <a:cs typeface="Helvetica"/>
              </a:rPr>
              <a:t> &amp; Report</a:t>
            </a:r>
          </a:p>
        </p:txBody>
      </p:sp>
      <p:sp>
        <p:nvSpPr>
          <p:cNvPr id="36" name="Rectangle 24"/>
          <p:cNvSpPr/>
          <p:nvPr/>
        </p:nvSpPr>
        <p:spPr>
          <a:xfrm>
            <a:off x="272708" y="3340879"/>
            <a:ext cx="1593054" cy="1231106"/>
          </a:xfrm>
          <a:prstGeom prst="rect">
            <a:avLst/>
          </a:prstGeom>
        </p:spPr>
        <p:txBody>
          <a:bodyPr wrap="square">
            <a:spAutoFit/>
          </a:bodyPr>
          <a:lstStyle/>
          <a:p>
            <a:pPr defTabSz="685800">
              <a:spcBef>
                <a:spcPts val="1200"/>
              </a:spcBef>
              <a:buClr>
                <a:schemeClr val="accent3"/>
              </a:buClr>
            </a:pPr>
            <a:r>
              <a:rPr lang="en-US" sz="1600" dirty="0">
                <a:solidFill>
                  <a:schemeClr val="accent4"/>
                </a:solidFill>
              </a:rPr>
              <a:t>Notice to Title IX Coordinator.</a:t>
            </a:r>
          </a:p>
          <a:p>
            <a:pPr defTabSz="685800">
              <a:spcBef>
                <a:spcPts val="1200"/>
              </a:spcBef>
              <a:buClr>
                <a:schemeClr val="accent3"/>
              </a:buClr>
            </a:pPr>
            <a:r>
              <a:rPr lang="en-US" sz="1600" dirty="0">
                <a:solidFill>
                  <a:schemeClr val="accent4"/>
                </a:solidFill>
              </a:rPr>
              <a:t>Notice to the parties.</a:t>
            </a:r>
          </a:p>
        </p:txBody>
      </p:sp>
      <p:sp>
        <p:nvSpPr>
          <p:cNvPr id="37" name="Rectangle 25"/>
          <p:cNvSpPr/>
          <p:nvPr/>
        </p:nvSpPr>
        <p:spPr>
          <a:xfrm>
            <a:off x="1929262" y="3340879"/>
            <a:ext cx="1551978" cy="2215991"/>
          </a:xfrm>
          <a:prstGeom prst="rect">
            <a:avLst/>
          </a:prstGeom>
        </p:spPr>
        <p:txBody>
          <a:bodyPr wrap="square">
            <a:spAutoFit/>
          </a:bodyPr>
          <a:lstStyle/>
          <a:p>
            <a:pPr defTabSz="685800">
              <a:spcBef>
                <a:spcPts val="1200"/>
              </a:spcBef>
              <a:buClr>
                <a:schemeClr val="accent3"/>
              </a:buClr>
            </a:pPr>
            <a:r>
              <a:rPr lang="en-US" sz="1600" dirty="0">
                <a:solidFill>
                  <a:schemeClr val="accent4"/>
                </a:solidFill>
              </a:rPr>
              <a:t>Informal resolution; administrative resolution, or formal resolution?</a:t>
            </a:r>
          </a:p>
          <a:p>
            <a:pPr defTabSz="685800">
              <a:spcBef>
                <a:spcPts val="1200"/>
              </a:spcBef>
              <a:buClr>
                <a:schemeClr val="accent3"/>
              </a:buClr>
            </a:pPr>
            <a:r>
              <a:rPr lang="en-US" sz="1600" dirty="0">
                <a:solidFill>
                  <a:schemeClr val="accent4"/>
                </a:solidFill>
              </a:rPr>
              <a:t>Strategy development.</a:t>
            </a:r>
          </a:p>
        </p:txBody>
      </p:sp>
      <p:sp>
        <p:nvSpPr>
          <p:cNvPr id="38" name="Rectangle 26"/>
          <p:cNvSpPr/>
          <p:nvPr/>
        </p:nvSpPr>
        <p:spPr>
          <a:xfrm>
            <a:off x="3544740" y="3340879"/>
            <a:ext cx="1710728" cy="3016210"/>
          </a:xfrm>
          <a:prstGeom prst="rect">
            <a:avLst/>
          </a:prstGeom>
        </p:spPr>
        <p:txBody>
          <a:bodyPr wrap="square">
            <a:spAutoFit/>
          </a:bodyPr>
          <a:lstStyle/>
          <a:p>
            <a:pPr defTabSz="685800">
              <a:spcBef>
                <a:spcPts val="1200"/>
              </a:spcBef>
              <a:buClr>
                <a:schemeClr val="accent3"/>
              </a:buClr>
            </a:pPr>
            <a:r>
              <a:rPr lang="en-US" sz="1600" dirty="0">
                <a:solidFill>
                  <a:schemeClr val="accent4"/>
                </a:solidFill>
              </a:rPr>
              <a:t>Witness interviews.</a:t>
            </a:r>
          </a:p>
          <a:p>
            <a:pPr defTabSz="685800">
              <a:spcBef>
                <a:spcPts val="1200"/>
              </a:spcBef>
              <a:buClr>
                <a:schemeClr val="accent3"/>
              </a:buClr>
            </a:pPr>
            <a:r>
              <a:rPr lang="en-US" sz="1600" dirty="0">
                <a:solidFill>
                  <a:schemeClr val="accent4"/>
                </a:solidFill>
              </a:rPr>
              <a:t>Evidence gathering.</a:t>
            </a:r>
          </a:p>
          <a:p>
            <a:pPr defTabSz="685800">
              <a:spcBef>
                <a:spcPts val="1200"/>
              </a:spcBef>
              <a:buClr>
                <a:schemeClr val="accent3"/>
              </a:buClr>
            </a:pPr>
            <a:r>
              <a:rPr lang="en-US" sz="1600" dirty="0">
                <a:solidFill>
                  <a:schemeClr val="accent4"/>
                </a:solidFill>
              </a:rPr>
              <a:t>Evidence/Report Review &amp; Comment Periods.</a:t>
            </a:r>
          </a:p>
          <a:p>
            <a:pPr defTabSz="685800">
              <a:spcBef>
                <a:spcPts val="1200"/>
              </a:spcBef>
              <a:buClr>
                <a:schemeClr val="accent3"/>
              </a:buClr>
            </a:pPr>
            <a:r>
              <a:rPr lang="en-US" sz="1600" dirty="0">
                <a:solidFill>
                  <a:schemeClr val="accent4"/>
                </a:solidFill>
              </a:rPr>
              <a:t>Investigation Report.</a:t>
            </a:r>
          </a:p>
        </p:txBody>
      </p:sp>
      <p:sp>
        <p:nvSpPr>
          <p:cNvPr id="39" name="Rectangle 27"/>
          <p:cNvSpPr/>
          <p:nvPr/>
        </p:nvSpPr>
        <p:spPr>
          <a:xfrm>
            <a:off x="5644790" y="2411073"/>
            <a:ext cx="1583832" cy="789640"/>
          </a:xfrm>
          <a:prstGeom prst="rect">
            <a:avLst/>
          </a:prstGeom>
        </p:spPr>
        <p:txBody>
          <a:bodyPr wrap="square" anchor="ctr" anchorCtr="0">
            <a:spAutoFit/>
          </a:bodyPr>
          <a:lstStyle/>
          <a:p>
            <a:pPr>
              <a:lnSpc>
                <a:spcPts val="2900"/>
              </a:lnSpc>
              <a:spcBef>
                <a:spcPts val="0"/>
              </a:spcBef>
              <a:buClr>
                <a:srgbClr val="800000"/>
              </a:buClr>
            </a:pPr>
            <a:r>
              <a:rPr lang="en-US" sz="1600" b="1" dirty="0">
                <a:solidFill>
                  <a:srgbClr val="FFFFFF"/>
                </a:solidFill>
                <a:cs typeface="Helvetica"/>
              </a:rPr>
              <a:t>Determination (Hearing)</a:t>
            </a:r>
          </a:p>
        </p:txBody>
      </p:sp>
      <p:sp>
        <p:nvSpPr>
          <p:cNvPr id="40" name="Rectangle 28"/>
          <p:cNvSpPr/>
          <p:nvPr/>
        </p:nvSpPr>
        <p:spPr>
          <a:xfrm>
            <a:off x="5255468" y="3340879"/>
            <a:ext cx="1634797" cy="1384995"/>
          </a:xfrm>
          <a:prstGeom prst="rect">
            <a:avLst/>
          </a:prstGeom>
        </p:spPr>
        <p:txBody>
          <a:bodyPr wrap="square">
            <a:spAutoFit/>
          </a:bodyPr>
          <a:lstStyle/>
          <a:p>
            <a:pPr defTabSz="685800">
              <a:spcBef>
                <a:spcPts val="1200"/>
              </a:spcBef>
              <a:buClr>
                <a:schemeClr val="accent3"/>
              </a:buClr>
            </a:pPr>
            <a:r>
              <a:rPr lang="en-US" sz="1600" dirty="0">
                <a:solidFill>
                  <a:schemeClr val="accent4"/>
                </a:solidFill>
              </a:rPr>
              <a:t>Finding.</a:t>
            </a:r>
          </a:p>
          <a:p>
            <a:pPr defTabSz="685800">
              <a:spcBef>
                <a:spcPts val="1200"/>
              </a:spcBef>
              <a:buClr>
                <a:schemeClr val="accent3"/>
              </a:buClr>
            </a:pPr>
            <a:r>
              <a:rPr lang="en-US" sz="1600" dirty="0">
                <a:solidFill>
                  <a:schemeClr val="accent4"/>
                </a:solidFill>
              </a:rPr>
              <a:t>Sanction.</a:t>
            </a:r>
          </a:p>
          <a:p>
            <a:pPr defTabSz="685800">
              <a:spcBef>
                <a:spcPts val="1200"/>
              </a:spcBef>
              <a:buClr>
                <a:schemeClr val="accent3"/>
              </a:buClr>
            </a:pPr>
            <a:r>
              <a:rPr lang="en-US" sz="1600" dirty="0">
                <a:solidFill>
                  <a:schemeClr val="accent4"/>
                </a:solidFill>
              </a:rPr>
              <a:t>Written Determination.</a:t>
            </a:r>
          </a:p>
        </p:txBody>
      </p:sp>
      <p:sp>
        <p:nvSpPr>
          <p:cNvPr id="41" name="Rectangle 29"/>
          <p:cNvSpPr/>
          <p:nvPr/>
        </p:nvSpPr>
        <p:spPr>
          <a:xfrm>
            <a:off x="7578200" y="2500378"/>
            <a:ext cx="880369" cy="419346"/>
          </a:xfrm>
          <a:prstGeom prst="rect">
            <a:avLst/>
          </a:prstGeom>
        </p:spPr>
        <p:txBody>
          <a:bodyPr wrap="none" anchor="ctr" anchorCtr="0">
            <a:spAutoFit/>
          </a:bodyPr>
          <a:lstStyle/>
          <a:p>
            <a:pPr>
              <a:lnSpc>
                <a:spcPts val="2900"/>
              </a:lnSpc>
              <a:spcBef>
                <a:spcPts val="0"/>
              </a:spcBef>
              <a:buClr>
                <a:srgbClr val="800000"/>
              </a:buClr>
            </a:pPr>
            <a:r>
              <a:rPr lang="en-US" sz="1600" b="1" dirty="0">
                <a:solidFill>
                  <a:srgbClr val="FFFFFF"/>
                </a:solidFill>
                <a:cs typeface="Helvetica"/>
              </a:rPr>
              <a:t>Appeal</a:t>
            </a:r>
          </a:p>
        </p:txBody>
      </p:sp>
      <p:sp>
        <p:nvSpPr>
          <p:cNvPr id="2" name="TextBox 1">
            <a:extLst>
              <a:ext uri="{FF2B5EF4-FFF2-40B4-BE49-F238E27FC236}">
                <a16:creationId xmlns:a16="http://schemas.microsoft.com/office/drawing/2014/main" id="{F0A2461F-1C63-4FF7-9720-375B02A49FC3}"/>
              </a:ext>
            </a:extLst>
          </p:cNvPr>
          <p:cNvSpPr txBox="1"/>
          <p:nvPr/>
        </p:nvSpPr>
        <p:spPr>
          <a:xfrm>
            <a:off x="7565842" y="3421900"/>
            <a:ext cx="1393665" cy="1171039"/>
          </a:xfrm>
          <a:prstGeom prst="rect">
            <a:avLst/>
          </a:prstGeom>
          <a:noFill/>
        </p:spPr>
        <p:txBody>
          <a:bodyPr wrap="square" lIns="0" tIns="0" rIns="0" bIns="0" rtlCol="0" anchor="t" anchorCtr="0">
            <a:noAutofit/>
          </a:bodyPr>
          <a:lstStyle/>
          <a:p>
            <a:pPr algn="l"/>
            <a:r>
              <a:rPr lang="en-US" sz="1600" dirty="0">
                <a:solidFill>
                  <a:schemeClr val="tx1">
                    <a:lumMod val="65000"/>
                    <a:lumOff val="35000"/>
                  </a:schemeClr>
                </a:solidFill>
              </a:rPr>
              <a:t>Written Determination.</a:t>
            </a:r>
          </a:p>
          <a:p>
            <a:pPr algn="l"/>
            <a:endParaRPr lang="en-US" sz="1600" dirty="0">
              <a:solidFill>
                <a:schemeClr val="tx1">
                  <a:lumMod val="65000"/>
                  <a:lumOff val="35000"/>
                </a:schemeClr>
              </a:solidFill>
            </a:endParaRPr>
          </a:p>
          <a:p>
            <a:pPr algn="l"/>
            <a:r>
              <a:rPr lang="en-US" sz="1600" dirty="0">
                <a:solidFill>
                  <a:schemeClr val="tx1">
                    <a:lumMod val="65000"/>
                    <a:lumOff val="35000"/>
                  </a:schemeClr>
                </a:solidFill>
              </a:rPr>
              <a:t>Sanction Finalized.</a:t>
            </a:r>
          </a:p>
        </p:txBody>
      </p:sp>
    </p:spTree>
    <p:extLst>
      <p:ext uri="{BB962C8B-B14F-4D97-AF65-F5344CB8AC3E}">
        <p14:creationId xmlns:p14="http://schemas.microsoft.com/office/powerpoint/2010/main" val="2323770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a:spLocks noGrp="1"/>
          </p:cNvSpPr>
          <p:nvPr>
            <p:ph sz="quarter" idx="13"/>
          </p:nvPr>
        </p:nvSpPr>
        <p:spPr>
          <a:xfrm>
            <a:off x="285750" y="1295400"/>
            <a:ext cx="8572500" cy="5096691"/>
          </a:xfrm>
        </p:spPr>
        <p:txBody>
          <a:bodyPr/>
          <a:lstStyle/>
          <a:p>
            <a:pPr marL="457200" indent="-457200">
              <a:buFont typeface="+mj-lt"/>
              <a:buAutoNum type="arabicPeriod"/>
            </a:pPr>
            <a:r>
              <a:rPr lang="en-US" sz="1600" dirty="0"/>
              <a:t>Receive Notice of Allegation.</a:t>
            </a:r>
          </a:p>
          <a:p>
            <a:pPr marL="457200" indent="-457200">
              <a:buFont typeface="+mj-lt"/>
              <a:buAutoNum type="arabicPeriod"/>
            </a:pPr>
            <a:r>
              <a:rPr lang="en-US" sz="1600" dirty="0"/>
              <a:t>Preliminary Inquiry (initial assessment of complaint and issue-spotting).</a:t>
            </a:r>
          </a:p>
          <a:p>
            <a:pPr marL="457200" indent="-457200">
              <a:buFont typeface="+mj-lt"/>
              <a:buAutoNum type="arabicPeriod"/>
            </a:pPr>
            <a:r>
              <a:rPr lang="en-US" sz="1600" dirty="0"/>
              <a:t>Gatekeeper determination.</a:t>
            </a:r>
          </a:p>
          <a:p>
            <a:pPr marL="457200" indent="-457200">
              <a:buFont typeface="+mj-lt"/>
              <a:buAutoNum type="arabicPeriod"/>
            </a:pPr>
            <a:r>
              <a:rPr lang="en-US" sz="1600" dirty="0"/>
              <a:t>Notice of Investigation/Notice of Formal Allegation to parties.</a:t>
            </a:r>
          </a:p>
          <a:p>
            <a:pPr marL="457200" indent="-457200">
              <a:buFont typeface="+mj-lt"/>
              <a:buAutoNum type="arabicPeriod"/>
            </a:pPr>
            <a:r>
              <a:rPr lang="en-US" sz="1600" dirty="0"/>
              <a:t>Issue spotting by investigators (will continue as new information is added).</a:t>
            </a:r>
          </a:p>
          <a:p>
            <a:pPr marL="457200" indent="-457200">
              <a:buFont typeface="+mj-lt"/>
              <a:buAutoNum type="arabicPeriod"/>
            </a:pPr>
            <a:r>
              <a:rPr lang="en-US" sz="1600" dirty="0"/>
              <a:t>Preliminary investigation strategy.</a:t>
            </a:r>
          </a:p>
          <a:p>
            <a:pPr marL="457200" indent="-457200">
              <a:buFont typeface="+mj-lt"/>
              <a:buAutoNum type="arabicPeriod"/>
            </a:pPr>
            <a:r>
              <a:rPr lang="en-US" sz="1600" dirty="0"/>
              <a:t>Formal comprehensive investigation. </a:t>
            </a:r>
          </a:p>
          <a:p>
            <a:pPr marL="457200" indent="-457200">
              <a:buFont typeface="+mj-lt"/>
              <a:buAutoNum type="arabicPeriod"/>
            </a:pPr>
            <a:r>
              <a:rPr lang="en-US" sz="1600" dirty="0"/>
              <a:t>Meet with Title IX Coordinator to review draft report &amp; evidence.</a:t>
            </a:r>
          </a:p>
          <a:p>
            <a:pPr marL="457200" indent="-457200">
              <a:buFont typeface="+mj-lt"/>
              <a:buAutoNum type="arabicPeriod"/>
            </a:pPr>
            <a:r>
              <a:rPr lang="en-US" sz="1600" dirty="0"/>
              <a:t>Provide all evidence directly related to the allegations to parties and their advisors for inspection and review with 10 days for response.</a:t>
            </a:r>
          </a:p>
          <a:p>
            <a:pPr marL="457200" indent="-457200">
              <a:buFont typeface="+mj-lt"/>
              <a:buAutoNum type="arabicPeriod"/>
            </a:pPr>
            <a:r>
              <a:rPr lang="en-US" sz="1600" dirty="0"/>
              <a:t>Complete final report.</a:t>
            </a:r>
          </a:p>
          <a:p>
            <a:pPr lvl="2">
              <a:buFont typeface="Arial" panose="020B0604020202020204" pitchFamily="34" charset="0"/>
              <a:buChar char="•"/>
            </a:pPr>
            <a:r>
              <a:rPr lang="en-US" dirty="0"/>
              <a:t>Synthesize and analyze relevant evidence, including making recommended findings (may vary by District).</a:t>
            </a:r>
          </a:p>
          <a:p>
            <a:pPr lvl="2">
              <a:buFont typeface="Arial" panose="020B0604020202020204" pitchFamily="34" charset="0"/>
              <a:buChar char="•"/>
            </a:pPr>
            <a:r>
              <a:rPr lang="en-US" dirty="0"/>
              <a:t>Send final report to parties for review and written response at least 10 days prior to a determination being made</a:t>
            </a:r>
            <a:r>
              <a:rPr lang="en-US" sz="1800" dirty="0"/>
              <a:t>.</a:t>
            </a:r>
            <a:endParaRPr lang="en-US" dirty="0"/>
          </a:p>
        </p:txBody>
      </p:sp>
      <p:sp>
        <p:nvSpPr>
          <p:cNvPr id="10" name="Title 5"/>
          <p:cNvSpPr>
            <a:spLocks noGrp="1"/>
          </p:cNvSpPr>
          <p:nvPr>
            <p:ph type="title"/>
          </p:nvPr>
        </p:nvSpPr>
        <p:spPr/>
        <p:txBody>
          <a:bodyPr/>
          <a:lstStyle/>
          <a:p>
            <a:r>
              <a:rPr lang="en-US" dirty="0"/>
              <a:t>10 Steps of an investigation</a:t>
            </a:r>
          </a:p>
        </p:txBody>
      </p:sp>
    </p:spTree>
    <p:extLst>
      <p:ext uri="{BB962C8B-B14F-4D97-AF65-F5344CB8AC3E}">
        <p14:creationId xmlns:p14="http://schemas.microsoft.com/office/powerpoint/2010/main" val="1467125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16"/>
          <p:cNvSpPr>
            <a:spLocks noGrp="1"/>
          </p:cNvSpPr>
          <p:nvPr>
            <p:ph type="body" sz="quarter" idx="12"/>
          </p:nvPr>
        </p:nvSpPr>
        <p:spPr/>
        <p:txBody>
          <a:bodyPr/>
          <a:lstStyle/>
          <a:p>
            <a:endParaRPr lang="es-ES" dirty="0"/>
          </a:p>
        </p:txBody>
      </p:sp>
      <p:sp>
        <p:nvSpPr>
          <p:cNvPr id="9" name="Marcador de contenido 8"/>
          <p:cNvSpPr>
            <a:spLocks noGrp="1"/>
          </p:cNvSpPr>
          <p:nvPr>
            <p:ph sz="quarter" idx="13"/>
          </p:nvPr>
        </p:nvSpPr>
        <p:spPr>
          <a:xfrm>
            <a:off x="285750" y="1295400"/>
            <a:ext cx="8572500" cy="4810124"/>
          </a:xfrm>
        </p:spPr>
        <p:txBody>
          <a:bodyPr/>
          <a:lstStyle/>
          <a:p>
            <a:r>
              <a:rPr lang="en-US" sz="2800" dirty="0"/>
              <a:t>The Title IX Coordinator is responsible for:</a:t>
            </a:r>
          </a:p>
          <a:p>
            <a:pPr lvl="1"/>
            <a:r>
              <a:rPr lang="en-US" sz="2400" dirty="0"/>
              <a:t>The appointment of investigators.</a:t>
            </a:r>
          </a:p>
          <a:p>
            <a:pPr lvl="1"/>
            <a:r>
              <a:rPr lang="en-US" sz="2400" dirty="0"/>
              <a:t>Training investigators, decision-makers, and informal resolution facilitators.</a:t>
            </a:r>
          </a:p>
          <a:p>
            <a:pPr lvl="1"/>
            <a:r>
              <a:rPr lang="en-US" sz="2400" dirty="0"/>
              <a:t>Coordination/supervision of investigators and investigations.</a:t>
            </a:r>
          </a:p>
          <a:p>
            <a:pPr lvl="1"/>
            <a:r>
              <a:rPr lang="en-US" sz="2400" dirty="0"/>
              <a:t>Strategizing investigations.</a:t>
            </a:r>
          </a:p>
          <a:p>
            <a:pPr lvl="1"/>
            <a:r>
              <a:rPr lang="en-US" sz="2400" dirty="0"/>
              <a:t>Assurance of supportive measures.</a:t>
            </a:r>
          </a:p>
          <a:p>
            <a:pPr lvl="1"/>
            <a:r>
              <a:rPr lang="en-US" sz="2400" dirty="0"/>
              <a:t>Assurance of remedies and sanctions.</a:t>
            </a:r>
          </a:p>
          <a:p>
            <a:pPr lvl="1"/>
            <a:r>
              <a:rPr lang="en-US" sz="2400" dirty="0"/>
              <a:t>Timeline compliance.</a:t>
            </a:r>
          </a:p>
          <a:p>
            <a:pPr lvl="1"/>
            <a:r>
              <a:rPr lang="en-US" sz="2400" dirty="0"/>
              <a:t>Providing institutional memory to investigators.  </a:t>
            </a:r>
          </a:p>
          <a:p>
            <a:pPr lvl="1"/>
            <a:r>
              <a:rPr lang="en-US" sz="2400" dirty="0"/>
              <a:t>Retaining a record of all activities.</a:t>
            </a:r>
          </a:p>
          <a:p>
            <a:pPr marL="457200" lvl="2" indent="0">
              <a:buNone/>
            </a:pPr>
            <a:endParaRPr lang="en-US" altLang="ja-JP" sz="2400" dirty="0"/>
          </a:p>
          <a:p>
            <a:endParaRPr lang="es-ES" sz="2800" dirty="0"/>
          </a:p>
        </p:txBody>
      </p:sp>
      <p:sp>
        <p:nvSpPr>
          <p:cNvPr id="12" name="Rectangle 2"/>
          <p:cNvSpPr>
            <a:spLocks noGrp="1" noChangeArrowheads="1"/>
          </p:cNvSpPr>
          <p:nvPr>
            <p:ph type="title"/>
          </p:nvPr>
        </p:nvSpPr>
        <p:spPr/>
        <p:txBody>
          <a:bodyPr/>
          <a:lstStyle/>
          <a:p>
            <a:r>
              <a:rPr lang="en-US" sz="2800" dirty="0"/>
              <a:t>TITLE IX COORDINATOR OVERSIGHT</a:t>
            </a:r>
          </a:p>
        </p:txBody>
      </p:sp>
    </p:spTree>
    <p:extLst>
      <p:ext uri="{BB962C8B-B14F-4D97-AF65-F5344CB8AC3E}">
        <p14:creationId xmlns:p14="http://schemas.microsoft.com/office/powerpoint/2010/main" val="92371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DAC5D65-68FD-4DDC-8AB5-324DFB5B0279}"/>
              </a:ext>
            </a:extLst>
          </p:cNvPr>
          <p:cNvSpPr>
            <a:spLocks noGrp="1"/>
          </p:cNvSpPr>
          <p:nvPr>
            <p:ph type="body" sz="quarter" idx="11"/>
          </p:nvPr>
        </p:nvSpPr>
        <p:spPr/>
        <p:txBody>
          <a:bodyPr/>
          <a:lstStyle/>
          <a:p>
            <a:r>
              <a:rPr lang="en-US" dirty="0"/>
              <a:t>Preliminary inquiry</a:t>
            </a:r>
          </a:p>
        </p:txBody>
      </p:sp>
      <p:sp>
        <p:nvSpPr>
          <p:cNvPr id="6" name="Text Placeholder 5">
            <a:extLst>
              <a:ext uri="{FF2B5EF4-FFF2-40B4-BE49-F238E27FC236}">
                <a16:creationId xmlns:a16="http://schemas.microsoft.com/office/drawing/2014/main" id="{A61E2E4D-A2F1-4644-B26D-FFA0EF48EDC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659174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6C5BDC-A5C3-4BCE-A154-FBC9E4BD293E}"/>
              </a:ext>
            </a:extLst>
          </p:cNvPr>
          <p:cNvSpPr>
            <a:spLocks noGrp="1"/>
          </p:cNvSpPr>
          <p:nvPr>
            <p:ph type="body" sz="quarter" idx="12"/>
          </p:nvPr>
        </p:nvSpPr>
        <p:spPr/>
        <p:txBody>
          <a:bodyPr/>
          <a:lstStyle/>
          <a:p>
            <a:endParaRPr lang="en-US"/>
          </a:p>
        </p:txBody>
      </p:sp>
      <p:sp>
        <p:nvSpPr>
          <p:cNvPr id="6" name="Content Placeholder 5">
            <a:extLst>
              <a:ext uri="{FF2B5EF4-FFF2-40B4-BE49-F238E27FC236}">
                <a16:creationId xmlns:a16="http://schemas.microsoft.com/office/drawing/2014/main" id="{6299037A-0504-480E-A0B2-0D4CEB3E3469}"/>
              </a:ext>
            </a:extLst>
          </p:cNvPr>
          <p:cNvSpPr>
            <a:spLocks noGrp="1"/>
          </p:cNvSpPr>
          <p:nvPr>
            <p:ph sz="quarter" idx="13"/>
          </p:nvPr>
        </p:nvSpPr>
        <p:spPr/>
        <p:txBody>
          <a:bodyPr/>
          <a:lstStyle/>
          <a:p>
            <a:r>
              <a:rPr lang="en-US" dirty="0"/>
              <a:t>Title IX Coordinator assess report/complaint to determine the following:</a:t>
            </a:r>
          </a:p>
          <a:p>
            <a:pPr lvl="1"/>
            <a:r>
              <a:rPr lang="en-US" dirty="0"/>
              <a:t>Has a formal complaint been filed?</a:t>
            </a:r>
          </a:p>
          <a:p>
            <a:pPr lvl="1"/>
            <a:r>
              <a:rPr lang="en-US" dirty="0"/>
              <a:t>Has the respondent received notice of the complaint?</a:t>
            </a:r>
          </a:p>
          <a:p>
            <a:pPr lvl="1"/>
            <a:r>
              <a:rPr lang="en-US" dirty="0"/>
              <a:t>Does one of the four mandatory dismissal provisions require the  complaint to be dismissed under Title IX?</a:t>
            </a:r>
          </a:p>
          <a:p>
            <a:pPr lvl="1"/>
            <a:r>
              <a:rPr lang="en-US" dirty="0"/>
              <a:t>Are any of the three discretionary dismissal provisions present? </a:t>
            </a:r>
          </a:p>
          <a:p>
            <a:pPr lvl="1"/>
            <a:r>
              <a:rPr lang="en-US" dirty="0"/>
              <a:t>Is informal resolution appropriate and/or desired?</a:t>
            </a:r>
          </a:p>
          <a:p>
            <a:pPr lvl="1"/>
            <a:r>
              <a:rPr lang="en-US" dirty="0"/>
              <a:t>If dismissed for a mandatory or discretionary reason, should an alternate policy/process be used to resolve the complaint?</a:t>
            </a:r>
          </a:p>
          <a:p>
            <a:pPr lvl="1"/>
            <a:r>
              <a:rPr lang="en-US" dirty="0"/>
              <a:t>Is there a potential immediate threat to health or safety such that an emergency removal may be needed?</a:t>
            </a:r>
          </a:p>
          <a:p>
            <a:pPr lvl="1"/>
            <a:r>
              <a:rPr lang="en-US" dirty="0"/>
              <a:t>What supportive measures should be offered and provided to the parties? </a:t>
            </a:r>
          </a:p>
          <a:p>
            <a:pPr lvl="1"/>
            <a:endParaRPr lang="en-US" dirty="0"/>
          </a:p>
          <a:p>
            <a:pPr lvl="1"/>
            <a:endParaRPr lang="en-US" dirty="0"/>
          </a:p>
        </p:txBody>
      </p:sp>
      <p:sp>
        <p:nvSpPr>
          <p:cNvPr id="4" name="Title 3">
            <a:extLst>
              <a:ext uri="{FF2B5EF4-FFF2-40B4-BE49-F238E27FC236}">
                <a16:creationId xmlns:a16="http://schemas.microsoft.com/office/drawing/2014/main" id="{D6404F04-A4AD-4345-ACC4-7BBF47F0CA2C}"/>
              </a:ext>
            </a:extLst>
          </p:cNvPr>
          <p:cNvSpPr>
            <a:spLocks noGrp="1"/>
          </p:cNvSpPr>
          <p:nvPr>
            <p:ph type="title"/>
          </p:nvPr>
        </p:nvSpPr>
        <p:spPr/>
        <p:txBody>
          <a:bodyPr/>
          <a:lstStyle/>
          <a:p>
            <a:r>
              <a:rPr lang="en-US" dirty="0"/>
              <a:t>Preliminary inquiry</a:t>
            </a:r>
          </a:p>
        </p:txBody>
      </p:sp>
    </p:spTree>
    <p:extLst>
      <p:ext uri="{BB962C8B-B14F-4D97-AF65-F5344CB8AC3E}">
        <p14:creationId xmlns:p14="http://schemas.microsoft.com/office/powerpoint/2010/main" val="3991788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0D8660-2463-524C-A691-FCF6F4D35CF8}"/>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DCA6268F-AEAD-0343-8628-DED7EDC41EC8}"/>
              </a:ext>
            </a:extLst>
          </p:cNvPr>
          <p:cNvSpPr>
            <a:spLocks noGrp="1"/>
          </p:cNvSpPr>
          <p:nvPr>
            <p:ph sz="quarter" idx="13"/>
          </p:nvPr>
        </p:nvSpPr>
        <p:spPr>
          <a:xfrm>
            <a:off x="285750" y="1295400"/>
            <a:ext cx="8572500" cy="4810124"/>
          </a:xfrm>
        </p:spPr>
        <p:txBody>
          <a:bodyPr/>
          <a:lstStyle/>
          <a:p>
            <a:r>
              <a:rPr lang="en-US" sz="2200" dirty="0"/>
              <a:t>Upon receipt of formal complaint, must provide written notice to the parties:</a:t>
            </a:r>
          </a:p>
          <a:p>
            <a:pPr marL="457200" lvl="2" indent="0">
              <a:spcBef>
                <a:spcPts val="600"/>
              </a:spcBef>
              <a:buNone/>
            </a:pPr>
            <a:r>
              <a:rPr lang="en-US" sz="2000" dirty="0">
                <a:solidFill>
                  <a:srgbClr val="FF0000"/>
                </a:solidFill>
              </a:rPr>
              <a:t>   - </a:t>
            </a:r>
            <a:r>
              <a:rPr lang="en-US" sz="2000" dirty="0"/>
              <a:t>Relevant grievance procedures </a:t>
            </a:r>
          </a:p>
          <a:p>
            <a:pPr marL="457200" lvl="2" indent="0">
              <a:spcBef>
                <a:spcPts val="600"/>
              </a:spcBef>
              <a:buNone/>
            </a:pPr>
            <a:r>
              <a:rPr lang="en-US" sz="2000" dirty="0">
                <a:solidFill>
                  <a:srgbClr val="FF0000"/>
                </a:solidFill>
              </a:rPr>
              <a:t>   - </a:t>
            </a:r>
            <a:r>
              <a:rPr lang="en-US" sz="2000" dirty="0"/>
              <a:t>Allegations with sufficient details: identity of parties, implicated policies, date, location if known</a:t>
            </a:r>
          </a:p>
          <a:p>
            <a:pPr marL="457200" lvl="2" indent="0">
              <a:buNone/>
            </a:pPr>
            <a:r>
              <a:rPr lang="en-US" sz="2000" dirty="0">
                <a:solidFill>
                  <a:srgbClr val="FF0000"/>
                </a:solidFill>
              </a:rPr>
              <a:t>   - </a:t>
            </a:r>
            <a:r>
              <a:rPr lang="en-US" sz="2000" dirty="0"/>
              <a:t>Statement that the respondent is presumed not responsible</a:t>
            </a:r>
          </a:p>
          <a:p>
            <a:pPr marL="457200" lvl="2" indent="0">
              <a:buNone/>
            </a:pPr>
            <a:r>
              <a:rPr lang="en-US" sz="2000" dirty="0">
                <a:solidFill>
                  <a:srgbClr val="FF0000"/>
                </a:solidFill>
              </a:rPr>
              <a:t>   - </a:t>
            </a:r>
            <a:r>
              <a:rPr lang="en-US" sz="2000" dirty="0"/>
              <a:t>Parties may request to inspect and review relevant evidence</a:t>
            </a:r>
          </a:p>
          <a:p>
            <a:pPr marL="457200" lvl="2" indent="0">
              <a:buNone/>
            </a:pPr>
            <a:r>
              <a:rPr lang="en-US" sz="2000" dirty="0">
                <a:solidFill>
                  <a:srgbClr val="FF0000"/>
                </a:solidFill>
              </a:rPr>
              <a:t>   - </a:t>
            </a:r>
            <a:r>
              <a:rPr lang="en-US" sz="2000" dirty="0"/>
              <a:t>Sufficient time to prepare a response</a:t>
            </a:r>
          </a:p>
          <a:p>
            <a:r>
              <a:rPr lang="en-US" sz="2200" dirty="0"/>
              <a:t>Ongoing notice</a:t>
            </a:r>
          </a:p>
          <a:p>
            <a:pPr marL="685800" lvl="3" indent="0">
              <a:buNone/>
            </a:pPr>
            <a:r>
              <a:rPr lang="en-US" sz="2000" dirty="0">
                <a:solidFill>
                  <a:srgbClr val="FF0000"/>
                </a:solidFill>
              </a:rPr>
              <a:t>- </a:t>
            </a:r>
            <a:r>
              <a:rPr lang="en-US" sz="2000" dirty="0"/>
              <a:t>Any reasonable delay for good cause</a:t>
            </a:r>
          </a:p>
          <a:p>
            <a:pPr marL="685800" lvl="3" indent="0">
              <a:buNone/>
            </a:pPr>
            <a:r>
              <a:rPr lang="en-US" sz="2000" dirty="0">
                <a:solidFill>
                  <a:srgbClr val="FF0000"/>
                </a:solidFill>
              </a:rPr>
              <a:t>- </a:t>
            </a:r>
            <a:r>
              <a:rPr lang="en-US" sz="2000" dirty="0"/>
              <a:t>Any additional allegations</a:t>
            </a:r>
          </a:p>
          <a:p>
            <a:pPr marL="685800" lvl="3" indent="0">
              <a:buNone/>
            </a:pPr>
            <a:r>
              <a:rPr lang="en-US" sz="2000" dirty="0">
                <a:solidFill>
                  <a:srgbClr val="FF0000"/>
                </a:solidFill>
              </a:rPr>
              <a:t>- </a:t>
            </a:r>
            <a:r>
              <a:rPr lang="en-US" sz="2000" dirty="0"/>
              <a:t>All hearings, interviews, and meetings requiring attendance with sufficient time to prepare</a:t>
            </a:r>
          </a:p>
        </p:txBody>
      </p:sp>
      <p:sp>
        <p:nvSpPr>
          <p:cNvPr id="4" name="Title 3">
            <a:extLst>
              <a:ext uri="{FF2B5EF4-FFF2-40B4-BE49-F238E27FC236}">
                <a16:creationId xmlns:a16="http://schemas.microsoft.com/office/drawing/2014/main" id="{E72A1CCA-1667-BD45-B180-8F683E78A2BE}"/>
              </a:ext>
            </a:extLst>
          </p:cNvPr>
          <p:cNvSpPr>
            <a:spLocks noGrp="1"/>
          </p:cNvSpPr>
          <p:nvPr>
            <p:ph type="title"/>
          </p:nvPr>
        </p:nvSpPr>
        <p:spPr/>
        <p:txBody>
          <a:bodyPr/>
          <a:lstStyle/>
          <a:p>
            <a:r>
              <a:rPr lang="en-US" dirty="0"/>
              <a:t>Notice TO PARTIES</a:t>
            </a:r>
          </a:p>
        </p:txBody>
      </p:sp>
    </p:spTree>
    <p:extLst>
      <p:ext uri="{BB962C8B-B14F-4D97-AF65-F5344CB8AC3E}">
        <p14:creationId xmlns:p14="http://schemas.microsoft.com/office/powerpoint/2010/main" val="15125758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287000-C9B8-3044-B1B2-C13D27B5631F}"/>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6444F7B0-73B5-3E41-A45A-3524701B8075}"/>
              </a:ext>
            </a:extLst>
          </p:cNvPr>
          <p:cNvSpPr>
            <a:spLocks noGrp="1"/>
          </p:cNvSpPr>
          <p:nvPr>
            <p:ph sz="quarter" idx="13"/>
          </p:nvPr>
        </p:nvSpPr>
        <p:spPr>
          <a:xfrm>
            <a:off x="285750" y="1085088"/>
            <a:ext cx="8572500" cy="4795095"/>
          </a:xfrm>
        </p:spPr>
        <p:txBody>
          <a:bodyPr/>
          <a:lstStyle/>
          <a:p>
            <a:r>
              <a:rPr lang="en-US" sz="2400" dirty="0"/>
              <a:t>Previously referred to by OCR as “interim measures”</a:t>
            </a:r>
          </a:p>
          <a:p>
            <a:r>
              <a:rPr lang="en-US" sz="2400" dirty="0"/>
              <a:t>Non-disciplinary, non-punitive individualized services for all parties</a:t>
            </a:r>
          </a:p>
          <a:p>
            <a:r>
              <a:rPr lang="en-US" sz="2400" dirty="0"/>
              <a:t>Must not unreasonably burden parties, protect the safety of parties and educational environment, and deter harassment</a:t>
            </a:r>
          </a:p>
          <a:p>
            <a:r>
              <a:rPr lang="en-US" sz="2400" dirty="0"/>
              <a:t>Must be offered to complainant upon notice of harassment</a:t>
            </a:r>
          </a:p>
          <a:p>
            <a:r>
              <a:rPr lang="en-US" sz="2400" dirty="0"/>
              <a:t>Must be available before, after, or in lieu of formal complaint</a:t>
            </a:r>
          </a:p>
          <a:p>
            <a:r>
              <a:rPr lang="en-US" sz="2400" dirty="0"/>
              <a:t>May include counseling, extensions of deadlines or other course-related adjustments, modifications of work or class schedules, campus escort services, mutual restrictions on contact between the parties, changes in work or housing locations, leaves of absence, increased security and monitoring of certain areas of campus, etc.</a:t>
            </a:r>
          </a:p>
          <a:p>
            <a:endParaRPr lang="en-US" sz="2400" dirty="0"/>
          </a:p>
        </p:txBody>
      </p:sp>
      <p:sp>
        <p:nvSpPr>
          <p:cNvPr id="4" name="Title 3">
            <a:extLst>
              <a:ext uri="{FF2B5EF4-FFF2-40B4-BE49-F238E27FC236}">
                <a16:creationId xmlns:a16="http://schemas.microsoft.com/office/drawing/2014/main" id="{1B8C54C7-000F-2C4C-979B-7F9CB0E16637}"/>
              </a:ext>
            </a:extLst>
          </p:cNvPr>
          <p:cNvSpPr>
            <a:spLocks noGrp="1"/>
          </p:cNvSpPr>
          <p:nvPr>
            <p:ph type="title"/>
          </p:nvPr>
        </p:nvSpPr>
        <p:spPr/>
        <p:txBody>
          <a:bodyPr/>
          <a:lstStyle/>
          <a:p>
            <a:r>
              <a:rPr lang="en-US" dirty="0"/>
              <a:t>Supportive measures</a:t>
            </a:r>
          </a:p>
        </p:txBody>
      </p:sp>
    </p:spTree>
    <p:extLst>
      <p:ext uri="{BB962C8B-B14F-4D97-AF65-F5344CB8AC3E}">
        <p14:creationId xmlns:p14="http://schemas.microsoft.com/office/powerpoint/2010/main" val="2270022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287000-C9B8-3044-B1B2-C13D27B5631F}"/>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6444F7B0-73B5-3E41-A45A-3524701B8075}"/>
              </a:ext>
            </a:extLst>
          </p:cNvPr>
          <p:cNvSpPr>
            <a:spLocks noGrp="1"/>
          </p:cNvSpPr>
          <p:nvPr>
            <p:ph sz="quarter" idx="13"/>
          </p:nvPr>
        </p:nvSpPr>
        <p:spPr/>
        <p:txBody>
          <a:bodyPr/>
          <a:lstStyle/>
          <a:p>
            <a:r>
              <a:rPr lang="en-US" sz="2400" dirty="0"/>
              <a:t>May remove a respondent from a recipient’s education program or activity on an emergency basis, provided that the school:</a:t>
            </a:r>
          </a:p>
          <a:p>
            <a:pPr lvl="1"/>
            <a:r>
              <a:rPr lang="en-US" sz="2200" dirty="0"/>
              <a:t>Undertakes an individualized safety and risk analysis,</a:t>
            </a:r>
          </a:p>
          <a:p>
            <a:pPr lvl="1"/>
            <a:r>
              <a:rPr lang="en-US" sz="2200" dirty="0"/>
              <a:t>Determines that an immediate threat to the </a:t>
            </a:r>
            <a:r>
              <a:rPr lang="en-US" sz="2200" i="1" dirty="0"/>
              <a:t>physical</a:t>
            </a:r>
            <a:r>
              <a:rPr lang="en-US" sz="2200" dirty="0"/>
              <a:t> health or safety of students or employees justifies removal, and </a:t>
            </a:r>
          </a:p>
          <a:p>
            <a:pPr lvl="1"/>
            <a:r>
              <a:rPr lang="en-US" sz="2200" dirty="0"/>
              <a:t>Provides the responding party with notice and an opportunity to challenge the decision immediately following the removal</a:t>
            </a:r>
          </a:p>
          <a:p>
            <a:pPr lvl="1"/>
            <a:r>
              <a:rPr lang="en-US" sz="2200" dirty="0"/>
              <a:t>Removal must comply with the requirements of the IDEA, Section 504, and the ADA</a:t>
            </a:r>
          </a:p>
          <a:p>
            <a:r>
              <a:rPr lang="en-US" sz="2400" dirty="0"/>
              <a:t>May place a non-student employee respondent on administrative leave during the pendency of an investigation under current procedures for doing so</a:t>
            </a:r>
            <a:endParaRPr lang="en-US" sz="2800" dirty="0"/>
          </a:p>
          <a:p>
            <a:endParaRPr lang="en-US" sz="2400" dirty="0"/>
          </a:p>
        </p:txBody>
      </p:sp>
      <p:sp>
        <p:nvSpPr>
          <p:cNvPr id="4" name="Title 3">
            <a:extLst>
              <a:ext uri="{FF2B5EF4-FFF2-40B4-BE49-F238E27FC236}">
                <a16:creationId xmlns:a16="http://schemas.microsoft.com/office/drawing/2014/main" id="{1B8C54C7-000F-2C4C-979B-7F9CB0E16637}"/>
              </a:ext>
            </a:extLst>
          </p:cNvPr>
          <p:cNvSpPr>
            <a:spLocks noGrp="1"/>
          </p:cNvSpPr>
          <p:nvPr>
            <p:ph type="title"/>
          </p:nvPr>
        </p:nvSpPr>
        <p:spPr/>
        <p:txBody>
          <a:bodyPr/>
          <a:lstStyle/>
          <a:p>
            <a:r>
              <a:rPr lang="en-US" dirty="0"/>
              <a:t>Emergency removal</a:t>
            </a:r>
          </a:p>
        </p:txBody>
      </p:sp>
    </p:spTree>
    <p:extLst>
      <p:ext uri="{BB962C8B-B14F-4D97-AF65-F5344CB8AC3E}">
        <p14:creationId xmlns:p14="http://schemas.microsoft.com/office/powerpoint/2010/main" val="2208565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DAC5D65-68FD-4DDC-8AB5-324DFB5B0279}"/>
              </a:ext>
            </a:extLst>
          </p:cNvPr>
          <p:cNvSpPr>
            <a:spLocks noGrp="1"/>
          </p:cNvSpPr>
          <p:nvPr>
            <p:ph type="body" sz="quarter" idx="11"/>
          </p:nvPr>
        </p:nvSpPr>
        <p:spPr/>
        <p:txBody>
          <a:bodyPr/>
          <a:lstStyle/>
          <a:p>
            <a:r>
              <a:rPr lang="en-US" dirty="0"/>
              <a:t>Formal investigation</a:t>
            </a:r>
          </a:p>
        </p:txBody>
      </p:sp>
      <p:sp>
        <p:nvSpPr>
          <p:cNvPr id="6" name="Text Placeholder 5">
            <a:extLst>
              <a:ext uri="{FF2B5EF4-FFF2-40B4-BE49-F238E27FC236}">
                <a16:creationId xmlns:a16="http://schemas.microsoft.com/office/drawing/2014/main" id="{A61E2E4D-A2F1-4644-B26D-FFA0EF48EDC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204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AE2448D-7BC2-7C40-9039-7B945F97AAFA}"/>
              </a:ext>
            </a:extLst>
          </p:cNvPr>
          <p:cNvSpPr>
            <a:spLocks noGrp="1"/>
          </p:cNvSpPr>
          <p:nvPr>
            <p:ph type="body" sz="quarter" idx="11"/>
          </p:nvPr>
        </p:nvSpPr>
        <p:spPr/>
        <p:txBody>
          <a:bodyPr/>
          <a:lstStyle/>
          <a:p>
            <a:r>
              <a:rPr lang="en-US" dirty="0"/>
              <a:t>Overview of </a:t>
            </a:r>
          </a:p>
          <a:p>
            <a:r>
              <a:rPr lang="en-US" dirty="0"/>
              <a:t>Title IX</a:t>
            </a:r>
          </a:p>
        </p:txBody>
      </p:sp>
      <p:sp>
        <p:nvSpPr>
          <p:cNvPr id="10" name="Text Placeholder 9">
            <a:extLst>
              <a:ext uri="{FF2B5EF4-FFF2-40B4-BE49-F238E27FC236}">
                <a16:creationId xmlns:a16="http://schemas.microsoft.com/office/drawing/2014/main" id="{6F0D4974-143D-B54A-8281-2A3076DDD032}"/>
              </a:ext>
            </a:extLst>
          </p:cNvPr>
          <p:cNvSpPr>
            <a:spLocks noGrp="1"/>
          </p:cNvSpPr>
          <p:nvPr>
            <p:ph type="body" sz="quarter" idx="12"/>
          </p:nvPr>
        </p:nvSpPr>
        <p:spPr/>
        <p:txBody>
          <a:bodyPr/>
          <a:lstStyle/>
          <a:p>
            <a:endParaRPr lang="en-US" dirty="0"/>
          </a:p>
        </p:txBody>
      </p:sp>
      <p:sp>
        <p:nvSpPr>
          <p:cNvPr id="6" name="Title 5">
            <a:extLst>
              <a:ext uri="{FF2B5EF4-FFF2-40B4-BE49-F238E27FC236}">
                <a16:creationId xmlns:a16="http://schemas.microsoft.com/office/drawing/2014/main" id="{E91129EB-D074-A546-B9FD-2406F9BD39E4}"/>
              </a:ext>
            </a:extLst>
          </p:cNvPr>
          <p:cNvSpPr>
            <a:spLocks noGrp="1"/>
          </p:cNvSpPr>
          <p:nvPr>
            <p:ph type="title" idx="4294967295"/>
          </p:nvPr>
        </p:nvSpPr>
        <p:spPr>
          <a:xfrm>
            <a:off x="0" y="228600"/>
            <a:ext cx="7664450" cy="685800"/>
          </a:xfrm>
        </p:spPr>
        <p:txBody>
          <a:bodyPr/>
          <a:lstStyle/>
          <a:p>
            <a:r>
              <a:rPr lang="en-US" dirty="0"/>
              <a:t>	</a:t>
            </a:r>
          </a:p>
        </p:txBody>
      </p:sp>
    </p:spTree>
    <p:extLst>
      <p:ext uri="{BB962C8B-B14F-4D97-AF65-F5344CB8AC3E}">
        <p14:creationId xmlns:p14="http://schemas.microsoft.com/office/powerpoint/2010/main" val="22222218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06C2BA-86C7-224A-A3EB-AA3618F4E9BB}"/>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5E27E2F1-CA6A-A04E-AB34-E763E8FF6AE4}"/>
              </a:ext>
            </a:extLst>
          </p:cNvPr>
          <p:cNvSpPr>
            <a:spLocks noGrp="1"/>
          </p:cNvSpPr>
          <p:nvPr>
            <p:ph sz="quarter" idx="13"/>
          </p:nvPr>
        </p:nvSpPr>
        <p:spPr>
          <a:xfrm>
            <a:off x="285750" y="1133856"/>
            <a:ext cx="8572500" cy="5495542"/>
          </a:xfrm>
        </p:spPr>
        <p:txBody>
          <a:bodyPr/>
          <a:lstStyle/>
          <a:p>
            <a:r>
              <a:rPr lang="en-US" sz="2200" dirty="0"/>
              <a:t>All parties are entitled to have an advisor </a:t>
            </a:r>
            <a:r>
              <a:rPr lang="en-US" sz="2200" b="1" dirty="0"/>
              <a:t>of their choice </a:t>
            </a:r>
            <a:r>
              <a:rPr lang="en-US" sz="2200" dirty="0"/>
              <a:t>to assist them throughout the process</a:t>
            </a:r>
          </a:p>
          <a:p>
            <a:r>
              <a:rPr lang="en-US" sz="2200" dirty="0"/>
              <a:t>The advisor is in addition to a student’s parent/guardian</a:t>
            </a:r>
          </a:p>
          <a:p>
            <a:r>
              <a:rPr lang="en-US" sz="2200" dirty="0"/>
              <a:t>Advisor may be anyone </a:t>
            </a:r>
          </a:p>
          <a:p>
            <a:pPr lvl="1"/>
            <a:r>
              <a:rPr lang="en-US" sz="2000" dirty="0"/>
              <a:t>May not restrict who may serve as advisor</a:t>
            </a:r>
          </a:p>
          <a:p>
            <a:r>
              <a:rPr lang="en-US" sz="2200" dirty="0"/>
              <a:t>Must allow advisor to be present at all meetings, interviews, and hearing (if one is provided)</a:t>
            </a:r>
          </a:p>
          <a:p>
            <a:r>
              <a:rPr lang="en-US" sz="2200" dirty="0"/>
              <a:t>May restrict role/participation of advisor as long as applied equally to all parties</a:t>
            </a:r>
          </a:p>
        </p:txBody>
      </p:sp>
      <p:sp>
        <p:nvSpPr>
          <p:cNvPr id="4" name="Title 3">
            <a:extLst>
              <a:ext uri="{FF2B5EF4-FFF2-40B4-BE49-F238E27FC236}">
                <a16:creationId xmlns:a16="http://schemas.microsoft.com/office/drawing/2014/main" id="{E36E1011-39A4-7840-83AE-05C76EC55042}"/>
              </a:ext>
            </a:extLst>
          </p:cNvPr>
          <p:cNvSpPr>
            <a:spLocks noGrp="1"/>
          </p:cNvSpPr>
          <p:nvPr>
            <p:ph type="title"/>
          </p:nvPr>
        </p:nvSpPr>
        <p:spPr/>
        <p:txBody>
          <a:bodyPr/>
          <a:lstStyle/>
          <a:p>
            <a:r>
              <a:rPr lang="en-US" dirty="0"/>
              <a:t>Advisor of choice</a:t>
            </a:r>
          </a:p>
        </p:txBody>
      </p:sp>
    </p:spTree>
    <p:extLst>
      <p:ext uri="{BB962C8B-B14F-4D97-AF65-F5344CB8AC3E}">
        <p14:creationId xmlns:p14="http://schemas.microsoft.com/office/powerpoint/2010/main" val="14506940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E82183-627A-0943-86C7-7647C5E204A7}"/>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85C83209-DAD0-A94D-9205-297F8118B8DE}"/>
              </a:ext>
            </a:extLst>
          </p:cNvPr>
          <p:cNvSpPr>
            <a:spLocks noGrp="1"/>
          </p:cNvSpPr>
          <p:nvPr>
            <p:ph sz="quarter" idx="13"/>
          </p:nvPr>
        </p:nvSpPr>
        <p:spPr/>
        <p:txBody>
          <a:bodyPr/>
          <a:lstStyle/>
          <a:p>
            <a:r>
              <a:rPr lang="en-US" sz="2400" dirty="0"/>
              <a:t>Procedures should clearly articulate that the burden of proof and burden of gathering evidence rests with the school, not the parties</a:t>
            </a:r>
          </a:p>
          <a:p>
            <a:pPr lvl="1"/>
            <a:r>
              <a:rPr lang="en-US" sz="2200" dirty="0"/>
              <a:t>So it’s not required that a respondent prove </a:t>
            </a:r>
            <a:r>
              <a:rPr lang="en-US" sz="2200" dirty="0" err="1"/>
              <a:t>welcomeness</a:t>
            </a:r>
            <a:r>
              <a:rPr lang="en-US" sz="2200" dirty="0"/>
              <a:t> or consent, the recipient must prove unwelcomeness or non-consent</a:t>
            </a:r>
          </a:p>
          <a:p>
            <a:r>
              <a:rPr lang="en-US" sz="2400" dirty="0"/>
              <a:t>“Sufficient to reach a determination”</a:t>
            </a:r>
          </a:p>
          <a:p>
            <a:r>
              <a:rPr lang="en-US" sz="2400" dirty="0"/>
              <a:t>Equal opportunity to present witnesses, including fact and expert witnesses, and other inculpatory and exculpatory evidence</a:t>
            </a:r>
          </a:p>
          <a:p>
            <a:r>
              <a:rPr lang="en-US" sz="2400" dirty="0"/>
              <a:t>Evidence collected by law enforcement </a:t>
            </a:r>
            <a:r>
              <a:rPr lang="en-US" sz="2400" i="1" dirty="0"/>
              <a:t>or any other source</a:t>
            </a:r>
          </a:p>
          <a:p>
            <a:r>
              <a:rPr lang="en-US" sz="2400" dirty="0"/>
              <a:t>Contracted/outsourced investigators do not absolve the school of responsibility for this provision</a:t>
            </a:r>
          </a:p>
        </p:txBody>
      </p:sp>
      <p:sp>
        <p:nvSpPr>
          <p:cNvPr id="4" name="Title 3">
            <a:extLst>
              <a:ext uri="{FF2B5EF4-FFF2-40B4-BE49-F238E27FC236}">
                <a16:creationId xmlns:a16="http://schemas.microsoft.com/office/drawing/2014/main" id="{542235E0-3BB1-8247-B8FE-B5BC69181313}"/>
              </a:ext>
            </a:extLst>
          </p:cNvPr>
          <p:cNvSpPr>
            <a:spLocks noGrp="1"/>
          </p:cNvSpPr>
          <p:nvPr>
            <p:ph type="title"/>
          </p:nvPr>
        </p:nvSpPr>
        <p:spPr/>
        <p:txBody>
          <a:bodyPr/>
          <a:lstStyle/>
          <a:p>
            <a:r>
              <a:rPr lang="en-US" dirty="0"/>
              <a:t>burden of proof on school to gather eVIDENCE</a:t>
            </a:r>
          </a:p>
        </p:txBody>
      </p:sp>
    </p:spTree>
    <p:extLst>
      <p:ext uri="{BB962C8B-B14F-4D97-AF65-F5344CB8AC3E}">
        <p14:creationId xmlns:p14="http://schemas.microsoft.com/office/powerpoint/2010/main" val="15076896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p:txBody>
          <a:bodyPr/>
          <a:lstStyle/>
          <a:p>
            <a:r>
              <a:rPr lang="en-US" sz="2400" dirty="0"/>
              <a:t>Criminal investigations do not relieve the school of its duty to respond promptly and effectively.</a:t>
            </a:r>
          </a:p>
          <a:p>
            <a:r>
              <a:rPr lang="en-US" sz="2400" dirty="0"/>
              <a:t>Can law enforcement be the Title IX investigatory arm?</a:t>
            </a:r>
          </a:p>
          <a:p>
            <a:pPr lvl="1"/>
            <a:r>
              <a:rPr lang="en-US" sz="2000" dirty="0"/>
              <a:t>Should it be? (not a best practice)</a:t>
            </a:r>
          </a:p>
          <a:p>
            <a:pPr lvl="1"/>
            <a:r>
              <a:rPr lang="en-US" sz="2000" dirty="0"/>
              <a:t>Legal standards for criminal investigations are different.</a:t>
            </a:r>
          </a:p>
          <a:p>
            <a:pPr lvl="1"/>
            <a:r>
              <a:rPr lang="en-US" sz="2000" dirty="0"/>
              <a:t>Police investigations or reports may not be determinative of whether harassment occurred under Title IX </a:t>
            </a:r>
          </a:p>
          <a:p>
            <a:r>
              <a:rPr lang="en-US" sz="2400" dirty="0"/>
              <a:t>What if law enforcement requests you delay your process?</a:t>
            </a:r>
          </a:p>
          <a:p>
            <a:r>
              <a:rPr lang="en-US" sz="2400" dirty="0"/>
              <a:t>What if law enforcement is the sole source of evidence collection?</a:t>
            </a:r>
          </a:p>
          <a:p>
            <a:r>
              <a:rPr lang="en-US" sz="2400" dirty="0"/>
              <a:t>What if a party files a lawsuit or complaint with OCR?</a:t>
            </a:r>
          </a:p>
          <a:p>
            <a:endParaRPr lang="en-US" sz="2400" dirty="0"/>
          </a:p>
          <a:p>
            <a:pPr marL="228600" lvl="1" indent="0">
              <a:buNone/>
            </a:pPr>
            <a:endParaRPr lang="en-US" sz="2000" dirty="0"/>
          </a:p>
        </p:txBody>
      </p:sp>
      <p:sp>
        <p:nvSpPr>
          <p:cNvPr id="4" name="Title 3"/>
          <p:cNvSpPr>
            <a:spLocks noGrp="1"/>
          </p:cNvSpPr>
          <p:nvPr>
            <p:ph type="title"/>
          </p:nvPr>
        </p:nvSpPr>
        <p:spPr/>
        <p:txBody>
          <a:bodyPr/>
          <a:lstStyle/>
          <a:p>
            <a:r>
              <a:rPr lang="en-US" dirty="0"/>
              <a:t>Role of Law Enforcement and Issues </a:t>
            </a:r>
            <a:br>
              <a:rPr lang="en-US" dirty="0"/>
            </a:br>
            <a:r>
              <a:rPr lang="en-US" dirty="0"/>
              <a:t>of Concurrent Criminal Action</a:t>
            </a:r>
          </a:p>
        </p:txBody>
      </p:sp>
    </p:spTree>
    <p:extLst>
      <p:ext uri="{BB962C8B-B14F-4D97-AF65-F5344CB8AC3E}">
        <p14:creationId xmlns:p14="http://schemas.microsoft.com/office/powerpoint/2010/main" val="6713358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9C0B29-3E44-604E-A537-7C86CFD433EC}"/>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D40DDE2F-F169-4B4B-9D49-9C467881CDDE}"/>
              </a:ext>
            </a:extLst>
          </p:cNvPr>
          <p:cNvSpPr>
            <a:spLocks noGrp="1"/>
          </p:cNvSpPr>
          <p:nvPr>
            <p:ph sz="quarter" idx="13"/>
          </p:nvPr>
        </p:nvSpPr>
        <p:spPr>
          <a:xfrm>
            <a:off x="163286" y="1132114"/>
            <a:ext cx="8904514" cy="4748069"/>
          </a:xfrm>
        </p:spPr>
        <p:txBody>
          <a:bodyPr/>
          <a:lstStyle/>
          <a:p>
            <a:r>
              <a:rPr lang="en-US" sz="2400" b="1" dirty="0"/>
              <a:t>All</a:t>
            </a:r>
            <a:r>
              <a:rPr lang="en-US" sz="2400" dirty="0"/>
              <a:t> relevant and reasonably available evidence must be considered – inculpatory and exculpatory</a:t>
            </a:r>
          </a:p>
          <a:p>
            <a:r>
              <a:rPr lang="en-US" sz="2400" dirty="0"/>
              <a:t>No restrictions on discussing case or gathering evidence</a:t>
            </a:r>
          </a:p>
          <a:p>
            <a:r>
              <a:rPr lang="en-US" sz="2400" dirty="0"/>
              <a:t>Equal opportunity to: </a:t>
            </a:r>
          </a:p>
          <a:p>
            <a:pPr marL="228600" lvl="1" indent="0">
              <a:buNone/>
            </a:pPr>
            <a:r>
              <a:rPr lang="en-US" sz="2200" dirty="0">
                <a:solidFill>
                  <a:srgbClr val="FF0000"/>
                </a:solidFill>
              </a:rPr>
              <a:t>- </a:t>
            </a:r>
            <a:r>
              <a:rPr lang="en-US" sz="2200" dirty="0"/>
              <a:t>Present witnesses</a:t>
            </a:r>
          </a:p>
          <a:p>
            <a:pPr marL="228600" lvl="1" indent="0">
              <a:buNone/>
            </a:pPr>
            <a:r>
              <a:rPr lang="en-US" sz="2200" dirty="0">
                <a:solidFill>
                  <a:srgbClr val="FF0000"/>
                </a:solidFill>
              </a:rPr>
              <a:t>- </a:t>
            </a:r>
            <a:r>
              <a:rPr lang="en-US" sz="2200" dirty="0"/>
              <a:t>Present evidence</a:t>
            </a:r>
          </a:p>
          <a:p>
            <a:pPr marL="228600" lvl="1" indent="0">
              <a:buNone/>
            </a:pPr>
            <a:r>
              <a:rPr lang="en-US" sz="2200" dirty="0">
                <a:solidFill>
                  <a:srgbClr val="FF0000"/>
                </a:solidFill>
              </a:rPr>
              <a:t>-</a:t>
            </a:r>
            <a:r>
              <a:rPr lang="en-US" sz="2200" dirty="0"/>
              <a:t> Inspect all evidence, including evidence not used to support determination</a:t>
            </a:r>
          </a:p>
          <a:p>
            <a:r>
              <a:rPr lang="en-US" sz="2400" dirty="0"/>
              <a:t>No limits on types/amount of evidence that may be offered, except must be relevant and respect “rape shield” provision</a:t>
            </a:r>
          </a:p>
          <a:p>
            <a:r>
              <a:rPr lang="en-US" sz="2400" dirty="0"/>
              <a:t>Includes all evidence directly related to the investigation, even evidence that determination does not, or will not, rely upon </a:t>
            </a:r>
          </a:p>
        </p:txBody>
      </p:sp>
      <p:sp>
        <p:nvSpPr>
          <p:cNvPr id="4" name="Title 3">
            <a:extLst>
              <a:ext uri="{FF2B5EF4-FFF2-40B4-BE49-F238E27FC236}">
                <a16:creationId xmlns:a16="http://schemas.microsoft.com/office/drawing/2014/main" id="{90C891E6-F8E8-1040-A0EF-503829B287D9}"/>
              </a:ext>
            </a:extLst>
          </p:cNvPr>
          <p:cNvSpPr>
            <a:spLocks noGrp="1"/>
          </p:cNvSpPr>
          <p:nvPr>
            <p:ph type="title"/>
          </p:nvPr>
        </p:nvSpPr>
        <p:spPr/>
        <p:txBody>
          <a:bodyPr/>
          <a:lstStyle/>
          <a:p>
            <a:r>
              <a:rPr lang="en-US" dirty="0"/>
              <a:t>Due Process: Evidence</a:t>
            </a:r>
          </a:p>
        </p:txBody>
      </p:sp>
    </p:spTree>
    <p:extLst>
      <p:ext uri="{BB962C8B-B14F-4D97-AF65-F5344CB8AC3E}">
        <p14:creationId xmlns:p14="http://schemas.microsoft.com/office/powerpoint/2010/main" val="22448303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BAB711-5CAD-944A-ABE4-5C8B7679C277}"/>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FCD49094-B541-1E46-AC0E-1DDC9487D4C4}"/>
              </a:ext>
            </a:extLst>
          </p:cNvPr>
          <p:cNvSpPr>
            <a:spLocks noGrp="1"/>
          </p:cNvSpPr>
          <p:nvPr>
            <p:ph sz="quarter" idx="13"/>
          </p:nvPr>
        </p:nvSpPr>
        <p:spPr>
          <a:xfrm>
            <a:off x="285750" y="1190169"/>
            <a:ext cx="8572500" cy="4774569"/>
          </a:xfrm>
        </p:spPr>
        <p:txBody>
          <a:bodyPr/>
          <a:lstStyle/>
          <a:p>
            <a:r>
              <a:rPr lang="en-US" sz="2400" dirty="0"/>
              <a:t>Regulations mandate creation of an investigation report</a:t>
            </a:r>
          </a:p>
          <a:p>
            <a:pPr lvl="1"/>
            <a:r>
              <a:rPr lang="en-US" sz="2200" dirty="0"/>
              <a:t>Report fairly summarizes all relevant evidence</a:t>
            </a:r>
          </a:p>
          <a:p>
            <a:r>
              <a:rPr lang="en-US" sz="2400" dirty="0"/>
              <a:t>Two 10-day review and comment periods </a:t>
            </a:r>
          </a:p>
          <a:p>
            <a:pPr lvl="1"/>
            <a:r>
              <a:rPr lang="en-US" sz="2200" dirty="0"/>
              <a:t>Prior to the completion of the report, all evidence directly related to allegations must be provided to parties and advisors (in electronic or hard copy)</a:t>
            </a:r>
          </a:p>
          <a:p>
            <a:pPr lvl="2"/>
            <a:r>
              <a:rPr lang="en-US" sz="2000" dirty="0"/>
              <a:t>Parties must have at least 10 days to review and submit written responses </a:t>
            </a:r>
          </a:p>
          <a:p>
            <a:pPr lvl="1"/>
            <a:r>
              <a:rPr lang="en-US" sz="2200" dirty="0"/>
              <a:t>Once investigation report is finalized </a:t>
            </a:r>
          </a:p>
          <a:p>
            <a:pPr lvl="2"/>
            <a:r>
              <a:rPr lang="en-US" sz="2000" dirty="0"/>
              <a:t>Parties must receive finalized report to review and submit written responses 10 days prior to the time of the “determination of responsibility”</a:t>
            </a:r>
          </a:p>
        </p:txBody>
      </p:sp>
      <p:sp>
        <p:nvSpPr>
          <p:cNvPr id="4" name="Title 3">
            <a:extLst>
              <a:ext uri="{FF2B5EF4-FFF2-40B4-BE49-F238E27FC236}">
                <a16:creationId xmlns:a16="http://schemas.microsoft.com/office/drawing/2014/main" id="{5AE5AB07-EC1B-5348-B283-04A938948FD2}"/>
              </a:ext>
            </a:extLst>
          </p:cNvPr>
          <p:cNvSpPr>
            <a:spLocks noGrp="1"/>
          </p:cNvSpPr>
          <p:nvPr>
            <p:ph type="title"/>
          </p:nvPr>
        </p:nvSpPr>
        <p:spPr/>
        <p:txBody>
          <a:bodyPr/>
          <a:lstStyle/>
          <a:p>
            <a:r>
              <a:rPr lang="en-US" dirty="0"/>
              <a:t>PARTY ACCESS TO EVIDENCE/REPORT</a:t>
            </a:r>
          </a:p>
        </p:txBody>
      </p:sp>
    </p:spTree>
    <p:extLst>
      <p:ext uri="{BB962C8B-B14F-4D97-AF65-F5344CB8AC3E}">
        <p14:creationId xmlns:p14="http://schemas.microsoft.com/office/powerpoint/2010/main" val="39634946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FE3F03-6480-4F95-A7BB-E5D7229912AB}"/>
              </a:ext>
            </a:extLst>
          </p:cNvPr>
          <p:cNvSpPr>
            <a:spLocks noGrp="1"/>
          </p:cNvSpPr>
          <p:nvPr>
            <p:ph type="body" sz="quarter" idx="11"/>
          </p:nvPr>
        </p:nvSpPr>
        <p:spPr/>
        <p:txBody>
          <a:bodyPr/>
          <a:lstStyle/>
          <a:p>
            <a:r>
              <a:rPr lang="en-US" dirty="0"/>
              <a:t>Decision-makers: making a determination</a:t>
            </a:r>
          </a:p>
        </p:txBody>
      </p:sp>
      <p:sp>
        <p:nvSpPr>
          <p:cNvPr id="6" name="Text Placeholder 5">
            <a:extLst>
              <a:ext uri="{FF2B5EF4-FFF2-40B4-BE49-F238E27FC236}">
                <a16:creationId xmlns:a16="http://schemas.microsoft.com/office/drawing/2014/main" id="{8FAA3521-F272-448F-9711-18DA61CACC97}"/>
              </a:ext>
            </a:extLst>
          </p:cNvPr>
          <p:cNvSpPr>
            <a:spLocks noGrp="1"/>
          </p:cNvSpPr>
          <p:nvPr>
            <p:ph type="body" sz="quarter" idx="12"/>
          </p:nvPr>
        </p:nvSpPr>
        <p:spPr/>
        <p:txBody>
          <a:bodyPr/>
          <a:lstStyle/>
          <a:p>
            <a:pPr marL="342900" indent="-342900">
              <a:buFont typeface="Arial" panose="020B0604020202020204" pitchFamily="34" charset="0"/>
              <a:buChar char="•"/>
            </a:pPr>
            <a:r>
              <a:rPr lang="en-US" dirty="0"/>
              <a:t>Questioning</a:t>
            </a:r>
          </a:p>
          <a:p>
            <a:pPr marL="342900" indent="-342900">
              <a:buFont typeface="Arial" panose="020B0604020202020204" pitchFamily="34" charset="0"/>
              <a:buChar char="•"/>
            </a:pPr>
            <a:r>
              <a:rPr lang="en-US" dirty="0"/>
              <a:t>Standard of Evidence</a:t>
            </a:r>
          </a:p>
          <a:p>
            <a:pPr marL="342900" indent="-342900">
              <a:buFont typeface="Arial" panose="020B0604020202020204" pitchFamily="34" charset="0"/>
              <a:buChar char="•"/>
            </a:pPr>
            <a:r>
              <a:rPr lang="en-US" dirty="0"/>
              <a:t>Written Determinations</a:t>
            </a:r>
          </a:p>
          <a:p>
            <a:pPr marL="342900" indent="-342900">
              <a:buFont typeface="Arial" panose="020B0604020202020204" pitchFamily="34" charset="0"/>
              <a:buChar char="•"/>
            </a:pPr>
            <a:r>
              <a:rPr lang="en-US" dirty="0"/>
              <a:t>Appeals</a:t>
            </a:r>
          </a:p>
        </p:txBody>
      </p:sp>
    </p:spTree>
    <p:extLst>
      <p:ext uri="{BB962C8B-B14F-4D97-AF65-F5344CB8AC3E}">
        <p14:creationId xmlns:p14="http://schemas.microsoft.com/office/powerpoint/2010/main" val="23547004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078CE9-9CAE-F14C-8105-1BD0C1F68B68}"/>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879CC156-52C6-394E-85BD-3D82736C786D}"/>
              </a:ext>
            </a:extLst>
          </p:cNvPr>
          <p:cNvSpPr>
            <a:spLocks noGrp="1"/>
          </p:cNvSpPr>
          <p:nvPr>
            <p:ph sz="quarter" idx="13"/>
          </p:nvPr>
        </p:nvSpPr>
        <p:spPr>
          <a:xfrm>
            <a:off x="109728" y="1136608"/>
            <a:ext cx="9034272" cy="4780098"/>
          </a:xfrm>
        </p:spPr>
        <p:txBody>
          <a:bodyPr/>
          <a:lstStyle/>
          <a:p>
            <a:r>
              <a:rPr lang="en-US" sz="2400" dirty="0"/>
              <a:t>Mandated </a:t>
            </a:r>
            <a:r>
              <a:rPr lang="en-US" sz="2400" b="1" dirty="0"/>
              <a:t>live hearing not required </a:t>
            </a:r>
            <a:r>
              <a:rPr lang="en-US" sz="2400" dirty="0"/>
              <a:t>for K-12 (unless already required by state law, district policy, board policy, etc.)</a:t>
            </a:r>
          </a:p>
          <a:p>
            <a:r>
              <a:rPr lang="en-US" sz="2400" b="1" dirty="0"/>
              <a:t>Live cross-examination not required </a:t>
            </a:r>
            <a:r>
              <a:rPr lang="en-US" sz="2400" dirty="0"/>
              <a:t>for K-12. (unless already </a:t>
            </a:r>
            <a:r>
              <a:rPr lang="en-US" sz="2400" dirty="0" err="1"/>
              <a:t>req’d</a:t>
            </a:r>
            <a:r>
              <a:rPr lang="en-US" sz="2400" dirty="0"/>
              <a:t>)</a:t>
            </a:r>
          </a:p>
          <a:p>
            <a:pPr lvl="1"/>
            <a:r>
              <a:rPr lang="en-US" sz="2200" dirty="0"/>
              <a:t>Questioning may be done indirectly through the decision-maker.</a:t>
            </a:r>
          </a:p>
          <a:p>
            <a:r>
              <a:rPr lang="en-US" sz="2400" dirty="0"/>
              <a:t>Parties must be given opportunity to submit written questions, provide each party with the answers, and allowed additional, limited follow-up questions from each party.</a:t>
            </a:r>
          </a:p>
          <a:p>
            <a:r>
              <a:rPr lang="en-US" sz="2400" dirty="0"/>
              <a:t>Each party must be permitted to ask the other party and all witnesses all relevant questions and follow-up questions.</a:t>
            </a:r>
          </a:p>
          <a:p>
            <a:pPr lvl="1"/>
            <a:r>
              <a:rPr lang="en-US" sz="2200" dirty="0"/>
              <a:t>Including questions challenging credibility.</a:t>
            </a:r>
          </a:p>
          <a:p>
            <a:r>
              <a:rPr lang="en-US" sz="2400" dirty="0"/>
              <a:t>Decision-maker may not be the Title IX Coordinator or investigator.</a:t>
            </a:r>
          </a:p>
        </p:txBody>
      </p:sp>
      <p:sp>
        <p:nvSpPr>
          <p:cNvPr id="4" name="Title 3">
            <a:extLst>
              <a:ext uri="{FF2B5EF4-FFF2-40B4-BE49-F238E27FC236}">
                <a16:creationId xmlns:a16="http://schemas.microsoft.com/office/drawing/2014/main" id="{D7F382ED-D09C-414B-8710-0E2FA8221130}"/>
              </a:ext>
            </a:extLst>
          </p:cNvPr>
          <p:cNvSpPr>
            <a:spLocks noGrp="1"/>
          </p:cNvSpPr>
          <p:nvPr>
            <p:ph type="title"/>
          </p:nvPr>
        </p:nvSpPr>
        <p:spPr/>
        <p:txBody>
          <a:bodyPr/>
          <a:lstStyle/>
          <a:p>
            <a:r>
              <a:rPr lang="en-US" dirty="0"/>
              <a:t>Questioning by decision-maker (and optional hearings)</a:t>
            </a:r>
          </a:p>
        </p:txBody>
      </p:sp>
    </p:spTree>
    <p:extLst>
      <p:ext uri="{BB962C8B-B14F-4D97-AF65-F5344CB8AC3E}">
        <p14:creationId xmlns:p14="http://schemas.microsoft.com/office/powerpoint/2010/main" val="1857947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078CE9-9CAE-F14C-8105-1BD0C1F68B68}"/>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879CC156-52C6-394E-85BD-3D82736C786D}"/>
              </a:ext>
            </a:extLst>
          </p:cNvPr>
          <p:cNvSpPr>
            <a:spLocks noGrp="1"/>
          </p:cNvSpPr>
          <p:nvPr>
            <p:ph sz="quarter" idx="13"/>
          </p:nvPr>
        </p:nvSpPr>
        <p:spPr>
          <a:xfrm>
            <a:off x="285750" y="1136608"/>
            <a:ext cx="8572500" cy="4584783"/>
          </a:xfrm>
        </p:spPr>
        <p:txBody>
          <a:bodyPr/>
          <a:lstStyle/>
          <a:p>
            <a:r>
              <a:rPr lang="en-US" sz="2400" dirty="0"/>
              <a:t>Questions deemed irrelevant by decision-maker may be excluded with rationale provided.</a:t>
            </a:r>
          </a:p>
          <a:p>
            <a:r>
              <a:rPr lang="en-US" sz="2400" dirty="0"/>
              <a:t>Must exclude complainant’s prior sexual behavior unless specifically relevant to prove consent or someone else committed the alleged conduct.</a:t>
            </a:r>
          </a:p>
          <a:p>
            <a:r>
              <a:rPr lang="en-US" sz="2400" dirty="0"/>
              <a:t>If recipient does offer hearings, must offer option for hearing to be conducted by video conferencing technology.</a:t>
            </a:r>
          </a:p>
          <a:p>
            <a:r>
              <a:rPr lang="en-US" sz="2400" dirty="0"/>
              <a:t>Even if recipient does offer hearing, still not required to implement live cross-examination procedures that are required for higher ed institutions. </a:t>
            </a:r>
          </a:p>
          <a:p>
            <a:endParaRPr lang="en-US" dirty="0"/>
          </a:p>
        </p:txBody>
      </p:sp>
      <p:sp>
        <p:nvSpPr>
          <p:cNvPr id="4" name="Title 3">
            <a:extLst>
              <a:ext uri="{FF2B5EF4-FFF2-40B4-BE49-F238E27FC236}">
                <a16:creationId xmlns:a16="http://schemas.microsoft.com/office/drawing/2014/main" id="{D7F382ED-D09C-414B-8710-0E2FA8221130}"/>
              </a:ext>
            </a:extLst>
          </p:cNvPr>
          <p:cNvSpPr>
            <a:spLocks noGrp="1"/>
          </p:cNvSpPr>
          <p:nvPr>
            <p:ph type="title"/>
          </p:nvPr>
        </p:nvSpPr>
        <p:spPr/>
        <p:txBody>
          <a:bodyPr/>
          <a:lstStyle/>
          <a:p>
            <a:r>
              <a:rPr lang="en-US" dirty="0"/>
              <a:t>Questioning by decision-maker</a:t>
            </a:r>
          </a:p>
        </p:txBody>
      </p:sp>
    </p:spTree>
    <p:extLst>
      <p:ext uri="{BB962C8B-B14F-4D97-AF65-F5344CB8AC3E}">
        <p14:creationId xmlns:p14="http://schemas.microsoft.com/office/powerpoint/2010/main" val="21807497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4" name="Title 3"/>
          <p:cNvSpPr>
            <a:spLocks noGrp="1"/>
          </p:cNvSpPr>
          <p:nvPr>
            <p:ph type="title"/>
          </p:nvPr>
        </p:nvSpPr>
        <p:spPr/>
        <p:txBody>
          <a:bodyPr/>
          <a:lstStyle/>
          <a:p>
            <a:r>
              <a:rPr lang="en-US" dirty="0"/>
              <a:t>Understanding Evidence Thresholds </a:t>
            </a:r>
          </a:p>
        </p:txBody>
      </p:sp>
      <p:cxnSp>
        <p:nvCxnSpPr>
          <p:cNvPr id="6" name="Straight Connector 5"/>
          <p:cNvCxnSpPr/>
          <p:nvPr/>
        </p:nvCxnSpPr>
        <p:spPr>
          <a:xfrm>
            <a:off x="876300" y="3606800"/>
            <a:ext cx="3695700" cy="0"/>
          </a:xfrm>
          <a:prstGeom prst="line">
            <a:avLst/>
          </a:prstGeom>
          <a:ln w="5715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0" y="3606800"/>
            <a:ext cx="3632200" cy="0"/>
          </a:xfrm>
          <a:prstGeom prst="line">
            <a:avLst/>
          </a:prstGeom>
          <a:ln w="5715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478478" y="1295400"/>
            <a:ext cx="4187045" cy="461665"/>
          </a:xfrm>
          <a:prstGeom prst="rect">
            <a:avLst/>
          </a:prstGeom>
        </p:spPr>
        <p:txBody>
          <a:bodyPr wrap="none">
            <a:spAutoFit/>
          </a:bodyPr>
          <a:lstStyle/>
          <a:p>
            <a:pPr algn="ctr"/>
            <a:r>
              <a:rPr lang="en-US" sz="2400" dirty="0">
                <a:solidFill>
                  <a:schemeClr val="accent4"/>
                </a:solidFill>
                <a:latin typeface="Helvetica"/>
                <a:cs typeface="Helvetica"/>
              </a:rPr>
              <a:t>EVIDENTIARY STANDARDS</a:t>
            </a:r>
          </a:p>
        </p:txBody>
      </p:sp>
      <p:cxnSp>
        <p:nvCxnSpPr>
          <p:cNvPr id="9" name="Straight Connector 8"/>
          <p:cNvCxnSpPr/>
          <p:nvPr/>
        </p:nvCxnSpPr>
        <p:spPr>
          <a:xfrm>
            <a:off x="4611328" y="3276600"/>
            <a:ext cx="0" cy="571500"/>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85750" y="4572000"/>
            <a:ext cx="2286000" cy="488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FFFFFF"/>
                </a:solidFill>
                <a:latin typeface="Helvetica"/>
                <a:cs typeface="Helvetica"/>
              </a:rPr>
              <a:t>No Evidence</a:t>
            </a:r>
          </a:p>
        </p:txBody>
      </p:sp>
      <p:sp>
        <p:nvSpPr>
          <p:cNvPr id="15" name="Rectangle 14"/>
          <p:cNvSpPr/>
          <p:nvPr/>
        </p:nvSpPr>
        <p:spPr>
          <a:xfrm>
            <a:off x="1857375" y="2114550"/>
            <a:ext cx="2286000" cy="488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FFFFFF"/>
                </a:solidFill>
                <a:latin typeface="Helvetica"/>
                <a:cs typeface="Helvetica"/>
              </a:rPr>
              <a:t>Insufficient Evidence</a:t>
            </a:r>
          </a:p>
        </p:txBody>
      </p:sp>
      <p:sp>
        <p:nvSpPr>
          <p:cNvPr id="16" name="Rectangle 15"/>
          <p:cNvSpPr/>
          <p:nvPr/>
        </p:nvSpPr>
        <p:spPr>
          <a:xfrm>
            <a:off x="3429000" y="4578350"/>
            <a:ext cx="2286000" cy="488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FFFFFF"/>
                </a:solidFill>
                <a:latin typeface="Helvetica"/>
                <a:cs typeface="Helvetica"/>
              </a:rPr>
              <a:t>Preponderance of the Evidence/</a:t>
            </a:r>
            <a:r>
              <a:rPr lang="x-none" sz="1200">
                <a:solidFill>
                  <a:srgbClr val="FFFFFF"/>
                </a:solidFill>
                <a:latin typeface="Helvetica"/>
                <a:cs typeface="Helvetica"/>
              </a:rPr>
              <a:t> </a:t>
            </a:r>
            <a:r>
              <a:rPr lang="en-US" sz="1200" dirty="0">
                <a:solidFill>
                  <a:srgbClr val="FFFFFF"/>
                </a:solidFill>
                <a:latin typeface="Helvetica"/>
                <a:cs typeface="Helvetica"/>
              </a:rPr>
              <a:t>More Likely Than Not</a:t>
            </a:r>
          </a:p>
        </p:txBody>
      </p:sp>
      <p:sp>
        <p:nvSpPr>
          <p:cNvPr id="17" name="Rectangle 16"/>
          <p:cNvSpPr/>
          <p:nvPr/>
        </p:nvSpPr>
        <p:spPr>
          <a:xfrm>
            <a:off x="4997450" y="2114550"/>
            <a:ext cx="2286000" cy="488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FFFFFF"/>
                </a:solidFill>
                <a:latin typeface="Helvetica"/>
                <a:cs typeface="Helvetica"/>
              </a:rPr>
              <a:t>Clear and Convincing</a:t>
            </a:r>
          </a:p>
        </p:txBody>
      </p:sp>
      <p:sp>
        <p:nvSpPr>
          <p:cNvPr id="18" name="Rectangle 17"/>
          <p:cNvSpPr/>
          <p:nvPr/>
        </p:nvSpPr>
        <p:spPr>
          <a:xfrm>
            <a:off x="6581775" y="4572000"/>
            <a:ext cx="2286000" cy="488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FFFFFF"/>
                </a:solidFill>
                <a:latin typeface="Helvetica"/>
                <a:cs typeface="Helvetica"/>
              </a:rPr>
              <a:t>Beyond a Reasonable Doubt</a:t>
            </a:r>
          </a:p>
        </p:txBody>
      </p:sp>
      <p:cxnSp>
        <p:nvCxnSpPr>
          <p:cNvPr id="20" name="Straight Arrow Connector 19"/>
          <p:cNvCxnSpPr>
            <a:stCxn id="15" idx="2"/>
          </p:cNvCxnSpPr>
          <p:nvPr/>
        </p:nvCxnSpPr>
        <p:spPr>
          <a:xfrm>
            <a:off x="3000375" y="2603500"/>
            <a:ext cx="0" cy="95885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076325" y="3660775"/>
            <a:ext cx="0" cy="93345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153150" y="2603500"/>
            <a:ext cx="0" cy="95885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611328" y="3863975"/>
            <a:ext cx="0" cy="73025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774858" y="3638550"/>
            <a:ext cx="0" cy="93345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3815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12515C-FEFE-524D-A054-505D6D0BC986}"/>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62441B50-F423-B543-8331-2F966727FDB5}"/>
              </a:ext>
            </a:extLst>
          </p:cNvPr>
          <p:cNvSpPr>
            <a:spLocks noGrp="1"/>
          </p:cNvSpPr>
          <p:nvPr>
            <p:ph sz="quarter" idx="13"/>
          </p:nvPr>
        </p:nvSpPr>
        <p:spPr>
          <a:xfrm>
            <a:off x="285750" y="1295400"/>
            <a:ext cx="8572500" cy="4584783"/>
          </a:xfrm>
        </p:spPr>
        <p:txBody>
          <a:bodyPr/>
          <a:lstStyle/>
          <a:p>
            <a:r>
              <a:rPr lang="en-US" sz="2400" dirty="0"/>
              <a:t>Current industry standard is preponderance of the evidence</a:t>
            </a:r>
          </a:p>
          <a:p>
            <a:r>
              <a:rPr lang="en-US" sz="2400" dirty="0"/>
              <a:t>OCR says recipients must now apply either the preponderance of the evidence standard or the clear and convincing evidence standard </a:t>
            </a:r>
            <a:endParaRPr lang="en-US" sz="2800" dirty="0"/>
          </a:p>
          <a:p>
            <a:r>
              <a:rPr lang="en-US" sz="2400" dirty="0"/>
              <a:t>Standard of evidence must be consistent for all formal complaints of sexual harassment, regardless of policy or underlying statutory authority</a:t>
            </a:r>
          </a:p>
          <a:p>
            <a:r>
              <a:rPr lang="en-US" sz="2400" dirty="0"/>
              <a:t>Must also apply the same standard of evidence for complaints against students as for complaints against employees, including teachers and administrators </a:t>
            </a:r>
            <a:endParaRPr lang="en-US" sz="2800" dirty="0"/>
          </a:p>
          <a:p>
            <a:pPr marL="0" indent="0">
              <a:buNone/>
            </a:pPr>
            <a:endParaRPr lang="en-US" sz="2400" dirty="0"/>
          </a:p>
        </p:txBody>
      </p:sp>
      <p:sp>
        <p:nvSpPr>
          <p:cNvPr id="4" name="Title 3">
            <a:extLst>
              <a:ext uri="{FF2B5EF4-FFF2-40B4-BE49-F238E27FC236}">
                <a16:creationId xmlns:a16="http://schemas.microsoft.com/office/drawing/2014/main" id="{04D335E4-353F-EA44-BC00-9B3CFBDEAC00}"/>
              </a:ext>
            </a:extLst>
          </p:cNvPr>
          <p:cNvSpPr>
            <a:spLocks noGrp="1"/>
          </p:cNvSpPr>
          <p:nvPr>
            <p:ph type="title"/>
          </p:nvPr>
        </p:nvSpPr>
        <p:spPr/>
        <p:txBody>
          <a:bodyPr/>
          <a:lstStyle/>
          <a:p>
            <a:r>
              <a:rPr lang="en-US" dirty="0"/>
              <a:t>Standard of evidence</a:t>
            </a:r>
          </a:p>
        </p:txBody>
      </p:sp>
    </p:spTree>
    <p:extLst>
      <p:ext uri="{BB962C8B-B14F-4D97-AF65-F5344CB8AC3E}">
        <p14:creationId xmlns:p14="http://schemas.microsoft.com/office/powerpoint/2010/main" val="472965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endParaRPr lang="en-US" dirty="0"/>
          </a:p>
        </p:txBody>
      </p:sp>
      <p:sp>
        <p:nvSpPr>
          <p:cNvPr id="4" name="Title 3"/>
          <p:cNvSpPr>
            <a:spLocks noGrp="1"/>
          </p:cNvSpPr>
          <p:nvPr>
            <p:ph type="title"/>
          </p:nvPr>
        </p:nvSpPr>
        <p:spPr/>
        <p:txBody>
          <a:bodyPr/>
          <a:lstStyle/>
          <a:p>
            <a:r>
              <a:rPr lang="en-US" dirty="0"/>
              <a:t>Title IX</a:t>
            </a:r>
          </a:p>
        </p:txBody>
      </p:sp>
      <p:sp>
        <p:nvSpPr>
          <p:cNvPr id="10" name="Rectangle 9"/>
          <p:cNvSpPr/>
          <p:nvPr/>
        </p:nvSpPr>
        <p:spPr>
          <a:xfrm>
            <a:off x="285750" y="1508125"/>
            <a:ext cx="8582025" cy="461665"/>
          </a:xfrm>
          <a:prstGeom prst="rect">
            <a:avLst/>
          </a:prstGeom>
        </p:spPr>
        <p:txBody>
          <a:bodyPr wrap="square">
            <a:spAutoFit/>
          </a:bodyPr>
          <a:lstStyle/>
          <a:p>
            <a:pPr algn="ctr"/>
            <a:r>
              <a:rPr lang="en-US" sz="2400" i="1" dirty="0">
                <a:solidFill>
                  <a:schemeClr val="accent4"/>
                </a:solidFill>
              </a:rPr>
              <a:t>20 U.S.C. § 1681 &amp; 34 C.F.R. Part 106 (1972)</a:t>
            </a:r>
          </a:p>
        </p:txBody>
      </p:sp>
      <p:grpSp>
        <p:nvGrpSpPr>
          <p:cNvPr id="18" name="Group 17"/>
          <p:cNvGrpSpPr/>
          <p:nvPr/>
        </p:nvGrpSpPr>
        <p:grpSpPr>
          <a:xfrm>
            <a:off x="4030131" y="2127250"/>
            <a:ext cx="5113867" cy="3759200"/>
            <a:chOff x="1" y="0"/>
            <a:chExt cx="9144000" cy="6858000"/>
          </a:xfrm>
        </p:grpSpPr>
        <p:sp>
          <p:nvSpPr>
            <p:cNvPr id="14" name="Rectangle 13">
              <a:extLst>
                <a:ext uri="{FF2B5EF4-FFF2-40B4-BE49-F238E27FC236}">
                  <a16:creationId xmlns:a16="http://schemas.microsoft.com/office/drawing/2014/main" id="{C1E2CB8F-5D5F-4A99-976D-2C3E829C1EA7}"/>
                </a:ext>
              </a:extLst>
            </p:cNvPr>
            <p:cNvSpPr/>
            <p:nvPr/>
          </p:nvSpPr>
          <p:spPr>
            <a:xfrm>
              <a:off x="1"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15" name="Group 4">
              <a:extLst>
                <a:ext uri="{FF2B5EF4-FFF2-40B4-BE49-F238E27FC236}">
                  <a16:creationId xmlns:a16="http://schemas.microsoft.com/office/drawing/2014/main" id="{323536F2-704F-4503-A4A5-470AFC524C4A}"/>
                </a:ext>
              </a:extLst>
            </p:cNvPr>
            <p:cNvGrpSpPr>
              <a:grpSpLocks noChangeAspect="1"/>
            </p:cNvGrpSpPr>
            <p:nvPr/>
          </p:nvGrpSpPr>
          <p:grpSpPr bwMode="auto">
            <a:xfrm>
              <a:off x="687610" y="0"/>
              <a:ext cx="8456390" cy="6858000"/>
              <a:chOff x="968" y="-454"/>
              <a:chExt cx="5608" cy="4548"/>
            </a:xfrm>
            <a:solidFill>
              <a:srgbClr val="3A3B39"/>
            </a:solidFill>
          </p:grpSpPr>
          <p:sp>
            <p:nvSpPr>
              <p:cNvPr id="16" name="Freeform 5">
                <a:extLst>
                  <a:ext uri="{FF2B5EF4-FFF2-40B4-BE49-F238E27FC236}">
                    <a16:creationId xmlns:a16="http://schemas.microsoft.com/office/drawing/2014/main" id="{B46CF9C1-001C-461A-B776-858C9112B45C}"/>
                  </a:ext>
                </a:extLst>
              </p:cNvPr>
              <p:cNvSpPr>
                <a:spLocks/>
              </p:cNvSpPr>
              <p:nvPr userDrawn="1"/>
            </p:nvSpPr>
            <p:spPr bwMode="auto">
              <a:xfrm>
                <a:off x="968" y="-454"/>
                <a:ext cx="2743" cy="4548"/>
              </a:xfrm>
              <a:custGeom>
                <a:avLst/>
                <a:gdLst>
                  <a:gd name="T0" fmla="*/ 2743 w 2743"/>
                  <a:gd name="T1" fmla="*/ 4548 h 4548"/>
                  <a:gd name="T2" fmla="*/ 2743 w 2743"/>
                  <a:gd name="T3" fmla="*/ 4236 h 4548"/>
                  <a:gd name="T4" fmla="*/ 1715 w 2743"/>
                  <a:gd name="T5" fmla="*/ 4236 h 4548"/>
                  <a:gd name="T6" fmla="*/ 1715 w 2743"/>
                  <a:gd name="T7" fmla="*/ 0 h 4548"/>
                  <a:gd name="T8" fmla="*/ 1029 w 2743"/>
                  <a:gd name="T9" fmla="*/ 0 h 4548"/>
                  <a:gd name="T10" fmla="*/ 1029 w 2743"/>
                  <a:gd name="T11" fmla="*/ 4236 h 4548"/>
                  <a:gd name="T12" fmla="*/ 0 w 2743"/>
                  <a:gd name="T13" fmla="*/ 4236 h 4548"/>
                  <a:gd name="T14" fmla="*/ 0 w 2743"/>
                  <a:gd name="T15" fmla="*/ 4548 h 4548"/>
                  <a:gd name="T16" fmla="*/ 2743 w 2743"/>
                  <a:gd name="T17"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3" h="4548">
                    <a:moveTo>
                      <a:pt x="2743" y="4548"/>
                    </a:moveTo>
                    <a:lnTo>
                      <a:pt x="2743" y="4236"/>
                    </a:lnTo>
                    <a:lnTo>
                      <a:pt x="1715" y="4236"/>
                    </a:lnTo>
                    <a:lnTo>
                      <a:pt x="1715" y="0"/>
                    </a:lnTo>
                    <a:lnTo>
                      <a:pt x="1029" y="0"/>
                    </a:lnTo>
                    <a:lnTo>
                      <a:pt x="1029" y="4236"/>
                    </a:lnTo>
                    <a:lnTo>
                      <a:pt x="0" y="4236"/>
                    </a:lnTo>
                    <a:lnTo>
                      <a:pt x="0" y="4548"/>
                    </a:lnTo>
                    <a:lnTo>
                      <a:pt x="2743" y="4548"/>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8FF4B022-9549-409A-9391-CDBAA33EBBDD}"/>
                  </a:ext>
                </a:extLst>
              </p:cNvPr>
              <p:cNvSpPr>
                <a:spLocks/>
              </p:cNvSpPr>
              <p:nvPr userDrawn="1"/>
            </p:nvSpPr>
            <p:spPr bwMode="auto">
              <a:xfrm>
                <a:off x="2054" y="-454"/>
                <a:ext cx="4522" cy="4548"/>
              </a:xfrm>
              <a:custGeom>
                <a:avLst/>
                <a:gdLst>
                  <a:gd name="T0" fmla="*/ 2943 w 4522"/>
                  <a:gd name="T1" fmla="*/ 4548 h 4548"/>
                  <a:gd name="T2" fmla="*/ 4522 w 4522"/>
                  <a:gd name="T3" fmla="*/ 4548 h 4548"/>
                  <a:gd name="T4" fmla="*/ 4522 w 4522"/>
                  <a:gd name="T5" fmla="*/ 4234 h 4548"/>
                  <a:gd name="T6" fmla="*/ 4126 w 4522"/>
                  <a:gd name="T7" fmla="*/ 4234 h 4548"/>
                  <a:gd name="T8" fmla="*/ 2764 w 4522"/>
                  <a:gd name="T9" fmla="*/ 1626 h 4548"/>
                  <a:gd name="T10" fmla="*/ 3610 w 4522"/>
                  <a:gd name="T11" fmla="*/ 0 h 4548"/>
                  <a:gd name="T12" fmla="*/ 2877 w 4522"/>
                  <a:gd name="T13" fmla="*/ 0 h 4548"/>
                  <a:gd name="T14" fmla="*/ 2378 w 4522"/>
                  <a:gd name="T15" fmla="*/ 998 h 4548"/>
                  <a:gd name="T16" fmla="*/ 1885 w 4522"/>
                  <a:gd name="T17" fmla="*/ 0 h 4548"/>
                  <a:gd name="T18" fmla="*/ 1146 w 4522"/>
                  <a:gd name="T19" fmla="*/ 0 h 4548"/>
                  <a:gd name="T20" fmla="*/ 1992 w 4522"/>
                  <a:gd name="T21" fmla="*/ 1626 h 4548"/>
                  <a:gd name="T22" fmla="*/ 631 w 4522"/>
                  <a:gd name="T23" fmla="*/ 4234 h 4548"/>
                  <a:gd name="T24" fmla="*/ 0 w 4522"/>
                  <a:gd name="T25" fmla="*/ 4234 h 4548"/>
                  <a:gd name="T26" fmla="*/ 0 w 4522"/>
                  <a:gd name="T27" fmla="*/ 4548 h 4548"/>
                  <a:gd name="T28" fmla="*/ 1813 w 4522"/>
                  <a:gd name="T29" fmla="*/ 4548 h 4548"/>
                  <a:gd name="T30" fmla="*/ 1813 w 4522"/>
                  <a:gd name="T31" fmla="*/ 4234 h 4548"/>
                  <a:gd name="T32" fmla="*/ 1386 w 4522"/>
                  <a:gd name="T33" fmla="*/ 4234 h 4548"/>
                  <a:gd name="T34" fmla="*/ 2378 w 4522"/>
                  <a:gd name="T35" fmla="*/ 2252 h 4548"/>
                  <a:gd name="T36" fmla="*/ 3370 w 4522"/>
                  <a:gd name="T37" fmla="*/ 4234 h 4548"/>
                  <a:gd name="T38" fmla="*/ 2943 w 4522"/>
                  <a:gd name="T39" fmla="*/ 4234 h 4548"/>
                  <a:gd name="T40" fmla="*/ 2943 w 4522"/>
                  <a:gd name="T41"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22" h="4548">
                    <a:moveTo>
                      <a:pt x="2943" y="4548"/>
                    </a:moveTo>
                    <a:lnTo>
                      <a:pt x="4522" y="4548"/>
                    </a:lnTo>
                    <a:lnTo>
                      <a:pt x="4522" y="4234"/>
                    </a:lnTo>
                    <a:lnTo>
                      <a:pt x="4126" y="4234"/>
                    </a:lnTo>
                    <a:lnTo>
                      <a:pt x="2764" y="1626"/>
                    </a:lnTo>
                    <a:lnTo>
                      <a:pt x="3610" y="0"/>
                    </a:lnTo>
                    <a:lnTo>
                      <a:pt x="2877" y="0"/>
                    </a:lnTo>
                    <a:lnTo>
                      <a:pt x="2378" y="998"/>
                    </a:lnTo>
                    <a:lnTo>
                      <a:pt x="1885" y="0"/>
                    </a:lnTo>
                    <a:lnTo>
                      <a:pt x="1146" y="0"/>
                    </a:lnTo>
                    <a:lnTo>
                      <a:pt x="1992" y="1626"/>
                    </a:lnTo>
                    <a:lnTo>
                      <a:pt x="631" y="4234"/>
                    </a:lnTo>
                    <a:lnTo>
                      <a:pt x="0" y="4234"/>
                    </a:lnTo>
                    <a:lnTo>
                      <a:pt x="0" y="4548"/>
                    </a:lnTo>
                    <a:lnTo>
                      <a:pt x="1813" y="4548"/>
                    </a:lnTo>
                    <a:lnTo>
                      <a:pt x="1813" y="4234"/>
                    </a:lnTo>
                    <a:lnTo>
                      <a:pt x="1386" y="4234"/>
                    </a:lnTo>
                    <a:lnTo>
                      <a:pt x="2378" y="2252"/>
                    </a:lnTo>
                    <a:lnTo>
                      <a:pt x="3370" y="4234"/>
                    </a:lnTo>
                    <a:lnTo>
                      <a:pt x="2943" y="4234"/>
                    </a:lnTo>
                    <a:lnTo>
                      <a:pt x="2943" y="4548"/>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9" name="Rectangle 18">
            <a:extLst>
              <a:ext uri="{FF2B5EF4-FFF2-40B4-BE49-F238E27FC236}">
                <a16:creationId xmlns:a16="http://schemas.microsoft.com/office/drawing/2014/main" id="{C1E2CB8F-5D5F-4A99-976D-2C3E829C1EA7}"/>
              </a:ext>
            </a:extLst>
          </p:cNvPr>
          <p:cNvSpPr/>
          <p:nvPr/>
        </p:nvSpPr>
        <p:spPr>
          <a:xfrm>
            <a:off x="0" y="2127250"/>
            <a:ext cx="4030131" cy="375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Rectangle 20"/>
          <p:cNvSpPr/>
          <p:nvPr/>
        </p:nvSpPr>
        <p:spPr>
          <a:xfrm>
            <a:off x="280988" y="2483356"/>
            <a:ext cx="4291012" cy="3046988"/>
          </a:xfrm>
          <a:prstGeom prst="rect">
            <a:avLst/>
          </a:prstGeom>
        </p:spPr>
        <p:txBody>
          <a:bodyPr wrap="square">
            <a:spAutoFit/>
          </a:bodyPr>
          <a:lstStyle/>
          <a:p>
            <a:r>
              <a:rPr lang="en-US" sz="2400" dirty="0">
                <a:solidFill>
                  <a:schemeClr val="bg1"/>
                </a:solidFill>
              </a:rPr>
              <a:t>“No person in the United States shall, on the basis of sex, be excluded from participation in, be denied the benefits of, or be subjected to discrimination under any educational program or activity receiving federal financial assistance.”</a:t>
            </a:r>
            <a:endParaRPr lang="x-none" sz="2400" dirty="0">
              <a:solidFill>
                <a:schemeClr val="bg1"/>
              </a:solidFill>
            </a:endParaRPr>
          </a:p>
        </p:txBody>
      </p:sp>
    </p:spTree>
    <p:extLst>
      <p:ext uri="{BB962C8B-B14F-4D97-AF65-F5344CB8AC3E}">
        <p14:creationId xmlns:p14="http://schemas.microsoft.com/office/powerpoint/2010/main" val="38849904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F41E4-6268-064C-8628-75889405F0CE}"/>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AA11C422-A987-0F46-8894-7706157FB979}"/>
              </a:ext>
            </a:extLst>
          </p:cNvPr>
          <p:cNvSpPr>
            <a:spLocks noGrp="1"/>
          </p:cNvSpPr>
          <p:nvPr>
            <p:ph sz="quarter" idx="13"/>
          </p:nvPr>
        </p:nvSpPr>
        <p:spPr>
          <a:xfrm>
            <a:off x="285750" y="1139688"/>
            <a:ext cx="8572500" cy="4965836"/>
          </a:xfrm>
        </p:spPr>
        <p:txBody>
          <a:bodyPr/>
          <a:lstStyle/>
          <a:p>
            <a:pPr>
              <a:spcBef>
                <a:spcPts val="300"/>
              </a:spcBef>
              <a:spcAft>
                <a:spcPts val="300"/>
              </a:spcAft>
            </a:pPr>
            <a:r>
              <a:rPr lang="en-US" sz="2200" dirty="0"/>
              <a:t>Must issue a written determination regarding responsibility that includes the following:</a:t>
            </a:r>
          </a:p>
          <a:p>
            <a:pPr lvl="1">
              <a:spcBef>
                <a:spcPts val="300"/>
              </a:spcBef>
              <a:spcAft>
                <a:spcPts val="300"/>
              </a:spcAft>
            </a:pPr>
            <a:r>
              <a:rPr lang="en-US" sz="2100" dirty="0"/>
              <a:t>Sections of the policy alleged to have been violated</a:t>
            </a:r>
          </a:p>
          <a:p>
            <a:pPr lvl="1">
              <a:spcBef>
                <a:spcPts val="300"/>
              </a:spcBef>
              <a:spcAft>
                <a:spcPts val="300"/>
              </a:spcAft>
            </a:pPr>
            <a:r>
              <a:rPr lang="en-US" sz="2100" dirty="0"/>
              <a:t>Description of procedural steps taken </a:t>
            </a:r>
          </a:p>
          <a:p>
            <a:pPr lvl="1">
              <a:spcBef>
                <a:spcPts val="300"/>
              </a:spcBef>
              <a:spcAft>
                <a:spcPts val="300"/>
              </a:spcAft>
            </a:pPr>
            <a:r>
              <a:rPr lang="en-US" sz="2100" dirty="0"/>
              <a:t>Statement of and rationale for the result as to each specific allegation </a:t>
            </a:r>
          </a:p>
          <a:p>
            <a:pPr lvl="2">
              <a:spcBef>
                <a:spcPts val="300"/>
              </a:spcBef>
              <a:spcAft>
                <a:spcPts val="300"/>
              </a:spcAft>
            </a:pPr>
            <a:r>
              <a:rPr lang="en-US" sz="2100" dirty="0"/>
              <a:t>Should include findings of fact supporting the determination and conclusions regarding the application of the policy to the facts</a:t>
            </a:r>
          </a:p>
          <a:p>
            <a:pPr lvl="1">
              <a:spcBef>
                <a:spcPts val="300"/>
              </a:spcBef>
              <a:spcAft>
                <a:spcPts val="300"/>
              </a:spcAft>
            </a:pPr>
            <a:r>
              <a:rPr lang="en-US" sz="2100" dirty="0"/>
              <a:t>Sanctions imposed on respondent</a:t>
            </a:r>
          </a:p>
          <a:p>
            <a:pPr lvl="1">
              <a:spcBef>
                <a:spcPts val="300"/>
              </a:spcBef>
              <a:spcAft>
                <a:spcPts val="300"/>
              </a:spcAft>
            </a:pPr>
            <a:r>
              <a:rPr lang="en-US" sz="2100" dirty="0"/>
              <a:t>Any remedies provided to the complainant designed to restore or preserve access to the education program or activity</a:t>
            </a:r>
          </a:p>
          <a:p>
            <a:pPr lvl="1">
              <a:spcBef>
                <a:spcPts val="300"/>
              </a:spcBef>
              <a:spcAft>
                <a:spcPts val="300"/>
              </a:spcAft>
            </a:pPr>
            <a:r>
              <a:rPr lang="en-US" sz="2100" dirty="0"/>
              <a:t>Procedures and bases for any appeal</a:t>
            </a:r>
          </a:p>
          <a:p>
            <a:pPr>
              <a:spcBef>
                <a:spcPts val="300"/>
              </a:spcBef>
              <a:spcAft>
                <a:spcPts val="300"/>
              </a:spcAft>
            </a:pPr>
            <a:r>
              <a:rPr lang="en-US" sz="2200" dirty="0"/>
              <a:t>Delivered simultaneously to the parties</a:t>
            </a:r>
          </a:p>
        </p:txBody>
      </p:sp>
      <p:sp>
        <p:nvSpPr>
          <p:cNvPr id="4" name="Title 3">
            <a:extLst>
              <a:ext uri="{FF2B5EF4-FFF2-40B4-BE49-F238E27FC236}">
                <a16:creationId xmlns:a16="http://schemas.microsoft.com/office/drawing/2014/main" id="{D6BE7646-7790-CE4A-BA20-71B32D0B9DC5}"/>
              </a:ext>
            </a:extLst>
          </p:cNvPr>
          <p:cNvSpPr>
            <a:spLocks noGrp="1"/>
          </p:cNvSpPr>
          <p:nvPr>
            <p:ph type="title"/>
          </p:nvPr>
        </p:nvSpPr>
        <p:spPr/>
        <p:txBody>
          <a:bodyPr/>
          <a:lstStyle/>
          <a:p>
            <a:r>
              <a:rPr lang="en-US" dirty="0"/>
              <a:t>Written determinations</a:t>
            </a:r>
          </a:p>
        </p:txBody>
      </p:sp>
    </p:spTree>
    <p:extLst>
      <p:ext uri="{BB962C8B-B14F-4D97-AF65-F5344CB8AC3E}">
        <p14:creationId xmlns:p14="http://schemas.microsoft.com/office/powerpoint/2010/main" val="38256077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57276B-EB27-4D0B-BBB9-B795DBD36C32}"/>
              </a:ext>
            </a:extLst>
          </p:cNvPr>
          <p:cNvSpPr>
            <a:spLocks noGrp="1"/>
          </p:cNvSpPr>
          <p:nvPr>
            <p:ph type="body" sz="quarter" idx="12"/>
          </p:nvPr>
        </p:nvSpPr>
        <p:spPr/>
        <p:txBody>
          <a:bodyPr/>
          <a:lstStyle/>
          <a:p>
            <a:endParaRPr lang="en-US"/>
          </a:p>
        </p:txBody>
      </p:sp>
      <p:sp>
        <p:nvSpPr>
          <p:cNvPr id="3" name="Content Placeholder 2">
            <a:extLst>
              <a:ext uri="{FF2B5EF4-FFF2-40B4-BE49-F238E27FC236}">
                <a16:creationId xmlns:a16="http://schemas.microsoft.com/office/drawing/2014/main" id="{21E35C43-AB16-458E-BD16-9D487C958ACF}"/>
              </a:ext>
            </a:extLst>
          </p:cNvPr>
          <p:cNvSpPr>
            <a:spLocks noGrp="1"/>
          </p:cNvSpPr>
          <p:nvPr>
            <p:ph sz="quarter" idx="13"/>
          </p:nvPr>
        </p:nvSpPr>
        <p:spPr>
          <a:xfrm>
            <a:off x="285750" y="1193456"/>
            <a:ext cx="8572500" cy="5093043"/>
          </a:xfrm>
        </p:spPr>
        <p:txBody>
          <a:bodyPr/>
          <a:lstStyle/>
          <a:p>
            <a:r>
              <a:rPr lang="en-US" sz="2200" dirty="0"/>
              <a:t>Appeal is required and must be made available equitably</a:t>
            </a:r>
          </a:p>
          <a:p>
            <a:r>
              <a:rPr lang="en-US" sz="2200" dirty="0"/>
              <a:t>Three required grounds for appeal (see next slide)</a:t>
            </a:r>
          </a:p>
          <a:p>
            <a:r>
              <a:rPr lang="en-US" sz="2200" dirty="0"/>
              <a:t>All parties receive notification of any appeal</a:t>
            </a:r>
          </a:p>
          <a:p>
            <a:r>
              <a:rPr lang="en-US" sz="2200" dirty="0"/>
              <a:t>Opportunity for all parties to support or oppose outcome</a:t>
            </a:r>
          </a:p>
          <a:p>
            <a:r>
              <a:rPr lang="en-US" sz="2200" dirty="0"/>
              <a:t>Written decision with rationale delivered simultaneously to both parties </a:t>
            </a:r>
          </a:p>
          <a:p>
            <a:r>
              <a:rPr lang="en-US" sz="2200" dirty="0"/>
              <a:t>“Reasonably prompt” timeframe for producing appeal decision</a:t>
            </a:r>
          </a:p>
          <a:p>
            <a:r>
              <a:rPr lang="en-US" sz="2200" dirty="0"/>
              <a:t>Appeal decision-maker cannot have had any other role in the investigation or resolution process</a:t>
            </a:r>
          </a:p>
          <a:p>
            <a:r>
              <a:rPr lang="en-US" sz="2200" dirty="0"/>
              <a:t>Appeal process may need to be coordinated with other Board policy or State law particularly in cases involving suspension or expulsion</a:t>
            </a:r>
          </a:p>
          <a:p>
            <a:endParaRPr lang="en-US" dirty="0"/>
          </a:p>
        </p:txBody>
      </p:sp>
      <p:sp>
        <p:nvSpPr>
          <p:cNvPr id="4" name="Title 3">
            <a:extLst>
              <a:ext uri="{FF2B5EF4-FFF2-40B4-BE49-F238E27FC236}">
                <a16:creationId xmlns:a16="http://schemas.microsoft.com/office/drawing/2014/main" id="{6D352F80-C64A-40CC-B469-980B4196C431}"/>
              </a:ext>
            </a:extLst>
          </p:cNvPr>
          <p:cNvSpPr>
            <a:spLocks noGrp="1"/>
          </p:cNvSpPr>
          <p:nvPr>
            <p:ph type="title"/>
          </p:nvPr>
        </p:nvSpPr>
        <p:spPr/>
        <p:txBody>
          <a:bodyPr/>
          <a:lstStyle/>
          <a:p>
            <a:r>
              <a:rPr lang="en-US" dirty="0"/>
              <a:t>APPEALs</a:t>
            </a:r>
          </a:p>
        </p:txBody>
      </p:sp>
    </p:spTree>
    <p:extLst>
      <p:ext uri="{BB962C8B-B14F-4D97-AF65-F5344CB8AC3E}">
        <p14:creationId xmlns:p14="http://schemas.microsoft.com/office/powerpoint/2010/main" val="15981444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0AD5A3-2397-416B-BA21-B48878A7AEE2}"/>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36505C65-E1A9-4A1C-B553-9BA20C807200}"/>
              </a:ext>
            </a:extLst>
          </p:cNvPr>
          <p:cNvSpPr>
            <a:spLocks noGrp="1"/>
          </p:cNvSpPr>
          <p:nvPr>
            <p:ph sz="quarter" idx="13"/>
          </p:nvPr>
        </p:nvSpPr>
        <p:spPr/>
        <p:txBody>
          <a:bodyPr/>
          <a:lstStyle/>
          <a:p>
            <a:r>
              <a:rPr lang="en-US" sz="2400" dirty="0"/>
              <a:t>Must offer both parties an appeal from a determination regarding responsibility, and from a school’s dismissal of a formal complaint or any allegations therein, on the following bases: </a:t>
            </a:r>
          </a:p>
          <a:p>
            <a:pPr lvl="1"/>
            <a:r>
              <a:rPr lang="en-US" sz="2200" dirty="0"/>
              <a:t>procedural irregularity that affected the outcome of the matter; </a:t>
            </a:r>
          </a:p>
          <a:p>
            <a:pPr lvl="1"/>
            <a:r>
              <a:rPr lang="en-US" sz="2200" dirty="0"/>
              <a:t>new evidence that was not reasonably available at the time the determination regarding responsibility or dismissal was made, that could affect the outcome of the matter; </a:t>
            </a:r>
          </a:p>
          <a:p>
            <a:pPr lvl="1"/>
            <a:r>
              <a:rPr lang="en-US" sz="2200" dirty="0"/>
              <a:t>the Title IX Coordinator, investigator, or decision-maker had a conflict of interest or bias that affected the outcome of the matter. </a:t>
            </a:r>
          </a:p>
          <a:p>
            <a:r>
              <a:rPr lang="en-US" sz="2400" dirty="0"/>
              <a:t>May offer additional bases for an appeal; must be available to both parties</a:t>
            </a:r>
          </a:p>
        </p:txBody>
      </p:sp>
      <p:sp>
        <p:nvSpPr>
          <p:cNvPr id="4" name="Title 3">
            <a:extLst>
              <a:ext uri="{FF2B5EF4-FFF2-40B4-BE49-F238E27FC236}">
                <a16:creationId xmlns:a16="http://schemas.microsoft.com/office/drawing/2014/main" id="{FE5504EE-D0FC-4B8B-8ACA-528AF9EF1109}"/>
              </a:ext>
            </a:extLst>
          </p:cNvPr>
          <p:cNvSpPr>
            <a:spLocks noGrp="1"/>
          </p:cNvSpPr>
          <p:nvPr>
            <p:ph type="title"/>
          </p:nvPr>
        </p:nvSpPr>
        <p:spPr/>
        <p:txBody>
          <a:bodyPr/>
          <a:lstStyle/>
          <a:p>
            <a:r>
              <a:rPr lang="en-US" dirty="0"/>
              <a:t>Grounds for appeal</a:t>
            </a:r>
          </a:p>
        </p:txBody>
      </p:sp>
    </p:spTree>
    <p:extLst>
      <p:ext uri="{BB962C8B-B14F-4D97-AF65-F5344CB8AC3E}">
        <p14:creationId xmlns:p14="http://schemas.microsoft.com/office/powerpoint/2010/main" val="10524748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dirty="0"/>
          </a:p>
          <a:p>
            <a:r>
              <a:rPr lang="en-US" dirty="0"/>
              <a:t>Record-keeping and documentation</a:t>
            </a:r>
          </a:p>
        </p:txBody>
      </p:sp>
      <p:sp>
        <p:nvSpPr>
          <p:cNvPr id="6" name="Text Placeholder 5"/>
          <p:cNvSpPr>
            <a:spLocks noGrp="1"/>
          </p:cNvSpPr>
          <p:nvPr>
            <p:ph type="body" sz="quarter" idx="12"/>
          </p:nvPr>
        </p:nvSpPr>
        <p:spPr>
          <a:xfrm>
            <a:off x="285750" y="4241800"/>
            <a:ext cx="8582025" cy="508000"/>
          </a:xfrm>
        </p:spPr>
        <p:txBody>
          <a:bodyPr numCol="2"/>
          <a:lstStyle/>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37071573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5BF2E62-8748-45EF-86E0-DFBF23D492A2}"/>
              </a:ext>
            </a:extLst>
          </p:cNvPr>
          <p:cNvSpPr>
            <a:spLocks noGrp="1"/>
          </p:cNvSpPr>
          <p:nvPr>
            <p:ph type="body" sz="quarter" idx="12"/>
          </p:nvPr>
        </p:nvSpPr>
        <p:spPr/>
        <p:txBody>
          <a:bodyPr/>
          <a:lstStyle/>
          <a:p>
            <a:endParaRPr lang="en-US"/>
          </a:p>
        </p:txBody>
      </p:sp>
      <p:sp>
        <p:nvSpPr>
          <p:cNvPr id="3" name="Content Placeholder 2">
            <a:extLst>
              <a:ext uri="{FF2B5EF4-FFF2-40B4-BE49-F238E27FC236}">
                <a16:creationId xmlns:a16="http://schemas.microsoft.com/office/drawing/2014/main" id="{AD43CBBA-A45D-43FE-AA5C-3274FBAF16F9}"/>
              </a:ext>
            </a:extLst>
          </p:cNvPr>
          <p:cNvSpPr>
            <a:spLocks noGrp="1"/>
          </p:cNvSpPr>
          <p:nvPr>
            <p:ph sz="quarter" idx="13"/>
          </p:nvPr>
        </p:nvSpPr>
        <p:spPr>
          <a:xfrm>
            <a:off x="285750" y="1217571"/>
            <a:ext cx="8572500" cy="4584783"/>
          </a:xfrm>
        </p:spPr>
        <p:txBody>
          <a:bodyPr/>
          <a:lstStyle/>
          <a:p>
            <a:r>
              <a:rPr lang="en-US" sz="2400" dirty="0"/>
              <a:t>Certain records must be created, retained, and available to the parties for at least </a:t>
            </a:r>
            <a:r>
              <a:rPr lang="en-US" sz="2400" b="1" dirty="0"/>
              <a:t>seven</a:t>
            </a:r>
            <a:r>
              <a:rPr lang="en-US" sz="2400" dirty="0"/>
              <a:t> years:</a:t>
            </a:r>
          </a:p>
          <a:p>
            <a:pPr lvl="1"/>
            <a:r>
              <a:rPr lang="en-US" sz="2200" dirty="0"/>
              <a:t>Sexual harassment investigation including any responsibility determination, any disciplinary sanctions imposed, and any remedies implemented</a:t>
            </a:r>
          </a:p>
          <a:p>
            <a:pPr lvl="1"/>
            <a:r>
              <a:rPr lang="en-US" sz="2200" dirty="0"/>
              <a:t>Any appeal and related result(s)</a:t>
            </a:r>
          </a:p>
          <a:p>
            <a:pPr lvl="1"/>
            <a:r>
              <a:rPr lang="en-US" sz="2200" dirty="0"/>
              <a:t>Any informal resolution implemented</a:t>
            </a:r>
          </a:p>
          <a:p>
            <a:pPr lvl="1"/>
            <a:r>
              <a:rPr lang="en-US" sz="2200" dirty="0"/>
              <a:t>Any supportive measures implemented</a:t>
            </a:r>
          </a:p>
          <a:p>
            <a:pPr lvl="1"/>
            <a:r>
              <a:rPr lang="en-US" sz="2200" b="1" dirty="0"/>
              <a:t>For each formal complaint, must document the basis for why the District’s response was not deliberately indifferent</a:t>
            </a:r>
          </a:p>
          <a:p>
            <a:r>
              <a:rPr lang="en-US" sz="2400" dirty="0"/>
              <a:t>For each conclusion, school must document the rationale for its determination</a:t>
            </a:r>
          </a:p>
          <a:p>
            <a:r>
              <a:rPr lang="en-US" sz="2400" dirty="0"/>
              <a:t>School must document measures taken to preserve/restore access to education programs/activity</a:t>
            </a:r>
          </a:p>
          <a:p>
            <a:endParaRPr lang="en-US" dirty="0"/>
          </a:p>
        </p:txBody>
      </p:sp>
      <p:sp>
        <p:nvSpPr>
          <p:cNvPr id="4" name="Title 3">
            <a:extLst>
              <a:ext uri="{FF2B5EF4-FFF2-40B4-BE49-F238E27FC236}">
                <a16:creationId xmlns:a16="http://schemas.microsoft.com/office/drawing/2014/main" id="{0C9508F8-EAFC-4EBF-85CD-C991CF1EA949}"/>
              </a:ext>
            </a:extLst>
          </p:cNvPr>
          <p:cNvSpPr>
            <a:spLocks noGrp="1"/>
          </p:cNvSpPr>
          <p:nvPr>
            <p:ph type="title"/>
          </p:nvPr>
        </p:nvSpPr>
        <p:spPr/>
        <p:txBody>
          <a:bodyPr/>
          <a:lstStyle/>
          <a:p>
            <a:r>
              <a:rPr lang="en-US" dirty="0"/>
              <a:t>Record-keeping and documentation</a:t>
            </a:r>
          </a:p>
        </p:txBody>
      </p:sp>
    </p:spTree>
    <p:extLst>
      <p:ext uri="{BB962C8B-B14F-4D97-AF65-F5344CB8AC3E}">
        <p14:creationId xmlns:p14="http://schemas.microsoft.com/office/powerpoint/2010/main" val="41816156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Special Topics</a:t>
            </a:r>
          </a:p>
        </p:txBody>
      </p:sp>
      <p:sp>
        <p:nvSpPr>
          <p:cNvPr id="6" name="Text Placeholder 5"/>
          <p:cNvSpPr>
            <a:spLocks noGrp="1"/>
          </p:cNvSpPr>
          <p:nvPr>
            <p:ph type="body" sz="quarter" idx="12"/>
          </p:nvPr>
        </p:nvSpPr>
        <p:spPr>
          <a:xfrm>
            <a:off x="285750" y="4005943"/>
            <a:ext cx="6115050" cy="2567851"/>
          </a:xfrm>
        </p:spPr>
        <p:txBody>
          <a:bodyPr/>
          <a:lstStyle/>
          <a:p>
            <a:pPr marL="342900" indent="-342900">
              <a:buFont typeface="Arial" panose="020B0604020202020204" pitchFamily="34" charset="0"/>
              <a:buChar char="•"/>
            </a:pPr>
            <a:r>
              <a:rPr lang="en-US" dirty="0"/>
              <a:t>Informal Resolution</a:t>
            </a:r>
          </a:p>
          <a:p>
            <a:pPr marL="342900" indent="-342900">
              <a:buFont typeface="Arial" panose="020B0604020202020204" pitchFamily="34" charset="0"/>
              <a:buChar char="•"/>
            </a:pPr>
            <a:r>
              <a:rPr lang="en-US" dirty="0"/>
              <a:t>Impact on Employees</a:t>
            </a:r>
          </a:p>
          <a:p>
            <a:pPr marL="342900" indent="-342900">
              <a:buFont typeface="Arial" panose="020B0604020202020204" pitchFamily="34" charset="0"/>
              <a:buChar char="•"/>
            </a:pPr>
            <a:r>
              <a:rPr lang="en-US" dirty="0"/>
              <a:t>Gender Identity/Gender Expression/Transgender Students</a:t>
            </a:r>
          </a:p>
          <a:p>
            <a:pPr marL="342900" indent="-342900">
              <a:buFont typeface="Arial" panose="020B0604020202020204" pitchFamily="34" charset="0"/>
              <a:buChar char="•"/>
            </a:pPr>
            <a:r>
              <a:rPr lang="en-US" dirty="0"/>
              <a:t>Dual Enrollment</a:t>
            </a:r>
          </a:p>
          <a:p>
            <a:pPr marL="342900" indent="-342900">
              <a:buFont typeface="Arial" panose="020B0604020202020204" pitchFamily="34" charset="0"/>
              <a:buChar char="•"/>
            </a:pPr>
            <a:r>
              <a:rPr lang="en-US" dirty="0"/>
              <a:t>Pregnant and Parenting Students</a:t>
            </a:r>
          </a:p>
          <a:p>
            <a:pPr marL="342900" indent="-342900">
              <a:buFont typeface="Arial" panose="020B0604020202020204" pitchFamily="34" charset="0"/>
              <a:buChar char="•"/>
            </a:pPr>
            <a:r>
              <a:rPr lang="en-US" dirty="0"/>
              <a:t>Athletics</a:t>
            </a:r>
          </a:p>
          <a:p>
            <a:pPr marL="342900" indent="-342900">
              <a:buFont typeface="Arial" panose="020B0604020202020204" pitchFamily="34" charset="0"/>
              <a:buChar char="•"/>
            </a:pPr>
            <a:r>
              <a:rPr lang="en-US" dirty="0"/>
              <a:t>Working with Parents/Guardians</a:t>
            </a:r>
          </a:p>
        </p:txBody>
      </p:sp>
    </p:spTree>
    <p:extLst>
      <p:ext uri="{BB962C8B-B14F-4D97-AF65-F5344CB8AC3E}">
        <p14:creationId xmlns:p14="http://schemas.microsoft.com/office/powerpoint/2010/main" val="21873512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5E60F0-8451-C341-85BE-BC69B1C84836}"/>
              </a:ext>
            </a:extLst>
          </p:cNvPr>
          <p:cNvSpPr>
            <a:spLocks noGrp="1"/>
          </p:cNvSpPr>
          <p:nvPr>
            <p:ph type="body" sz="quarter" idx="11"/>
          </p:nvPr>
        </p:nvSpPr>
        <p:spPr/>
        <p:txBody>
          <a:bodyPr/>
          <a:lstStyle/>
          <a:p>
            <a:r>
              <a:rPr lang="en-US" dirty="0"/>
              <a:t>INFORMAL RESOLUTION</a:t>
            </a:r>
          </a:p>
        </p:txBody>
      </p:sp>
      <p:sp>
        <p:nvSpPr>
          <p:cNvPr id="6" name="Text Placeholder 5">
            <a:extLst>
              <a:ext uri="{FF2B5EF4-FFF2-40B4-BE49-F238E27FC236}">
                <a16:creationId xmlns:a16="http://schemas.microsoft.com/office/drawing/2014/main" id="{51CFBE3B-E053-3842-B15F-20E4C416C669}"/>
              </a:ext>
            </a:extLst>
          </p:cNvPr>
          <p:cNvSpPr>
            <a:spLocks noGrp="1"/>
          </p:cNvSpPr>
          <p:nvPr>
            <p:ph type="body" sz="quarter" idx="12"/>
          </p:nvPr>
        </p:nvSpPr>
        <p:spPr/>
        <p:txBody>
          <a:bodyPr/>
          <a:lstStyle/>
          <a:p>
            <a:pPr marL="342900" indent="-342900">
              <a:buFont typeface="Arial" panose="020B0604020202020204" pitchFamily="34" charset="0"/>
              <a:buChar char="•"/>
            </a:pPr>
            <a:r>
              <a:rPr lang="en-US" dirty="0"/>
              <a:t>Considerations</a:t>
            </a:r>
          </a:p>
          <a:p>
            <a:pPr marL="342900" indent="-342900">
              <a:buFont typeface="Arial" panose="020B0604020202020204" pitchFamily="34" charset="0"/>
              <a:buChar char="•"/>
            </a:pPr>
            <a:r>
              <a:rPr lang="en-US" dirty="0"/>
              <a:t>Requirements</a:t>
            </a:r>
          </a:p>
        </p:txBody>
      </p:sp>
      <p:sp>
        <p:nvSpPr>
          <p:cNvPr id="2" name="TextBox 1">
            <a:extLst>
              <a:ext uri="{FF2B5EF4-FFF2-40B4-BE49-F238E27FC236}">
                <a16:creationId xmlns:a16="http://schemas.microsoft.com/office/drawing/2014/main" id="{273AD087-5953-214F-8506-7E859545790B}"/>
              </a:ext>
            </a:extLst>
          </p:cNvPr>
          <p:cNvSpPr txBox="1"/>
          <p:nvPr/>
        </p:nvSpPr>
        <p:spPr>
          <a:xfrm>
            <a:off x="3035300" y="2336800"/>
            <a:ext cx="0" cy="0"/>
          </a:xfrm>
          <a:prstGeom prst="rect">
            <a:avLst/>
          </a:prstGeom>
          <a:noFill/>
        </p:spPr>
        <p:txBody>
          <a:bodyPr wrap="none" lIns="0" tIns="0" rIns="0" bIns="0" rtlCol="0" anchor="t" anchorCtr="0">
            <a:noAutofit/>
          </a:bodyPr>
          <a:lstStyle/>
          <a:p>
            <a:pPr algn="l"/>
            <a:endParaRPr lang="en-US" sz="1800" dirty="0">
              <a:solidFill>
                <a:schemeClr val="tx1"/>
              </a:solidFill>
            </a:endParaRPr>
          </a:p>
        </p:txBody>
      </p:sp>
    </p:spTree>
    <p:extLst>
      <p:ext uri="{BB962C8B-B14F-4D97-AF65-F5344CB8AC3E}">
        <p14:creationId xmlns:p14="http://schemas.microsoft.com/office/powerpoint/2010/main" val="32953572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738421-B10E-AC4A-B4A0-9FC48E3A6439}"/>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502F1934-1430-D947-BEFD-0B8C70ACBFA5}"/>
              </a:ext>
            </a:extLst>
          </p:cNvPr>
          <p:cNvSpPr>
            <a:spLocks noGrp="1"/>
          </p:cNvSpPr>
          <p:nvPr>
            <p:ph sz="quarter" idx="13"/>
          </p:nvPr>
        </p:nvSpPr>
        <p:spPr>
          <a:xfrm>
            <a:off x="285750" y="1295400"/>
            <a:ext cx="8572500" cy="5178552"/>
          </a:xfrm>
        </p:spPr>
        <p:txBody>
          <a:bodyPr/>
          <a:lstStyle/>
          <a:p>
            <a:r>
              <a:rPr lang="en-US" sz="2800" dirty="0"/>
              <a:t>School and parties will determine when informal resolution is appropriate</a:t>
            </a:r>
          </a:p>
          <a:p>
            <a:pPr lvl="1"/>
            <a:r>
              <a:rPr lang="en-US" sz="2400" dirty="0"/>
              <a:t>“[I]n responding to sexual harassment, it is important to take into account the needs of the parties involved in each individual case, some of whom may prefer not to go through a formal complaint process.” </a:t>
            </a:r>
          </a:p>
          <a:p>
            <a:r>
              <a:rPr lang="en-US" sz="2800" dirty="0"/>
              <a:t>Does not preclude certain offenses from informal resolution</a:t>
            </a:r>
          </a:p>
          <a:p>
            <a:r>
              <a:rPr lang="en-US" sz="2800" dirty="0"/>
              <a:t>DOES preclude informal resolution for allegations that an employee harassed a student, so presumably, employee-on employee informal resolution is permissible.</a:t>
            </a:r>
          </a:p>
          <a:p>
            <a:endParaRPr lang="en-US" sz="2400" dirty="0"/>
          </a:p>
          <a:p>
            <a:endParaRPr lang="en-US" dirty="0"/>
          </a:p>
        </p:txBody>
      </p:sp>
      <p:sp>
        <p:nvSpPr>
          <p:cNvPr id="4" name="Title 3">
            <a:extLst>
              <a:ext uri="{FF2B5EF4-FFF2-40B4-BE49-F238E27FC236}">
                <a16:creationId xmlns:a16="http://schemas.microsoft.com/office/drawing/2014/main" id="{01C53C41-6A4D-524F-8266-5C3E247EB424}"/>
              </a:ext>
            </a:extLst>
          </p:cNvPr>
          <p:cNvSpPr>
            <a:spLocks noGrp="1"/>
          </p:cNvSpPr>
          <p:nvPr>
            <p:ph type="title"/>
          </p:nvPr>
        </p:nvSpPr>
        <p:spPr/>
        <p:txBody>
          <a:bodyPr/>
          <a:lstStyle/>
          <a:p>
            <a:r>
              <a:rPr lang="en-US" dirty="0"/>
              <a:t>Informal resolution options</a:t>
            </a:r>
          </a:p>
        </p:txBody>
      </p:sp>
    </p:spTree>
    <p:extLst>
      <p:ext uri="{BB962C8B-B14F-4D97-AF65-F5344CB8AC3E}">
        <p14:creationId xmlns:p14="http://schemas.microsoft.com/office/powerpoint/2010/main" val="37718210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C3C29A-E683-47FB-AC76-DE6C2B063FBF}"/>
              </a:ext>
            </a:extLst>
          </p:cNvPr>
          <p:cNvSpPr>
            <a:spLocks noGrp="1"/>
          </p:cNvSpPr>
          <p:nvPr>
            <p:ph type="body" sz="quarter" idx="12"/>
          </p:nvPr>
        </p:nvSpPr>
        <p:spPr/>
        <p:txBody>
          <a:bodyPr/>
          <a:lstStyle/>
          <a:p>
            <a:endParaRPr lang="en-US"/>
          </a:p>
        </p:txBody>
      </p:sp>
      <p:sp>
        <p:nvSpPr>
          <p:cNvPr id="3" name="Content Placeholder 2">
            <a:extLst>
              <a:ext uri="{FF2B5EF4-FFF2-40B4-BE49-F238E27FC236}">
                <a16:creationId xmlns:a16="http://schemas.microsoft.com/office/drawing/2014/main" id="{C453FCB9-053C-4C05-90B7-703EAE15D2C8}"/>
              </a:ext>
            </a:extLst>
          </p:cNvPr>
          <p:cNvSpPr>
            <a:spLocks noGrp="1"/>
          </p:cNvSpPr>
          <p:nvPr>
            <p:ph sz="quarter" idx="13"/>
          </p:nvPr>
        </p:nvSpPr>
        <p:spPr/>
        <p:txBody>
          <a:bodyPr/>
          <a:lstStyle/>
          <a:p>
            <a:r>
              <a:rPr lang="en-US" sz="2400" dirty="0"/>
              <a:t>Age of the parties</a:t>
            </a:r>
          </a:p>
          <a:p>
            <a:r>
              <a:rPr lang="en-US" sz="2400" dirty="0"/>
              <a:t>Developmental levels of the parties</a:t>
            </a:r>
          </a:p>
          <a:p>
            <a:r>
              <a:rPr lang="en-US" sz="2400" dirty="0"/>
              <a:t>Other capabilities of the parties</a:t>
            </a:r>
          </a:p>
          <a:p>
            <a:r>
              <a:rPr lang="en-US" sz="2400" dirty="0"/>
              <a:t>Knowledge, skills and experience of those facilitating/conducting the informal resolution process</a:t>
            </a:r>
          </a:p>
          <a:p>
            <a:r>
              <a:rPr lang="en-US" sz="2400" dirty="0"/>
              <a:t>Severity of the alleged misconduct </a:t>
            </a:r>
          </a:p>
          <a:p>
            <a:r>
              <a:rPr lang="en-US" sz="2400" dirty="0"/>
              <a:t>Likelihood of recurrence of the misconduct</a:t>
            </a:r>
          </a:p>
        </p:txBody>
      </p:sp>
      <p:sp>
        <p:nvSpPr>
          <p:cNvPr id="4" name="Title 3">
            <a:extLst>
              <a:ext uri="{FF2B5EF4-FFF2-40B4-BE49-F238E27FC236}">
                <a16:creationId xmlns:a16="http://schemas.microsoft.com/office/drawing/2014/main" id="{F94AD763-F41F-4231-8700-82E9A63EAB75}"/>
              </a:ext>
            </a:extLst>
          </p:cNvPr>
          <p:cNvSpPr>
            <a:spLocks noGrp="1"/>
          </p:cNvSpPr>
          <p:nvPr>
            <p:ph type="title"/>
          </p:nvPr>
        </p:nvSpPr>
        <p:spPr/>
        <p:txBody>
          <a:bodyPr/>
          <a:lstStyle/>
          <a:p>
            <a:r>
              <a:rPr lang="en-US" dirty="0"/>
              <a:t>Factors to consider for informal resolution</a:t>
            </a:r>
          </a:p>
        </p:txBody>
      </p:sp>
    </p:spTree>
    <p:extLst>
      <p:ext uri="{BB962C8B-B14F-4D97-AF65-F5344CB8AC3E}">
        <p14:creationId xmlns:p14="http://schemas.microsoft.com/office/powerpoint/2010/main" val="1525104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8CBD4-81B0-764E-98EA-D953AC4A41EF}"/>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C72B8ECB-E1CB-1247-BC05-EE421AD58A8F}"/>
              </a:ext>
            </a:extLst>
          </p:cNvPr>
          <p:cNvSpPr>
            <a:spLocks noGrp="1"/>
          </p:cNvSpPr>
          <p:nvPr>
            <p:ph sz="quarter" idx="13"/>
          </p:nvPr>
        </p:nvSpPr>
        <p:spPr>
          <a:xfrm>
            <a:off x="285750" y="1286540"/>
            <a:ext cx="8572500" cy="4434851"/>
          </a:xfrm>
        </p:spPr>
        <p:txBody>
          <a:bodyPr/>
          <a:lstStyle/>
          <a:p>
            <a:r>
              <a:rPr lang="en-US" sz="2400" dirty="0"/>
              <a:t>Informal resolution allowed at any time prior to a final determination at discretion of TIXC</a:t>
            </a:r>
          </a:p>
          <a:p>
            <a:pPr lvl="1"/>
            <a:r>
              <a:rPr lang="en-US" sz="2400" dirty="0"/>
              <a:t>Formal complaint is required</a:t>
            </a:r>
          </a:p>
          <a:p>
            <a:pPr lvl="1"/>
            <a:endParaRPr lang="en-US" sz="2400" dirty="0"/>
          </a:p>
          <a:p>
            <a:pPr>
              <a:spcBef>
                <a:spcPts val="0"/>
              </a:spcBef>
            </a:pPr>
            <a:r>
              <a:rPr lang="en-US" sz="2400" dirty="0"/>
              <a:t>Must provide detailed notice to the parties:</a:t>
            </a:r>
          </a:p>
          <a:p>
            <a:pPr lvl="1">
              <a:spcBef>
                <a:spcPts val="0"/>
              </a:spcBef>
            </a:pPr>
            <a:r>
              <a:rPr lang="en-US" sz="2400" dirty="0"/>
              <a:t>Allegations</a:t>
            </a:r>
          </a:p>
          <a:p>
            <a:pPr lvl="1">
              <a:spcBef>
                <a:spcPts val="0"/>
              </a:spcBef>
            </a:pPr>
            <a:r>
              <a:rPr lang="en-US" sz="2400" dirty="0"/>
              <a:t>Requirements of the process</a:t>
            </a:r>
          </a:p>
          <a:p>
            <a:pPr lvl="1">
              <a:spcBef>
                <a:spcPts val="0"/>
              </a:spcBef>
            </a:pPr>
            <a:r>
              <a:rPr lang="en-US" sz="2400" dirty="0"/>
              <a:t>Circumstances that would preclude formal resolution</a:t>
            </a:r>
          </a:p>
          <a:p>
            <a:pPr lvl="1">
              <a:spcBef>
                <a:spcPts val="0"/>
              </a:spcBef>
            </a:pPr>
            <a:r>
              <a:rPr lang="en-US" sz="2400" dirty="0"/>
              <a:t>Consequences of participation</a:t>
            </a:r>
          </a:p>
          <a:p>
            <a:pPr lvl="1">
              <a:spcBef>
                <a:spcPts val="0"/>
              </a:spcBef>
            </a:pPr>
            <a:endParaRPr lang="en-US" sz="2400" dirty="0"/>
          </a:p>
          <a:p>
            <a:pPr>
              <a:spcBef>
                <a:spcPts val="0"/>
              </a:spcBef>
            </a:pPr>
            <a:r>
              <a:rPr lang="en-US" sz="2400" dirty="0"/>
              <a:t>Must obtain voluntary, written consent</a:t>
            </a:r>
          </a:p>
          <a:p>
            <a:pPr marL="0" indent="0">
              <a:buNone/>
            </a:pPr>
            <a:endParaRPr lang="en-US" sz="2400" dirty="0"/>
          </a:p>
        </p:txBody>
      </p:sp>
      <p:sp>
        <p:nvSpPr>
          <p:cNvPr id="4" name="Title 3">
            <a:extLst>
              <a:ext uri="{FF2B5EF4-FFF2-40B4-BE49-F238E27FC236}">
                <a16:creationId xmlns:a16="http://schemas.microsoft.com/office/drawing/2014/main" id="{2BD6D87C-453C-F241-A4D6-297756F1B03F}"/>
              </a:ext>
            </a:extLst>
          </p:cNvPr>
          <p:cNvSpPr>
            <a:spLocks noGrp="1"/>
          </p:cNvSpPr>
          <p:nvPr>
            <p:ph type="title"/>
          </p:nvPr>
        </p:nvSpPr>
        <p:spPr/>
        <p:txBody>
          <a:bodyPr/>
          <a:lstStyle/>
          <a:p>
            <a:r>
              <a:rPr lang="en-US" dirty="0"/>
              <a:t>REQUIREMENTS OF Informal resolution options</a:t>
            </a:r>
          </a:p>
        </p:txBody>
      </p:sp>
      <p:sp>
        <p:nvSpPr>
          <p:cNvPr id="5" name="TextBox 4">
            <a:extLst>
              <a:ext uri="{FF2B5EF4-FFF2-40B4-BE49-F238E27FC236}">
                <a16:creationId xmlns:a16="http://schemas.microsoft.com/office/drawing/2014/main" id="{C867672B-C0F4-2041-AB2D-F0B3441C4412}"/>
              </a:ext>
            </a:extLst>
          </p:cNvPr>
          <p:cNvSpPr txBox="1"/>
          <p:nvPr/>
        </p:nvSpPr>
        <p:spPr>
          <a:xfrm>
            <a:off x="8485632" y="2377440"/>
            <a:ext cx="0" cy="0"/>
          </a:xfrm>
          <a:prstGeom prst="rect">
            <a:avLst/>
          </a:prstGeom>
          <a:noFill/>
        </p:spPr>
        <p:txBody>
          <a:bodyPr wrap="none" lIns="0" tIns="0" rIns="0" bIns="0" rtlCol="0" anchor="t" anchorCtr="0">
            <a:noAutofit/>
          </a:bodyPr>
          <a:lstStyle/>
          <a:p>
            <a:pPr algn="l"/>
            <a:endParaRPr lang="en-US" sz="1800" dirty="0" err="1">
              <a:solidFill>
                <a:schemeClr val="tx1"/>
              </a:solidFill>
            </a:endParaRPr>
          </a:p>
        </p:txBody>
      </p:sp>
    </p:spTree>
    <p:extLst>
      <p:ext uri="{BB962C8B-B14F-4D97-AF65-F5344CB8AC3E}">
        <p14:creationId xmlns:p14="http://schemas.microsoft.com/office/powerpoint/2010/main" val="264237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2400" dirty="0"/>
              <a:t>Title VI of the Civil Rights Act of 1964 (42U.S.C. §2000d et seq.)</a:t>
            </a:r>
          </a:p>
          <a:p>
            <a:pPr lvl="1"/>
            <a:r>
              <a:rPr lang="en-US" sz="2000" dirty="0"/>
              <a:t>“No person in the United States shall, on the ground of race, color, or national origin, be excluded from participation in, be denied the benefits of, or be subjected to discrimination under any program or activity receiving Federal financial assistance.” (“Sex” added by Executive Order in 1965)</a:t>
            </a:r>
            <a:endParaRPr lang="en-US" sz="900" dirty="0">
              <a:solidFill>
                <a:schemeClr val="tx1">
                  <a:lumMod val="65000"/>
                  <a:lumOff val="35000"/>
                </a:schemeClr>
              </a:solidFill>
            </a:endParaRPr>
          </a:p>
          <a:p>
            <a:r>
              <a:rPr lang="en-US" sz="2400" dirty="0"/>
              <a:t>Title VII of the Civil Rights Act of 1964 (42 U.S.C. §2000e-2)</a:t>
            </a:r>
          </a:p>
          <a:p>
            <a:pPr lvl="1"/>
            <a:r>
              <a:rPr lang="en-US" sz="2000" dirty="0"/>
              <a:t>Prohibits discrimination in the terms, conditions or privileges of employment on the basis of an individual’s race, color, religion, sex, or national origin.</a:t>
            </a:r>
          </a:p>
          <a:p>
            <a:r>
              <a:rPr lang="en-US" sz="2400" dirty="0"/>
              <a:t>1972: Title IX passed and signed into law by President Nixon</a:t>
            </a:r>
          </a:p>
          <a:p>
            <a:r>
              <a:rPr lang="en-US" sz="2400" dirty="0"/>
              <a:t>Department of Health, Education and Welfare (HEW) – Title IX regulations codified in 1975. </a:t>
            </a:r>
          </a:p>
          <a:p>
            <a:pPr lvl="1"/>
            <a:endParaRPr lang="en-US" dirty="0"/>
          </a:p>
        </p:txBody>
      </p:sp>
      <p:sp>
        <p:nvSpPr>
          <p:cNvPr id="4" name="Title 3"/>
          <p:cNvSpPr>
            <a:spLocks noGrp="1"/>
          </p:cNvSpPr>
          <p:nvPr>
            <p:ph type="title"/>
          </p:nvPr>
        </p:nvSpPr>
        <p:spPr/>
        <p:txBody>
          <a:bodyPr/>
          <a:lstStyle/>
          <a:p>
            <a:r>
              <a:rPr lang="en-US" dirty="0"/>
              <a:t>A Brief History of Title IX</a:t>
            </a:r>
            <a:br>
              <a:rPr lang="en-US" dirty="0"/>
            </a:br>
            <a:r>
              <a:rPr lang="en-US" dirty="0"/>
              <a:t>Pre-1972</a:t>
            </a:r>
          </a:p>
        </p:txBody>
      </p:sp>
    </p:spTree>
    <p:extLst>
      <p:ext uri="{BB962C8B-B14F-4D97-AF65-F5344CB8AC3E}">
        <p14:creationId xmlns:p14="http://schemas.microsoft.com/office/powerpoint/2010/main" val="41509721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sz="quarter" idx="11"/>
          </p:nvPr>
        </p:nvSpPr>
        <p:spPr/>
        <p:txBody>
          <a:bodyPr/>
          <a:lstStyle/>
          <a:p>
            <a:r>
              <a:rPr lang="en-US" dirty="0"/>
              <a:t>Impact on employees</a:t>
            </a:r>
          </a:p>
        </p:txBody>
      </p:sp>
      <p:sp>
        <p:nvSpPr>
          <p:cNvPr id="2" name="Text Placeholder 1">
            <a:extLst>
              <a:ext uri="{FF2B5EF4-FFF2-40B4-BE49-F238E27FC236}">
                <a16:creationId xmlns:a16="http://schemas.microsoft.com/office/drawing/2014/main" id="{504D66DE-10EF-4002-B426-AE1BFCB7F23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482096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quarter" idx="13"/>
          </p:nvPr>
        </p:nvSpPr>
        <p:spPr/>
        <p:txBody>
          <a:bodyPr/>
          <a:lstStyle/>
          <a:p>
            <a:r>
              <a:rPr lang="en-US" sz="2400" dirty="0"/>
              <a:t>Employees can use both Title VII and Title IX to pursue a complaint.</a:t>
            </a:r>
          </a:p>
          <a:p>
            <a:r>
              <a:rPr lang="en-US" sz="2400" dirty="0"/>
              <a:t>Wholesale revision of employee resolution/grievance processes may be necessary</a:t>
            </a:r>
          </a:p>
          <a:p>
            <a:r>
              <a:rPr lang="en-US" sz="2400" dirty="0"/>
              <a:t>Union employees – diminished right to an advisor because of union representation?</a:t>
            </a:r>
          </a:p>
          <a:p>
            <a:r>
              <a:rPr lang="en-US" sz="2400" dirty="0"/>
              <a:t>Extends significant due process protections for at-will employees accused of misconduct</a:t>
            </a:r>
          </a:p>
          <a:p>
            <a:r>
              <a:rPr lang="en-US" sz="2400" dirty="0"/>
              <a:t>Potential inequity in employee processes for Title VII-based sexual harassment</a:t>
            </a:r>
          </a:p>
          <a:p>
            <a:endParaRPr lang="en-US" dirty="0"/>
          </a:p>
        </p:txBody>
      </p:sp>
      <p:sp>
        <p:nvSpPr>
          <p:cNvPr id="10" name="Title 1"/>
          <p:cNvSpPr>
            <a:spLocks noGrp="1"/>
          </p:cNvSpPr>
          <p:nvPr>
            <p:ph type="title"/>
          </p:nvPr>
        </p:nvSpPr>
        <p:spPr/>
        <p:txBody>
          <a:bodyPr/>
          <a:lstStyle/>
          <a:p>
            <a:r>
              <a:rPr lang="en-US" dirty="0"/>
              <a:t>Impact on employees</a:t>
            </a:r>
          </a:p>
        </p:txBody>
      </p:sp>
    </p:spTree>
    <p:extLst>
      <p:ext uri="{BB962C8B-B14F-4D97-AF65-F5344CB8AC3E}">
        <p14:creationId xmlns:p14="http://schemas.microsoft.com/office/powerpoint/2010/main" val="1164075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“SEX” </a:t>
            </a:r>
            <a:r>
              <a:rPr lang="en-US" cap="none" dirty="0"/>
              <a:t>v. </a:t>
            </a:r>
            <a:r>
              <a:rPr lang="en-US" dirty="0"/>
              <a:t>“Gender:”</a:t>
            </a:r>
          </a:p>
          <a:p>
            <a:r>
              <a:rPr lang="en-US" dirty="0"/>
              <a:t>Gender Identity Gender Expression</a:t>
            </a:r>
          </a:p>
        </p:txBody>
      </p:sp>
      <p:sp>
        <p:nvSpPr>
          <p:cNvPr id="3" name="Text Placeholder 2"/>
          <p:cNvSpPr>
            <a:spLocks noGrp="1"/>
          </p:cNvSpPr>
          <p:nvPr>
            <p:ph type="body" sz="quarter" idx="12"/>
          </p:nvPr>
        </p:nvSpPr>
        <p:spPr/>
        <p:txBody>
          <a:bodyPr/>
          <a:lstStyle/>
          <a:p>
            <a:pPr marL="342900" indent="-342900">
              <a:buFont typeface="Wingdings" panose="05000000000000000000" pitchFamily="2" charset="2"/>
              <a:buChar char="§"/>
            </a:pPr>
            <a:r>
              <a:rPr lang="en-US" sz="1800" dirty="0"/>
              <a:t>Transgender Protections Under Title IX?</a:t>
            </a:r>
          </a:p>
          <a:p>
            <a:pPr marL="342900" indent="-342900">
              <a:buFont typeface="Wingdings" panose="05000000000000000000" pitchFamily="2" charset="2"/>
              <a:buChar char="§"/>
            </a:pPr>
            <a:r>
              <a:rPr lang="en-US" sz="1800" dirty="0"/>
              <a:t>Gender Identity/Gender Expression</a:t>
            </a:r>
          </a:p>
          <a:p>
            <a:pPr marL="342900" indent="-342900">
              <a:buFont typeface="Wingdings" panose="05000000000000000000" pitchFamily="2" charset="2"/>
              <a:buChar char="§"/>
            </a:pPr>
            <a:r>
              <a:rPr lang="en-US" sz="1800" dirty="0"/>
              <a:t>OCR View</a:t>
            </a:r>
          </a:p>
          <a:p>
            <a:pPr marL="342900" indent="-342900">
              <a:buFont typeface="Wingdings" panose="05000000000000000000" pitchFamily="2" charset="2"/>
              <a:buChar char="§"/>
            </a:pPr>
            <a:r>
              <a:rPr lang="en-US" sz="1800" dirty="0"/>
              <a:t>Case Law</a:t>
            </a:r>
          </a:p>
          <a:p>
            <a:pPr marL="342900" indent="-342900">
              <a:buFont typeface="Wingdings" panose="05000000000000000000" pitchFamily="2" charset="2"/>
              <a:buChar char="§"/>
            </a:pPr>
            <a:r>
              <a:rPr lang="en-US" sz="1800" dirty="0"/>
              <a:t>State Law</a:t>
            </a:r>
          </a:p>
        </p:txBody>
      </p:sp>
    </p:spTree>
    <p:extLst>
      <p:ext uri="{BB962C8B-B14F-4D97-AF65-F5344CB8AC3E}">
        <p14:creationId xmlns:p14="http://schemas.microsoft.com/office/powerpoint/2010/main" val="3170921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2"/>
          </p:nvPr>
        </p:nvSpPr>
        <p:spPr/>
        <p:txBody>
          <a:bodyPr/>
          <a:lstStyle/>
          <a:p>
            <a:endParaRPr lang="es-ES" dirty="0"/>
          </a:p>
        </p:txBody>
      </p:sp>
      <p:sp>
        <p:nvSpPr>
          <p:cNvPr id="9" name="Content Placeholder 2"/>
          <p:cNvSpPr>
            <a:spLocks noGrp="1"/>
          </p:cNvSpPr>
          <p:nvPr>
            <p:ph sz="quarter" idx="13"/>
          </p:nvPr>
        </p:nvSpPr>
        <p:spPr/>
        <p:txBody>
          <a:bodyPr/>
          <a:lstStyle/>
          <a:p>
            <a:r>
              <a:rPr lang="en-US" sz="2200" dirty="0"/>
              <a:t>In May 2016, OCR released a Dear Colleague Letter specifically addressing Title IX’s protections for transgender students.</a:t>
            </a:r>
          </a:p>
          <a:p>
            <a:pPr lvl="1"/>
            <a:r>
              <a:rPr lang="en-US" sz="2200" dirty="0"/>
              <a:t>In February 2017, OCR revoked the DCL. </a:t>
            </a:r>
          </a:p>
          <a:p>
            <a:r>
              <a:rPr lang="en-US" sz="2200" dirty="0"/>
              <a:t>In February 2017, ATIXA updated and re-released its position statement on Title IX, Gender Identity, and Gender Expression.</a:t>
            </a:r>
          </a:p>
          <a:p>
            <a:pPr lvl="1"/>
            <a:r>
              <a:rPr lang="en-US" sz="2200" dirty="0"/>
              <a:t>ATIXA believes that Title IX does protect students on the basis of gender identity.</a:t>
            </a:r>
          </a:p>
          <a:p>
            <a:r>
              <a:rPr lang="en-US" sz="2200" dirty="0"/>
              <a:t>Some states are implementing protections under State law</a:t>
            </a:r>
          </a:p>
          <a:p>
            <a:r>
              <a:rPr lang="en-US" sz="2200" dirty="0"/>
              <a:t>EEOC and numerous courts have determined gender identity is protected under Title VII.  The Supreme Court is expected to soon issue its ruling as to whether sexual orientation and gender identity is covered under Title VII.</a:t>
            </a:r>
          </a:p>
          <a:p>
            <a:endParaRPr lang="en-US" sz="2400" dirty="0"/>
          </a:p>
        </p:txBody>
      </p:sp>
      <p:sp>
        <p:nvSpPr>
          <p:cNvPr id="10" name="Title 1"/>
          <p:cNvSpPr>
            <a:spLocks noGrp="1"/>
          </p:cNvSpPr>
          <p:nvPr>
            <p:ph type="title"/>
          </p:nvPr>
        </p:nvSpPr>
        <p:spPr/>
        <p:txBody>
          <a:bodyPr/>
          <a:lstStyle/>
          <a:p>
            <a:r>
              <a:rPr lang="en-US" dirty="0"/>
              <a:t>Title IX &amp; transgender students</a:t>
            </a:r>
          </a:p>
        </p:txBody>
      </p:sp>
    </p:spTree>
    <p:extLst>
      <p:ext uri="{BB962C8B-B14F-4D97-AF65-F5344CB8AC3E}">
        <p14:creationId xmlns:p14="http://schemas.microsoft.com/office/powerpoint/2010/main" val="3935369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F52E49-4BA6-4535-8979-DE4692156C91}"/>
              </a:ext>
            </a:extLst>
          </p:cNvPr>
          <p:cNvSpPr>
            <a:spLocks noGrp="1"/>
          </p:cNvSpPr>
          <p:nvPr>
            <p:ph type="body" sz="quarter" idx="12"/>
          </p:nvPr>
        </p:nvSpPr>
        <p:spPr/>
        <p:txBody>
          <a:bodyPr/>
          <a:lstStyle/>
          <a:p>
            <a:endParaRPr lang="en-US"/>
          </a:p>
        </p:txBody>
      </p:sp>
      <p:sp>
        <p:nvSpPr>
          <p:cNvPr id="2" name="Text Placeholder 1">
            <a:extLst>
              <a:ext uri="{FF2B5EF4-FFF2-40B4-BE49-F238E27FC236}">
                <a16:creationId xmlns:a16="http://schemas.microsoft.com/office/drawing/2014/main" id="{DDF97FD1-5D16-449D-B177-3998023F71D4}"/>
              </a:ext>
            </a:extLst>
          </p:cNvPr>
          <p:cNvSpPr>
            <a:spLocks noGrp="1"/>
          </p:cNvSpPr>
          <p:nvPr>
            <p:ph type="body" sz="quarter" idx="11"/>
          </p:nvPr>
        </p:nvSpPr>
        <p:spPr/>
        <p:txBody>
          <a:bodyPr/>
          <a:lstStyle/>
          <a:p>
            <a:r>
              <a:rPr lang="en-US" dirty="0"/>
              <a:t>Areas To Consider</a:t>
            </a:r>
          </a:p>
        </p:txBody>
      </p:sp>
      <p:sp>
        <p:nvSpPr>
          <p:cNvPr id="4" name="Content Placeholder 3">
            <a:extLst>
              <a:ext uri="{FF2B5EF4-FFF2-40B4-BE49-F238E27FC236}">
                <a16:creationId xmlns:a16="http://schemas.microsoft.com/office/drawing/2014/main" id="{DA2FE08B-74FB-4F18-8DB8-0437CDC4C42B}"/>
              </a:ext>
            </a:extLst>
          </p:cNvPr>
          <p:cNvSpPr>
            <a:spLocks noGrp="1"/>
          </p:cNvSpPr>
          <p:nvPr>
            <p:ph sz="quarter" idx="13"/>
          </p:nvPr>
        </p:nvSpPr>
        <p:spPr/>
        <p:txBody>
          <a:bodyPr/>
          <a:lstStyle/>
          <a:p>
            <a:r>
              <a:rPr lang="en-US" sz="2400" dirty="0"/>
              <a:t>Access to Facilities and Activities</a:t>
            </a:r>
          </a:p>
          <a:p>
            <a:r>
              <a:rPr lang="en-US" sz="2400" dirty="0"/>
              <a:t>Name, Identity, Records</a:t>
            </a:r>
          </a:p>
          <a:p>
            <a:r>
              <a:rPr lang="en-US" sz="2400" dirty="0"/>
              <a:t>Privacy and Confidentiality </a:t>
            </a:r>
          </a:p>
          <a:p>
            <a:endParaRPr lang="en-US" dirty="0"/>
          </a:p>
        </p:txBody>
      </p:sp>
      <p:sp>
        <p:nvSpPr>
          <p:cNvPr id="10" name="Title 1"/>
          <p:cNvSpPr>
            <a:spLocks noGrp="1"/>
          </p:cNvSpPr>
          <p:nvPr>
            <p:ph type="title"/>
          </p:nvPr>
        </p:nvSpPr>
        <p:spPr/>
        <p:txBody>
          <a:bodyPr/>
          <a:lstStyle/>
          <a:p>
            <a:r>
              <a:rPr lang="en-US" dirty="0"/>
              <a:t>Title IX &amp; Transgender Students</a:t>
            </a:r>
          </a:p>
        </p:txBody>
      </p:sp>
    </p:spTree>
    <p:extLst>
      <p:ext uri="{BB962C8B-B14F-4D97-AF65-F5344CB8AC3E}">
        <p14:creationId xmlns:p14="http://schemas.microsoft.com/office/powerpoint/2010/main" val="13516899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DUAL ENROLLMENT	</a:t>
            </a:r>
          </a:p>
        </p:txBody>
      </p:sp>
      <p:sp>
        <p:nvSpPr>
          <p:cNvPr id="2" name="Text Placeholder 1">
            <a:extLst>
              <a:ext uri="{FF2B5EF4-FFF2-40B4-BE49-F238E27FC236}">
                <a16:creationId xmlns:a16="http://schemas.microsoft.com/office/drawing/2014/main" id="{F6BA6293-2528-4C2C-8CF3-E33A5CCCC63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231090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Content Placeholder 2"/>
          <p:cNvSpPr>
            <a:spLocks noGrp="1"/>
          </p:cNvSpPr>
          <p:nvPr>
            <p:ph sz="quarter" idx="13"/>
          </p:nvPr>
        </p:nvSpPr>
        <p:spPr>
          <a:xfrm>
            <a:off x="142875" y="1217571"/>
            <a:ext cx="8858250" cy="5068928"/>
          </a:xfrm>
        </p:spPr>
        <p:txBody>
          <a:bodyPr/>
          <a:lstStyle/>
          <a:p>
            <a:r>
              <a:rPr lang="en-US" sz="2400" dirty="0"/>
              <a:t>Effective coordination between the Title IX Coordinator at the college/university AND the District Title IX Coordinator</a:t>
            </a:r>
          </a:p>
          <a:p>
            <a:pPr lvl="1">
              <a:lnSpc>
                <a:spcPct val="150000"/>
              </a:lnSpc>
            </a:pPr>
            <a:r>
              <a:rPr lang="en-US" sz="2400" dirty="0"/>
              <a:t>What support measures are needed in each setting (if any)?</a:t>
            </a:r>
          </a:p>
          <a:p>
            <a:pPr lvl="1"/>
            <a:r>
              <a:rPr lang="en-US" sz="2400" dirty="0"/>
              <a:t>Who has jurisdiction? </a:t>
            </a:r>
          </a:p>
          <a:p>
            <a:pPr lvl="2"/>
            <a:r>
              <a:rPr lang="en-US" sz="2400" dirty="0"/>
              <a:t>Under Title IX?</a:t>
            </a:r>
          </a:p>
          <a:p>
            <a:pPr lvl="2"/>
            <a:r>
              <a:rPr lang="en-US" sz="2400" dirty="0"/>
              <a:t>Under college/school policy? </a:t>
            </a:r>
          </a:p>
          <a:p>
            <a:pPr lvl="1">
              <a:lnSpc>
                <a:spcPct val="150000"/>
              </a:lnSpc>
            </a:pPr>
            <a:r>
              <a:rPr lang="en-US" sz="2400" dirty="0"/>
              <a:t>Who should investigate?</a:t>
            </a:r>
          </a:p>
          <a:p>
            <a:pPr lvl="1">
              <a:lnSpc>
                <a:spcPct val="150000"/>
              </a:lnSpc>
            </a:pPr>
            <a:r>
              <a:rPr lang="en-US" sz="2400" dirty="0"/>
              <a:t>Any mandated state reporting required?</a:t>
            </a:r>
          </a:p>
          <a:p>
            <a:pPr lvl="1">
              <a:lnSpc>
                <a:spcPct val="150000"/>
              </a:lnSpc>
            </a:pPr>
            <a:r>
              <a:rPr lang="en-US" sz="2400" dirty="0"/>
              <a:t>Note: Higher Ed- FERPA rights belong to the student</a:t>
            </a:r>
          </a:p>
          <a:p>
            <a:pPr lvl="1">
              <a:lnSpc>
                <a:spcPct val="150000"/>
              </a:lnSpc>
            </a:pPr>
            <a:endParaRPr lang="en-US" sz="2200" dirty="0"/>
          </a:p>
        </p:txBody>
      </p:sp>
      <p:sp>
        <p:nvSpPr>
          <p:cNvPr id="4" name="Title 3"/>
          <p:cNvSpPr>
            <a:spLocks noGrp="1"/>
          </p:cNvSpPr>
          <p:nvPr>
            <p:ph type="title"/>
          </p:nvPr>
        </p:nvSpPr>
        <p:spPr/>
        <p:txBody>
          <a:bodyPr/>
          <a:lstStyle/>
          <a:p>
            <a:r>
              <a:rPr lang="en-US" sz="3200" dirty="0"/>
              <a:t>Dual enrollment Students</a:t>
            </a:r>
          </a:p>
        </p:txBody>
      </p:sp>
    </p:spTree>
    <p:extLst>
      <p:ext uri="{BB962C8B-B14F-4D97-AF65-F5344CB8AC3E}">
        <p14:creationId xmlns:p14="http://schemas.microsoft.com/office/powerpoint/2010/main" val="33172327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Pregnant and parenting students	</a:t>
            </a:r>
          </a:p>
        </p:txBody>
      </p:sp>
      <p:sp>
        <p:nvSpPr>
          <p:cNvPr id="2" name="Text Placeholder 1">
            <a:extLst>
              <a:ext uri="{FF2B5EF4-FFF2-40B4-BE49-F238E27FC236}">
                <a16:creationId xmlns:a16="http://schemas.microsoft.com/office/drawing/2014/main" id="{8ABE2BB6-9887-4241-A7D6-6B6FADD721E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670612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24" name="think-cell Slide" r:id="rId8" imgW="270" imgH="270" progId="TCLayout.ActiveDocument.1">
                  <p:embed/>
                </p:oleObj>
              </mc:Choice>
              <mc:Fallback>
                <p:oleObj name="think-cell Slide" r:id="rId8" imgW="270" imgH="270" progId="TCLayout.ActiveDocument.1">
                  <p:embed/>
                  <p:pic>
                    <p:nvPicPr>
                      <p:cNvPr id="15" name="Object 14" hidden="1"/>
                      <p:cNvPicPr/>
                      <p:nvPr/>
                    </p:nvPicPr>
                    <p:blipFill>
                      <a:blip r:embed="rId9"/>
                      <a:stretch>
                        <a:fillRect/>
                      </a:stretch>
                    </p:blipFill>
                    <p:spPr>
                      <a:xfrm>
                        <a:off x="0" y="0"/>
                        <a:ext cx="158750" cy="158750"/>
                      </a:xfrm>
                      <a:prstGeom prst="rect">
                        <a:avLst/>
                      </a:prstGeom>
                    </p:spPr>
                  </p:pic>
                </p:oleObj>
              </mc:Fallback>
            </mc:AlternateContent>
          </a:graphicData>
        </a:graphic>
      </p:graphicFrame>
      <p:sp>
        <p:nvSpPr>
          <p:cNvPr id="14" name="Rectangle 13"/>
          <p:cNvSpPr/>
          <p:nvPr>
            <p:custDataLst>
              <p:tags r:id="rId3"/>
            </p:custDataLst>
          </p:nvPr>
        </p:nvSpPr>
        <p:spPr>
          <a:xfrm>
            <a:off x="285749" y="1295400"/>
            <a:ext cx="4286252" cy="4591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p>
        </p:txBody>
      </p:sp>
      <p:sp>
        <p:nvSpPr>
          <p:cNvPr id="3" name="Text Placeholder 2"/>
          <p:cNvSpPr>
            <a:spLocks noGrp="1"/>
          </p:cNvSpPr>
          <p:nvPr>
            <p:ph type="body" sz="quarter" idx="12"/>
          </p:nvPr>
        </p:nvSpPr>
        <p:spPr/>
        <p:txBody>
          <a:bodyPr/>
          <a:lstStyle/>
          <a:p>
            <a:endParaRPr lang="en-US" dirty="0"/>
          </a:p>
        </p:txBody>
      </p:sp>
      <p:sp>
        <p:nvSpPr>
          <p:cNvPr id="4" name="Content Placeholder 3"/>
          <p:cNvSpPr>
            <a:spLocks noGrp="1"/>
          </p:cNvSpPr>
          <p:nvPr>
            <p:ph sz="quarter" idx="13"/>
          </p:nvPr>
        </p:nvSpPr>
        <p:spPr>
          <a:xfrm>
            <a:off x="4995332" y="2085877"/>
            <a:ext cx="3862917" cy="3003830"/>
          </a:xfrm>
        </p:spPr>
        <p:txBody>
          <a:bodyPr/>
          <a:lstStyle/>
          <a:p>
            <a:r>
              <a:rPr lang="en-US" sz="2400" dirty="0"/>
              <a:t>June 2007 “Dear Colleague Letter”</a:t>
            </a:r>
          </a:p>
          <a:p>
            <a:r>
              <a:rPr lang="en-US" sz="2400" dirty="0"/>
              <a:t>June 2013 DCL on Pregnant and Parenting Students</a:t>
            </a:r>
          </a:p>
          <a:p>
            <a:r>
              <a:rPr lang="en-US" sz="2400" dirty="0"/>
              <a:t>Regulatory Language</a:t>
            </a:r>
          </a:p>
        </p:txBody>
      </p:sp>
      <p:sp>
        <p:nvSpPr>
          <p:cNvPr id="17414" name="Title 1"/>
          <p:cNvSpPr>
            <a:spLocks noGrp="1"/>
          </p:cNvSpPr>
          <p:nvPr>
            <p:ph type="title"/>
            <p:custDataLst>
              <p:tags r:id="rId4"/>
            </p:custDataLst>
          </p:nvPr>
        </p:nvSpPr>
        <p:spPr/>
        <p:txBody>
          <a:bodyPr/>
          <a:lstStyle/>
          <a:p>
            <a:r>
              <a:rPr lang="en-US" sz="3200" dirty="0"/>
              <a:t>Significant guidance documents</a:t>
            </a:r>
          </a:p>
        </p:txBody>
      </p:sp>
      <p:sp>
        <p:nvSpPr>
          <p:cNvPr id="17416" name="Rectangle 1"/>
          <p:cNvSpPr>
            <a:spLocks noChangeArrowheads="1"/>
          </p:cNvSpPr>
          <p:nvPr>
            <p:custDataLst>
              <p:tags r:id="rId5"/>
            </p:custDataLst>
          </p:nvPr>
        </p:nvSpPr>
        <p:spPr bwMode="auto">
          <a:xfrm>
            <a:off x="494270" y="2085876"/>
            <a:ext cx="396343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defTabSz="865188">
              <a:buFont typeface="Wingdings" charset="0"/>
              <a:buNone/>
            </a:pPr>
            <a:r>
              <a:rPr lang="en-US" sz="2400" i="1" dirty="0">
                <a:solidFill>
                  <a:schemeClr val="bg1"/>
                </a:solidFill>
              </a:rPr>
              <a:t>“A recipient shall not apply any rule concerning a student's actual or potential parental, family, or marital status which treats students differently on the basis </a:t>
            </a:r>
            <a:br>
              <a:rPr lang="en-US" sz="2400" i="1" dirty="0">
                <a:solidFill>
                  <a:schemeClr val="bg1"/>
                </a:solidFill>
              </a:rPr>
            </a:br>
            <a:r>
              <a:rPr lang="en-US" sz="2400" i="1" dirty="0">
                <a:solidFill>
                  <a:schemeClr val="bg1"/>
                </a:solidFill>
              </a:rPr>
              <a:t>of sex.”  </a:t>
            </a:r>
          </a:p>
          <a:p>
            <a:pPr algn="ctr" defTabSz="865188">
              <a:buFont typeface="Wingdings" charset="0"/>
              <a:buNone/>
            </a:pPr>
            <a:r>
              <a:rPr lang="en-US" sz="2400" dirty="0">
                <a:solidFill>
                  <a:schemeClr val="bg1"/>
                </a:solidFill>
              </a:rPr>
              <a:t>34 C.F.R. 106.40</a:t>
            </a:r>
          </a:p>
        </p:txBody>
      </p:sp>
      <p:sp>
        <p:nvSpPr>
          <p:cNvPr id="2" name="Right Brace 1"/>
          <p:cNvSpPr/>
          <p:nvPr/>
        </p:nvSpPr>
        <p:spPr>
          <a:xfrm>
            <a:off x="4457700" y="1295400"/>
            <a:ext cx="355600" cy="4591050"/>
          </a:xfrm>
          <a:prstGeom prst="rightBrace">
            <a:avLst>
              <a:gd name="adj1" fmla="val 8333"/>
              <a:gd name="adj2" fmla="val 50052"/>
            </a:avLst>
          </a:prstGeom>
          <a:solidFill>
            <a:schemeClr val="accent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2927123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2"/>
          </p:nvPr>
        </p:nvSpPr>
        <p:spPr/>
        <p:txBody>
          <a:bodyPr/>
          <a:lstStyle/>
          <a:p>
            <a:endParaRPr lang="es-ES" dirty="0"/>
          </a:p>
        </p:txBody>
      </p:sp>
      <p:sp>
        <p:nvSpPr>
          <p:cNvPr id="13" name="Content Placeholder 6"/>
          <p:cNvSpPr>
            <a:spLocks noGrp="1"/>
          </p:cNvSpPr>
          <p:nvPr>
            <p:ph sz="quarter" idx="13"/>
          </p:nvPr>
        </p:nvSpPr>
        <p:spPr>
          <a:xfrm>
            <a:off x="219456" y="1261872"/>
            <a:ext cx="8442224" cy="4934139"/>
          </a:xfrm>
        </p:spPr>
        <p:txBody>
          <a:bodyPr/>
          <a:lstStyle/>
          <a:p>
            <a:r>
              <a:rPr lang="en-US" sz="2800" b="1" dirty="0"/>
              <a:t>Pregnancy defined</a:t>
            </a:r>
          </a:p>
          <a:p>
            <a:pPr lvl="1"/>
            <a:r>
              <a:rPr lang="en-US" sz="2800" dirty="0"/>
              <a:t>“Pregnancy and related conditions”:</a:t>
            </a:r>
          </a:p>
          <a:p>
            <a:pPr marL="457200" lvl="2" indent="0">
              <a:buNone/>
            </a:pPr>
            <a:r>
              <a:rPr lang="en-US" sz="2400" dirty="0"/>
              <a:t>A recipient shall not discriminate against any student, or exclude any student from its education program or activity, including any class or extracurricular activity, on the basis of such student's </a:t>
            </a:r>
            <a:r>
              <a:rPr lang="en-US" sz="2400" b="1" dirty="0"/>
              <a:t>pregnancy, childbirth, false pregnancy, termination of pregnancy or recovery therefrom</a:t>
            </a:r>
            <a:r>
              <a:rPr lang="en-US" sz="2400" dirty="0"/>
              <a:t>, unless the student requests voluntarily to participate in a separate portion of the program or activity of the recipient.” (34 C.F.R. 106.40)</a:t>
            </a:r>
            <a:endParaRPr lang="en-US" altLang="ja-JP" sz="2400" dirty="0"/>
          </a:p>
          <a:p>
            <a:endParaRPr lang="en-US" dirty="0"/>
          </a:p>
        </p:txBody>
      </p:sp>
      <p:sp>
        <p:nvSpPr>
          <p:cNvPr id="12" name="Title 5"/>
          <p:cNvSpPr>
            <a:spLocks noGrp="1"/>
          </p:cNvSpPr>
          <p:nvPr>
            <p:ph type="title"/>
          </p:nvPr>
        </p:nvSpPr>
        <p:spPr/>
        <p:txBody>
          <a:bodyPr/>
          <a:lstStyle/>
          <a:p>
            <a:r>
              <a:rPr lang="en-US" sz="3200" dirty="0"/>
              <a:t>Pregnancy &amp; Title IX: </a:t>
            </a:r>
            <a:br>
              <a:rPr lang="en-US" sz="3200" dirty="0"/>
            </a:br>
            <a:r>
              <a:rPr lang="en-US" sz="3200" dirty="0"/>
              <a:t>Regulatory Language</a:t>
            </a:r>
          </a:p>
        </p:txBody>
      </p:sp>
    </p:spTree>
    <p:extLst>
      <p:ext uri="{BB962C8B-B14F-4D97-AF65-F5344CB8AC3E}">
        <p14:creationId xmlns:p14="http://schemas.microsoft.com/office/powerpoint/2010/main" val="3052795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RbZlepNd0WkCDJfebBU4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eOz_1J7dkWXvE53FSTW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xJUK8oEgEmJusdSR6ae8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PRK5_h2kEWK0g4lFl.42A"/>
</p:tagLst>
</file>

<file path=ppt/theme/theme1.xml><?xml version="1.0" encoding="utf-8"?>
<a:theme xmlns:a="http://schemas.openxmlformats.org/drawingml/2006/main" name="theme">
  <a:themeElements>
    <a:clrScheme name="Custom 229">
      <a:dk1>
        <a:sysClr val="windowText" lastClr="000000"/>
      </a:dk1>
      <a:lt1>
        <a:sysClr val="window" lastClr="FFFFFF"/>
      </a:lt1>
      <a:dk2>
        <a:srgbClr val="000000"/>
      </a:dk2>
      <a:lt2>
        <a:srgbClr val="F8F8F8"/>
      </a:lt2>
      <a:accent1>
        <a:srgbClr val="323331"/>
      </a:accent1>
      <a:accent2>
        <a:srgbClr val="828282"/>
      </a:accent2>
      <a:accent3>
        <a:srgbClr val="E12E26"/>
      </a:accent3>
      <a:accent4>
        <a:srgbClr val="5D5D5D"/>
      </a:accent4>
      <a:accent5>
        <a:srgbClr val="2B2E35"/>
      </a:accent5>
      <a:accent6>
        <a:srgbClr val="A61D16"/>
      </a:accent6>
      <a:hlink>
        <a:srgbClr val="5F5F5F"/>
      </a:hlink>
      <a:folHlink>
        <a:srgbClr val="919191"/>
      </a:folHlink>
    </a:clrScheme>
    <a:fontScheme name="Custom 203">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ctr"/>
      <a:lstStyle>
        <a:defPPr algn="ctr">
          <a:defRPr sz="12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800" dirty="0" err="1" smtClean="0">
            <a:solidFill>
              <a:schemeClr val="tx1"/>
            </a:solidFill>
          </a:defRPr>
        </a:defPPr>
      </a:lstStyle>
    </a:txDef>
  </a:objectDefaults>
  <a:extraClrSchemeLst/>
  <a:extLst>
    <a:ext uri="{05A4C25C-085E-4340-85A3-A5531E510DB2}">
      <thm15:themeFamily xmlns:thm15="http://schemas.microsoft.com/office/thememl/2012/main" name="theme" id="{0258A859-BB30-432F-83A4-9960791D9369}" vid="{5FCE7431-7D8F-440C-AE64-F934730FA1F2}"/>
    </a:ext>
  </a:extLst>
</a:theme>
</file>

<file path=ppt/theme/theme2.xml><?xml version="1.0" encoding="utf-8"?>
<a:theme xmlns:a="http://schemas.openxmlformats.org/drawingml/2006/main" name="Tema1">
  <a:themeElements>
    <a:clrScheme name="Custom 229">
      <a:dk1>
        <a:sysClr val="windowText" lastClr="000000"/>
      </a:dk1>
      <a:lt1>
        <a:sysClr val="window" lastClr="FFFFFF"/>
      </a:lt1>
      <a:dk2>
        <a:srgbClr val="000000"/>
      </a:dk2>
      <a:lt2>
        <a:srgbClr val="F8F8F8"/>
      </a:lt2>
      <a:accent1>
        <a:srgbClr val="323331"/>
      </a:accent1>
      <a:accent2>
        <a:srgbClr val="828282"/>
      </a:accent2>
      <a:accent3>
        <a:srgbClr val="E12E26"/>
      </a:accent3>
      <a:accent4>
        <a:srgbClr val="5D5D5D"/>
      </a:accent4>
      <a:accent5>
        <a:srgbClr val="2B2E35"/>
      </a:accent5>
      <a:accent6>
        <a:srgbClr val="A61D16"/>
      </a:accent6>
      <a:hlink>
        <a:srgbClr val="5F5F5F"/>
      </a:hlink>
      <a:folHlink>
        <a:srgbClr val="919191"/>
      </a:folHlink>
    </a:clrScheme>
    <a:fontScheme name="Custom 203">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ctr"/>
      <a:lstStyle>
        <a:defPPr algn="ctr">
          <a:defRPr sz="12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800" dirty="0" err="1" smtClean="0">
            <a:solidFill>
              <a:schemeClr val="tx1"/>
            </a:solidFill>
          </a:defRPr>
        </a:defPPr>
      </a:lstStyle>
    </a:txDef>
  </a:objectDefaults>
  <a:extraClrSchemeLst/>
  <a:extLst>
    <a:ext uri="{05A4C25C-085E-4340-85A3-A5531E510DB2}">
      <thm15:themeFamily xmlns:thm15="http://schemas.microsoft.com/office/thememl/2012/main" name="Tema1" id="{FC71EDDA-E25F-45FF-99C9-962799A9D5EE}" vid="{07BA83D2-2BC3-445D-9C19-8C3C634D76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53959</TotalTime>
  <Words>8629</Words>
  <Application>Microsoft Office PowerPoint</Application>
  <PresentationFormat>On-screen Show (4:3)</PresentationFormat>
  <Paragraphs>831</Paragraphs>
  <Slides>118</Slides>
  <Notes>27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118</vt:i4>
      </vt:variant>
    </vt:vector>
  </HeadingPairs>
  <TitlesOfParts>
    <vt:vector size="129" baseType="lpstr">
      <vt:lpstr>Arial</vt:lpstr>
      <vt:lpstr>Calibri</vt:lpstr>
      <vt:lpstr>Courier New</vt:lpstr>
      <vt:lpstr>Helvetica</vt:lpstr>
      <vt:lpstr>Open Sans</vt:lpstr>
      <vt:lpstr>Open Sans Light</vt:lpstr>
      <vt:lpstr>Verdana</vt:lpstr>
      <vt:lpstr>Wingdings</vt:lpstr>
      <vt:lpstr>theme</vt:lpstr>
      <vt:lpstr>Tema1</vt:lpstr>
      <vt:lpstr>think-cell Slide</vt:lpstr>
      <vt:lpstr>PowerPoint Presentation</vt:lpstr>
      <vt:lpstr>Your Faculty</vt:lpstr>
      <vt:lpstr> </vt:lpstr>
      <vt:lpstr>Goals and learning outcomes</vt:lpstr>
      <vt:lpstr>Caveat regarding language</vt:lpstr>
      <vt:lpstr>Issue Spotting</vt:lpstr>
      <vt:lpstr> </vt:lpstr>
      <vt:lpstr>Title IX</vt:lpstr>
      <vt:lpstr>A Brief History of Title IX Pre-1972</vt:lpstr>
      <vt:lpstr>School/district Obligations Under Title IX</vt:lpstr>
      <vt:lpstr>Key Title IX-related Issues</vt:lpstr>
      <vt:lpstr>When does title ix apply?</vt:lpstr>
      <vt:lpstr>When does title ix apply?</vt:lpstr>
      <vt:lpstr>Definition of sexual harassment</vt:lpstr>
      <vt:lpstr>Mandatory dismissal</vt:lpstr>
      <vt:lpstr>discretionary dismissal</vt:lpstr>
      <vt:lpstr>When Title IX does not apply</vt:lpstr>
      <vt:lpstr>Case study: is it a ix?</vt:lpstr>
      <vt:lpstr>Case study: is it a ix?</vt:lpstr>
      <vt:lpstr>CASE STUDY: is it a ix?</vt:lpstr>
      <vt:lpstr>CASE STUDY: is it a ix?</vt:lpstr>
      <vt:lpstr>PowerPoint Presentation</vt:lpstr>
      <vt:lpstr>Franklin v. Gwinnett Public Schools,  503 U.S. 60 (1992)</vt:lpstr>
      <vt:lpstr>Franklin v. Gwinnett Public Schools, 503 U.S. 60 (1992)</vt:lpstr>
      <vt:lpstr>Franklin v. Gwinnett Public Schools, 503 U.S. 60 (1992)</vt:lpstr>
      <vt:lpstr>Gebser v. Lago Vista Indep. School 524 U.S. 274 (1998)</vt:lpstr>
      <vt:lpstr>Gebser v. Lago Vista Indep. School 524 U.S. 274 (1998)</vt:lpstr>
      <vt:lpstr>Gebser v. Lago Vista Indep. School 524 U.S. 274 (1998)</vt:lpstr>
      <vt:lpstr>Gebser v. Lago Vista Indep. School 524 U.S. 274 (1998)</vt:lpstr>
      <vt:lpstr>Davis v. Monroe County Bd. of Ed. 526 U.S. 629 (1999)</vt:lpstr>
      <vt:lpstr>Davis v. Monroe County Bd. of Ed. 526 U.S. 629 (1999)</vt:lpstr>
      <vt:lpstr>Davis v. Monroe County Bd. of Ed. 526 U.S. 629 (1999)</vt:lpstr>
      <vt:lpstr>Davis v. Monroe County Bd. of Ed. 526 U.S. 629 (1999)</vt:lpstr>
      <vt:lpstr>PowerPoint Presentation</vt:lpstr>
      <vt:lpstr>Remedies Under Title IX</vt:lpstr>
      <vt:lpstr>Ocr and title ix</vt:lpstr>
      <vt:lpstr>PowerPoint Presentation</vt:lpstr>
      <vt:lpstr>Sample Title IX Team Structure</vt:lpstr>
      <vt:lpstr>Who is on the title ix team</vt:lpstr>
      <vt:lpstr>The Title IX Coordinator</vt:lpstr>
      <vt:lpstr>Role of the Title IX Coordinator</vt:lpstr>
      <vt:lpstr>Point Person for REPORTS</vt:lpstr>
      <vt:lpstr>Role of the investigator</vt:lpstr>
      <vt:lpstr>Role of the Decision-makers</vt:lpstr>
      <vt:lpstr>Role of appellate decision-maker</vt:lpstr>
      <vt:lpstr>TRAINING</vt:lpstr>
      <vt:lpstr>PowerPoint Presentation</vt:lpstr>
      <vt:lpstr>Notice</vt:lpstr>
      <vt:lpstr>Notice </vt:lpstr>
      <vt:lpstr>“APPROPRIATE School officialS”</vt:lpstr>
      <vt:lpstr>“Deliberate Indifference” standard</vt:lpstr>
      <vt:lpstr>“not deliberately indifferent”</vt:lpstr>
      <vt:lpstr>Additional Reporting Requirements</vt:lpstr>
      <vt:lpstr>When Do You Investigate? </vt:lpstr>
      <vt:lpstr>PowerPoint Presentation</vt:lpstr>
      <vt:lpstr> civil rights investigation model</vt:lpstr>
      <vt:lpstr>The IX Commandments </vt:lpstr>
      <vt:lpstr>GRIEVANCE PROCEDURES</vt:lpstr>
      <vt:lpstr>PromptNESS</vt:lpstr>
      <vt:lpstr>NEUTRALITY, Conflict of Interest, Objectivity</vt:lpstr>
      <vt:lpstr>The Process</vt:lpstr>
      <vt:lpstr>10 Steps of an investigation</vt:lpstr>
      <vt:lpstr>TITLE IX COORDINATOR OVERSIGHT</vt:lpstr>
      <vt:lpstr>PowerPoint Presentation</vt:lpstr>
      <vt:lpstr>Preliminary inquiry</vt:lpstr>
      <vt:lpstr>Notice TO PARTIES</vt:lpstr>
      <vt:lpstr>Supportive measures</vt:lpstr>
      <vt:lpstr>Emergency removal</vt:lpstr>
      <vt:lpstr>PowerPoint Presentation</vt:lpstr>
      <vt:lpstr>Advisor of choice</vt:lpstr>
      <vt:lpstr>burden of proof on school to gather eVIDENCE</vt:lpstr>
      <vt:lpstr>Role of Law Enforcement and Issues  of Concurrent Criminal Action</vt:lpstr>
      <vt:lpstr>Due Process: Evidence</vt:lpstr>
      <vt:lpstr>PARTY ACCESS TO EVIDENCE/REPORT</vt:lpstr>
      <vt:lpstr>PowerPoint Presentation</vt:lpstr>
      <vt:lpstr>Questioning by decision-maker (and optional hearings)</vt:lpstr>
      <vt:lpstr>Questioning by decision-maker</vt:lpstr>
      <vt:lpstr>Understanding Evidence Thresholds </vt:lpstr>
      <vt:lpstr>Standard of evidence</vt:lpstr>
      <vt:lpstr>Written determinations</vt:lpstr>
      <vt:lpstr>APPEALs</vt:lpstr>
      <vt:lpstr>Grounds for appeal</vt:lpstr>
      <vt:lpstr>PowerPoint Presentation</vt:lpstr>
      <vt:lpstr>Record-keeping and documentation</vt:lpstr>
      <vt:lpstr>PowerPoint Presentation</vt:lpstr>
      <vt:lpstr>PowerPoint Presentation</vt:lpstr>
      <vt:lpstr>Informal resolution options</vt:lpstr>
      <vt:lpstr>Factors to consider for informal resolution</vt:lpstr>
      <vt:lpstr>REQUIREMENTS OF Informal resolution options</vt:lpstr>
      <vt:lpstr>PowerPoint Presentation</vt:lpstr>
      <vt:lpstr>Impact on employees</vt:lpstr>
      <vt:lpstr>PowerPoint Presentation</vt:lpstr>
      <vt:lpstr>Title IX &amp; transgender students</vt:lpstr>
      <vt:lpstr>Title IX &amp; Transgender Students</vt:lpstr>
      <vt:lpstr>PowerPoint Presentation</vt:lpstr>
      <vt:lpstr>Dual enrollment Students</vt:lpstr>
      <vt:lpstr>PowerPoint Presentation</vt:lpstr>
      <vt:lpstr>Significant guidance documents</vt:lpstr>
      <vt:lpstr>Pregnancy &amp; Title IX:  Regulatory Language</vt:lpstr>
      <vt:lpstr>PowerPoint Presentation</vt:lpstr>
      <vt:lpstr>Athletics Gender Equity</vt:lpstr>
      <vt:lpstr>Effective accommodation of interests &amp; abilities</vt:lpstr>
      <vt:lpstr>Equal opportunity</vt:lpstr>
      <vt:lpstr>PowerPoint Presentation</vt:lpstr>
      <vt:lpstr>Issues to consider when working with parents/guardians</vt:lpstr>
      <vt:lpstr>PowerPoint Presentation</vt:lpstr>
      <vt:lpstr>Case Study: Bullying</vt:lpstr>
      <vt:lpstr>Case Study: Bullying</vt:lpstr>
      <vt:lpstr>Case Study: Sexting</vt:lpstr>
      <vt:lpstr>Case Study: Sexting</vt:lpstr>
      <vt:lpstr>Case Study: sexting</vt:lpstr>
      <vt:lpstr>Case study: grooming- elementary school</vt:lpstr>
      <vt:lpstr>Case study: grooming- elementary school</vt:lpstr>
      <vt:lpstr>Case study: grooming- high school</vt:lpstr>
      <vt:lpstr>Case study: grooming- high school</vt:lpstr>
      <vt:lpstr>Case study: grooming- high school</vt:lpstr>
      <vt:lpstr>Case study: grooming- elementary 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Tanyka M. Barber</dc:creator>
  <cp:keywords>Klasifikacija: Bez ograničenja/Unrestricted</cp:keywords>
  <cp:lastModifiedBy>Tanyka Barber</cp:lastModifiedBy>
  <cp:revision>892</cp:revision>
  <cp:lastPrinted>2019-10-22T13:21:31Z</cp:lastPrinted>
  <dcterms:created xsi:type="dcterms:W3CDTF">2014-12-11T18:33:30Z</dcterms:created>
  <dcterms:modified xsi:type="dcterms:W3CDTF">2020-05-24T22:29:50Z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419e6f95-4d50-4e4d-b5f8-a5d0ebfe82f8</vt:lpwstr>
  </property>
  <property fmtid="{D5CDD505-2E9C-101B-9397-08002B2CF9AE}" pid="3" name="NISKlasifikacija">
    <vt:lpwstr>Bez-ogranicenja-Unrestricted</vt:lpwstr>
  </property>
</Properties>
</file>